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3" r:id="rId1"/>
    <p:sldMasterId id="2147483714" r:id="rId2"/>
  </p:sldMasterIdLst>
  <p:notesMasterIdLst>
    <p:notesMasterId r:id="rId22"/>
  </p:notesMasterIdLst>
  <p:sldIdLst>
    <p:sldId id="256" r:id="rId3"/>
    <p:sldId id="261" r:id="rId4"/>
    <p:sldId id="258" r:id="rId5"/>
    <p:sldId id="259" r:id="rId6"/>
    <p:sldId id="262" r:id="rId7"/>
    <p:sldId id="263" r:id="rId8"/>
    <p:sldId id="264" r:id="rId9"/>
    <p:sldId id="265" r:id="rId10"/>
    <p:sldId id="266" r:id="rId11"/>
    <p:sldId id="267" r:id="rId12"/>
    <p:sldId id="268" r:id="rId13"/>
    <p:sldId id="269" r:id="rId14"/>
    <p:sldId id="270" r:id="rId15"/>
    <p:sldId id="272" r:id="rId16"/>
    <p:sldId id="273" r:id="rId17"/>
    <p:sldId id="278" r:id="rId18"/>
    <p:sldId id="279" r:id="rId19"/>
    <p:sldId id="280" r:id="rId20"/>
    <p:sldId id="281" r:id="rId21"/>
  </p:sldIdLst>
  <p:sldSz cx="9144000" cy="5143500" type="screen16x9"/>
  <p:notesSz cx="6858000" cy="9144000"/>
  <p:embeddedFontLst>
    <p:embeddedFont>
      <p:font typeface="Century Gothic" panose="020B050202020202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Open Sans Light" panose="020B0306030504020204" pitchFamily="34"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ropbox.com/scl/fi/p0rhtmxrf4ihlz0w4qqsa/JMP_Draft_v3_October_20th.pdf?rlkey=66sbnn122din4074y8p2ql3js&amp;dl=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ec29bd9c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2ec29bd9c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ec2a8e61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g2ec2a8e61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Researchers from lower middle-income countries (LMICs) are under represented in development research. While nearly 100% of IPA's research is conducted in LMICs, only 27% of researchers in our network are from LMICs.</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According to Verónica Amarante, only 16% of the research in top development journals comes from LMIC countries, indicating a significant underrepresentation.</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We believe this underrepresentation may come from various factors, including limited access to research funding and resources, disparities in academic infrastructure and support, and insufficient collaboration and networking opportunities for researchers in LMICs.</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710" name="Google Shape;71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2ca40d11f86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2ca40d11f8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4" name="Google Shape;83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3F3F3F"/>
              </a:buClr>
              <a:buSzPts val="1900"/>
              <a:buFont typeface="Arial"/>
              <a:buNone/>
            </a:pPr>
            <a:r>
              <a:rPr lang="en">
                <a:solidFill>
                  <a:srgbClr val="414042"/>
                </a:solidFill>
              </a:rPr>
              <a:t>This two-day seminar is a great example of how we are bringing together researchers and creating space to learn from each other and more about one another’s work. </a:t>
            </a:r>
            <a:endParaRPr>
              <a:solidFill>
                <a:srgbClr val="414042"/>
              </a:solidFill>
            </a:endParaRPr>
          </a:p>
          <a:p>
            <a:pPr marL="0" lvl="0" indent="0" algn="l" rtl="0">
              <a:lnSpc>
                <a:spcPct val="100000"/>
              </a:lnSpc>
              <a:spcBef>
                <a:spcPts val="0"/>
              </a:spcBef>
              <a:spcAft>
                <a:spcPts val="0"/>
              </a:spcAft>
              <a:buClr>
                <a:srgbClr val="3F3F3F"/>
              </a:buClr>
              <a:buSzPts val="1900"/>
              <a:buFont typeface="Arial"/>
              <a:buNone/>
            </a:pPr>
            <a:endParaRPr>
              <a:solidFill>
                <a:srgbClr val="414042"/>
              </a:solidFill>
            </a:endParaRPr>
          </a:p>
          <a:p>
            <a:pPr marL="0" lvl="0" indent="0" algn="l" rtl="0">
              <a:lnSpc>
                <a:spcPct val="100000"/>
              </a:lnSpc>
              <a:spcBef>
                <a:spcPts val="0"/>
              </a:spcBef>
              <a:spcAft>
                <a:spcPts val="0"/>
              </a:spcAft>
              <a:buClr>
                <a:srgbClr val="3F3F3F"/>
              </a:buClr>
              <a:buSzPts val="1900"/>
              <a:buFont typeface="Arial"/>
              <a:buNone/>
            </a:pPr>
            <a:endParaRPr>
              <a:solidFill>
                <a:srgbClr val="414042"/>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2c913a6782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2c913a678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0" name="Google Shape;8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Share the section on MOUs and active projects with local researchers - -we hope to amplify this by the end of the next two days, to help us achieve our 2025 goal of 60% of projects with LMIC researchers.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0" name="Google Shape;94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a:t>IPA provides support to researchers throughout the lifecycle of their projects. We match researchers with governments, NGOs and other financing opportunities. </a:t>
            </a:r>
            <a:endParaRPr sz="1400"/>
          </a:p>
          <a:p>
            <a:pPr marL="0" lvl="0" indent="0" algn="l" rtl="0">
              <a:lnSpc>
                <a:spcPct val="100000"/>
              </a:lnSpc>
              <a:spcBef>
                <a:spcPts val="0"/>
              </a:spcBef>
              <a:spcAft>
                <a:spcPts val="0"/>
              </a:spcAft>
              <a:buSzPts val="1100"/>
              <a:buNone/>
            </a:pPr>
            <a:endParaRPr sz="1400"/>
          </a:p>
          <a:p>
            <a:pPr marL="0" lvl="0" indent="0" algn="l" rtl="0">
              <a:spcBef>
                <a:spcPts val="0"/>
              </a:spcBef>
              <a:spcAft>
                <a:spcPts val="0"/>
              </a:spcAft>
              <a:buSzPts val="1100"/>
              <a:buNone/>
            </a:pPr>
            <a:r>
              <a:rPr lang="en">
                <a:solidFill>
                  <a:schemeClr val="dk1"/>
                </a:solidFill>
              </a:rPr>
              <a:t>Project development including funding</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
                <a:solidFill>
                  <a:schemeClr val="dk1"/>
                </a:solidFill>
              </a:rPr>
              <a:t>Project implementation including data collection and analysis and</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
                <a:solidFill>
                  <a:schemeClr val="dk1"/>
                </a:solidFill>
              </a:rPr>
              <a:t>Dissemination -- i will go more into that in the next slide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4" name="Google Shape;96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rgbClr val="414042"/>
              </a:solidFill>
            </a:endParaRPr>
          </a:p>
          <a:p>
            <a:pPr marL="457200" lvl="0" indent="-342900" algn="l" rtl="0">
              <a:lnSpc>
                <a:spcPct val="115000"/>
              </a:lnSpc>
              <a:spcBef>
                <a:spcPts val="0"/>
              </a:spcBef>
              <a:spcAft>
                <a:spcPts val="0"/>
              </a:spcAft>
              <a:buClr>
                <a:srgbClr val="414042"/>
              </a:buClr>
              <a:buSzPts val="1800"/>
              <a:buChar char="-"/>
            </a:pPr>
            <a:r>
              <a:rPr lang="en" sz="1800">
                <a:solidFill>
                  <a:srgbClr val="414042"/>
                </a:solidFill>
              </a:rPr>
              <a:t>Compliance: with, for example, local labor and data protection laws.</a:t>
            </a:r>
            <a:endParaRPr sz="1800">
              <a:solidFill>
                <a:srgbClr val="414042"/>
              </a:solidFill>
            </a:endParaRPr>
          </a:p>
          <a:p>
            <a:pPr marL="457200" lvl="0" indent="-228600" algn="l" rtl="0">
              <a:lnSpc>
                <a:spcPct val="115000"/>
              </a:lnSpc>
              <a:spcBef>
                <a:spcPts val="0"/>
              </a:spcBef>
              <a:spcAft>
                <a:spcPts val="0"/>
              </a:spcAft>
              <a:buClr>
                <a:srgbClr val="414042"/>
              </a:buClr>
              <a:buSzPts val="1800"/>
              <a:buNone/>
            </a:pPr>
            <a:endParaRPr sz="1800">
              <a:solidFill>
                <a:srgbClr val="414042"/>
              </a:solidFill>
            </a:endParaRPr>
          </a:p>
          <a:p>
            <a:pPr marL="0" lvl="0" indent="0" algn="l" rtl="0">
              <a:lnSpc>
                <a:spcPct val="100000"/>
              </a:lnSpc>
              <a:spcBef>
                <a:spcPts val="0"/>
              </a:spcBef>
              <a:spcAft>
                <a:spcPts val="0"/>
              </a:spcAft>
              <a:buSzPts val="1100"/>
              <a:buNone/>
            </a:pPr>
            <a:r>
              <a:rPr lang="en"/>
              <a:t>IPA provides a broad range of project management and research oversight services to our research network, supporting projects throughout their lifecycle. This includes (revert to slide)...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Google Shape;97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414042"/>
              </a:solidFill>
            </a:endParaRPr>
          </a:p>
          <a:p>
            <a:pPr marL="457200" lvl="0" indent="-342900" algn="l" rtl="0">
              <a:lnSpc>
                <a:spcPct val="115000"/>
              </a:lnSpc>
              <a:spcBef>
                <a:spcPts val="0"/>
              </a:spcBef>
              <a:spcAft>
                <a:spcPts val="0"/>
              </a:spcAft>
              <a:buClr>
                <a:srgbClr val="414042"/>
              </a:buClr>
              <a:buSzPts val="1800"/>
              <a:buChar char="●"/>
            </a:pPr>
            <a:r>
              <a:rPr lang="en" sz="1800">
                <a:solidFill>
                  <a:srgbClr val="414042"/>
                </a:solidFill>
              </a:rPr>
              <a:t>Connect researchers with implementing partners (and vice versa)</a:t>
            </a:r>
            <a:endParaRPr sz="1800">
              <a:solidFill>
                <a:srgbClr val="414042"/>
              </a:solidFill>
            </a:endParaRPr>
          </a:p>
          <a:p>
            <a:pPr marL="457200" lvl="0" indent="-342900" algn="l" rtl="0">
              <a:lnSpc>
                <a:spcPct val="115000"/>
              </a:lnSpc>
              <a:spcBef>
                <a:spcPts val="0"/>
              </a:spcBef>
              <a:spcAft>
                <a:spcPts val="0"/>
              </a:spcAft>
              <a:buClr>
                <a:srgbClr val="414042"/>
              </a:buClr>
              <a:buSzPts val="1800"/>
              <a:buChar char="●"/>
            </a:pPr>
            <a:r>
              <a:rPr lang="en" sz="1800">
                <a:solidFill>
                  <a:srgbClr val="414042"/>
                </a:solidFill>
              </a:rPr>
              <a:t>Data collection: field and survey teams to timely and cost-effective survey completion</a:t>
            </a:r>
            <a:endParaRPr sz="1800">
              <a:solidFill>
                <a:srgbClr val="414042"/>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2ca707c62b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2ca707c62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Info-mexico -- research proposal (even an early stage idea), support with collecting high quality data and/or finding partners to proceed with your research or co-PIs on a project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n"/>
              <a:t>Innovations for Poverty Action (IPA) strives to build a world with more evidence and less poverty. IPA bridges the gap between research and policy to build cultures of organizational learning, equip governments to leverage data and evidence through our embedded labs, and supports organizations to make learning-oriented monitoring and evaluation a reality.</a:t>
            </a:r>
            <a:endParaRPr/>
          </a:p>
          <a:p>
            <a:pPr marL="0" lvl="0" indent="0" algn="just" rtl="0">
              <a:lnSpc>
                <a:spcPct val="100000"/>
              </a:lnSpc>
              <a:spcBef>
                <a:spcPts val="0"/>
              </a:spcBef>
              <a:spcAft>
                <a:spcPts val="0"/>
              </a:spcAft>
              <a:buSzPts val="1100"/>
              <a:buNone/>
            </a:pPr>
            <a:endParaRPr/>
          </a:p>
          <a:p>
            <a:pPr marL="0" lvl="0" indent="0" algn="just" rtl="0">
              <a:lnSpc>
                <a:spcPct val="100000"/>
              </a:lnSpc>
              <a:spcBef>
                <a:spcPts val="0"/>
              </a:spcBef>
              <a:spcAft>
                <a:spcPts val="0"/>
              </a:spcAft>
              <a:buSzPts val="1100"/>
              <a:buNone/>
            </a:pPr>
            <a:r>
              <a:rPr lang="en"/>
              <a:t>We work with donors, researchers, and implementers to diagnose pressing challenges and opportunities for learning, identify and answer key questions, generate new evidence, strengthen research capacity and infrastructure, and apply evidence to inform policy and practice.</a:t>
            </a:r>
            <a:endParaRPr/>
          </a:p>
          <a:p>
            <a:pPr marL="0" lvl="0" indent="0" algn="just" rtl="0">
              <a:lnSpc>
                <a:spcPct val="100000"/>
              </a:lnSpc>
              <a:spcBef>
                <a:spcPts val="0"/>
              </a:spcBef>
              <a:spcAft>
                <a:spcPts val="0"/>
              </a:spcAft>
              <a:buSzPts val="1100"/>
              <a:buNone/>
            </a:pPr>
            <a:endParaRPr/>
          </a:p>
          <a:p>
            <a:pPr marL="0" lvl="0" indent="0" algn="just" rtl="0">
              <a:lnSpc>
                <a:spcPct val="100000"/>
              </a:lnSpc>
              <a:spcBef>
                <a:spcPts val="0"/>
              </a:spcBef>
              <a:spcAft>
                <a:spcPts val="0"/>
              </a:spcAft>
              <a:buSzPts val="1100"/>
              <a:buNone/>
            </a:pPr>
            <a:r>
              <a:rPr lang="en"/>
              <a:t>Through our diverse and extensive capabilities, IPA offers a research and learning partnership that can be tailored to meet different organizational and learning needs. By leveraging existing knowledge on international development evidence, policy and practice, as well as in monitoring, evaluation, and learning, IPA is strongly positioned to support our partners to participate in the evidence ecosystem.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ec29bd9ca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2ec29bd9ca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ec29bd9ca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2ec29bd9ca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ec29bd9ca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2ec29bd9cae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25000"/>
              </a:lnSpc>
              <a:spcBef>
                <a:spcPts val="600"/>
              </a:spcBef>
              <a:spcAft>
                <a:spcPts val="0"/>
              </a:spcAft>
              <a:buClr>
                <a:srgbClr val="414042"/>
              </a:buClr>
              <a:buSzPts val="1100"/>
              <a:buChar char="●"/>
            </a:pPr>
            <a:r>
              <a:rPr lang="en">
                <a:solidFill>
                  <a:srgbClr val="414042"/>
                </a:solidFill>
              </a:rPr>
              <a:t>Innovations for Poverty Action (IPA) is an international non-profit organization founded in 2002 that discovers and promotes effective solutions to global poverty problems.</a:t>
            </a:r>
            <a:endParaRPr>
              <a:solidFill>
                <a:srgbClr val="414042"/>
              </a:solidFill>
            </a:endParaRPr>
          </a:p>
          <a:p>
            <a:pPr marL="457200" lvl="0" indent="-298450" algn="l" rtl="0">
              <a:lnSpc>
                <a:spcPct val="125000"/>
              </a:lnSpc>
              <a:spcBef>
                <a:spcPts val="0"/>
              </a:spcBef>
              <a:spcAft>
                <a:spcPts val="0"/>
              </a:spcAft>
              <a:buClr>
                <a:srgbClr val="414042"/>
              </a:buClr>
              <a:buSzPts val="1100"/>
              <a:buChar char="●"/>
            </a:pPr>
            <a:r>
              <a:rPr lang="en">
                <a:solidFill>
                  <a:srgbClr val="414042"/>
                </a:solidFill>
              </a:rPr>
              <a:t>IPA works across three pillars to help reduce global poverty through evidence.</a:t>
            </a:r>
            <a:endParaRPr>
              <a:solidFill>
                <a:srgbClr val="414042"/>
              </a:solidFill>
            </a:endParaRPr>
          </a:p>
          <a:p>
            <a:pPr marL="457200" lvl="0" indent="-298450" algn="l" rtl="0">
              <a:lnSpc>
                <a:spcPct val="125000"/>
              </a:lnSpc>
              <a:spcBef>
                <a:spcPts val="0"/>
              </a:spcBef>
              <a:spcAft>
                <a:spcPts val="0"/>
              </a:spcAft>
              <a:buClr>
                <a:srgbClr val="414042"/>
              </a:buClr>
              <a:buSzPts val="1100"/>
              <a:buChar char="●"/>
            </a:pPr>
            <a:r>
              <a:rPr lang="en">
                <a:solidFill>
                  <a:srgbClr val="414042"/>
                </a:solidFill>
              </a:rPr>
              <a:t>With a network of partners and researchers, we design and test innovative solutions, support our partners to generate and use data and evidence, and help bring proven approaches to scale across the globe.</a:t>
            </a:r>
            <a:endParaRPr>
              <a:solidFill>
                <a:srgbClr val="414042"/>
              </a:solidFill>
            </a:endParaRPr>
          </a:p>
          <a:p>
            <a:pPr marL="457200" lvl="0" indent="-298450" algn="l" rtl="0">
              <a:lnSpc>
                <a:spcPct val="125000"/>
              </a:lnSpc>
              <a:spcBef>
                <a:spcPts val="0"/>
              </a:spcBef>
              <a:spcAft>
                <a:spcPts val="0"/>
              </a:spcAft>
              <a:buClr>
                <a:srgbClr val="414042"/>
              </a:buClr>
              <a:buSzPts val="1100"/>
              <a:buChar char="●"/>
            </a:pPr>
            <a:r>
              <a:rPr lang="en">
                <a:solidFill>
                  <a:srgbClr val="414042"/>
                </a:solidFill>
              </a:rPr>
              <a:t>IPA’s core competence is the successful design and implementation of impact evaluation studies to measure the effectiveness of programs and policies aimed at helping the poor. </a:t>
            </a:r>
            <a:endParaRPr>
              <a:solidFill>
                <a:srgbClr val="414042"/>
              </a:solidFill>
            </a:endParaRPr>
          </a:p>
          <a:p>
            <a:pPr marL="457200" lvl="0" indent="-298450" algn="l" rtl="0">
              <a:lnSpc>
                <a:spcPct val="125000"/>
              </a:lnSpc>
              <a:spcBef>
                <a:spcPts val="0"/>
              </a:spcBef>
              <a:spcAft>
                <a:spcPts val="0"/>
              </a:spcAft>
              <a:buClr>
                <a:srgbClr val="414042"/>
              </a:buClr>
              <a:buSzPts val="1100"/>
              <a:buChar char="●"/>
            </a:pPr>
            <a:r>
              <a:rPr lang="en">
                <a:solidFill>
                  <a:srgbClr val="414042"/>
                </a:solidFill>
              </a:rPr>
              <a:t>To achieve this purpose, IPA uses the most rigorous methodologies; we specialize in randomized controlled trials (RCTs), considered the gold standard of impact evaluation design. </a:t>
            </a:r>
            <a:endParaRPr>
              <a:solidFill>
                <a:srgbClr val="414042"/>
              </a:solidFill>
            </a:endParaRPr>
          </a:p>
          <a:p>
            <a:pPr marL="457200" lvl="0" indent="-298450" algn="l" rtl="0">
              <a:lnSpc>
                <a:spcPct val="125000"/>
              </a:lnSpc>
              <a:spcBef>
                <a:spcPts val="0"/>
              </a:spcBef>
              <a:spcAft>
                <a:spcPts val="0"/>
              </a:spcAft>
              <a:buClr>
                <a:srgbClr val="414042"/>
              </a:buClr>
              <a:buSzPts val="1100"/>
              <a:buChar char="●"/>
            </a:pPr>
            <a:r>
              <a:rPr lang="en">
                <a:solidFill>
                  <a:srgbClr val="414042"/>
                </a:solidFill>
              </a:rPr>
              <a:t>However, we have a much larger toolkit of quantitative and qualitative research approaches and partner and policy engagement strategies.</a:t>
            </a:r>
            <a:endParaRPr>
              <a:solidFill>
                <a:srgbClr val="414042"/>
              </a:solidFill>
            </a:endParaRPr>
          </a:p>
          <a:p>
            <a:pPr marL="457200" lvl="0" indent="-298450" algn="l" rtl="0">
              <a:spcBef>
                <a:spcPts val="0"/>
              </a:spcBef>
              <a:spcAft>
                <a:spcPts val="0"/>
              </a:spcAft>
              <a:buClr>
                <a:srgbClr val="414042"/>
              </a:buClr>
              <a:buSzPts val="1100"/>
              <a:buChar char="●"/>
            </a:pPr>
            <a:r>
              <a:rPr lang="en">
                <a:solidFill>
                  <a:srgbClr val="414042"/>
                </a:solidFill>
              </a:rPr>
              <a:t>In IPA, we believe that the involvement of policymakers is significant in increasing the chance of utilizing evidence. P</a:t>
            </a:r>
            <a:r>
              <a:rPr lang="en">
                <a:solidFill>
                  <a:srgbClr val="414042"/>
                </a:solidFill>
                <a:latin typeface="Roboto"/>
                <a:ea typeface="Roboto"/>
                <a:cs typeface="Roboto"/>
                <a:sym typeface="Roboto"/>
              </a:rPr>
              <a:t>rojects implemented in partnership with policymakers are 17 to 20 percentage points more likely to lead to evidence uptake, e.g., intervention scale up, adoption of data management system (</a:t>
            </a:r>
            <a:r>
              <a:rPr lang="en" u="sng">
                <a:solidFill>
                  <a:srgbClr val="414042"/>
                </a:solidFill>
                <a:latin typeface="Roboto"/>
                <a:ea typeface="Roboto"/>
                <a:cs typeface="Roboto"/>
                <a:sym typeface="Roboto"/>
                <a:hlinkClick r:id="rId3">
                  <a:extLst>
                    <a:ext uri="{A12FA001-AC4F-418D-AE19-62706E023703}">
                      <ahyp:hlinkClr xmlns:ahyp="http://schemas.microsoft.com/office/drawing/2018/hyperlinkcolor" val="tx"/>
                    </a:ext>
                  </a:extLst>
                </a:hlinkClick>
              </a:rPr>
              <a:t>Bonargent, 2023)</a:t>
            </a:r>
            <a:r>
              <a:rPr lang="en">
                <a:solidFill>
                  <a:srgbClr val="414042"/>
                </a:solidFill>
              </a:rPr>
              <a:t>.</a:t>
            </a:r>
            <a:endParaRPr sz="19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ec29bd9ca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2ec29bd9cae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ec29bd9ca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2ec29bd9cae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ec29bd9cae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g2ec29bd9cae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ec29bd9cae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4" name="Google Shape;664;g2ec29bd9cae_0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With </a:t>
            </a:r>
            <a:r>
              <a:rPr lang="en" sz="1500">
                <a:solidFill>
                  <a:srgbClr val="21212A"/>
                </a:solidFill>
                <a:highlight>
                  <a:srgbClr val="FFFFFF"/>
                </a:highlight>
              </a:rPr>
              <a:t>Climate and Environment is expected to launch in 2024.</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IPA Logo" type="title">
  <p:cSld name="TITLE">
    <p:bg>
      <p:bgPr>
        <a:gradFill>
          <a:gsLst>
            <a:gs pos="0">
              <a:srgbClr val="155240"/>
            </a:gs>
            <a:gs pos="23000">
              <a:srgbClr val="155240"/>
            </a:gs>
            <a:gs pos="42000">
              <a:srgbClr val="155240"/>
            </a:gs>
            <a:gs pos="99000">
              <a:srgbClr val="2F7F4C"/>
            </a:gs>
            <a:gs pos="100000">
              <a:srgbClr val="49AC57"/>
            </a:gs>
          </a:gsLst>
          <a:lin ang="5400700" scaled="0"/>
        </a:gradFill>
        <a:effectLst/>
      </p:bgPr>
    </p:bg>
    <p:spTree>
      <p:nvGrpSpPr>
        <p:cNvPr id="1" name="Shape 9"/>
        <p:cNvGrpSpPr/>
        <p:nvPr/>
      </p:nvGrpSpPr>
      <p:grpSpPr>
        <a:xfrm>
          <a:off x="0" y="0"/>
          <a:ext cx="0" cy="0"/>
          <a:chOff x="0" y="0"/>
          <a:chExt cx="0" cy="0"/>
        </a:xfrm>
      </p:grpSpPr>
      <p:sp>
        <p:nvSpPr>
          <p:cNvPr id="10" name="Google Shape;10;p2"/>
          <p:cNvSpPr txBox="1"/>
          <p:nvPr/>
        </p:nvSpPr>
        <p:spPr>
          <a:xfrm>
            <a:off x="180850" y="587400"/>
            <a:ext cx="15447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11" name="Google Shape;11;p2"/>
          <p:cNvSpPr/>
          <p:nvPr/>
        </p:nvSpPr>
        <p:spPr>
          <a:xfrm>
            <a:off x="180625" y="172025"/>
            <a:ext cx="8790300" cy="47478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FF"/>
              </a:highlight>
              <a:latin typeface="Arial"/>
              <a:ea typeface="Arial"/>
              <a:cs typeface="Arial"/>
              <a:sym typeface="Arial"/>
            </a:endParaRPr>
          </a:p>
        </p:txBody>
      </p:sp>
      <p:pic>
        <p:nvPicPr>
          <p:cNvPr id="12" name="Google Shape;12;p2"/>
          <p:cNvPicPr preferRelativeResize="0"/>
          <p:nvPr/>
        </p:nvPicPr>
        <p:blipFill rotWithShape="1">
          <a:blip r:embed="rId2">
            <a:alphaModFix/>
          </a:blip>
          <a:srcRect/>
          <a:stretch/>
        </p:blipFill>
        <p:spPr>
          <a:xfrm>
            <a:off x="3799712" y="497725"/>
            <a:ext cx="1544576" cy="500025"/>
          </a:xfrm>
          <a:prstGeom prst="rect">
            <a:avLst/>
          </a:prstGeom>
          <a:noFill/>
          <a:ln>
            <a:noFill/>
          </a:ln>
        </p:spPr>
      </p:pic>
      <p:pic>
        <p:nvPicPr>
          <p:cNvPr id="13" name="Google Shape;13;p2"/>
          <p:cNvPicPr preferRelativeResize="0"/>
          <p:nvPr/>
        </p:nvPicPr>
        <p:blipFill rotWithShape="1">
          <a:blip r:embed="rId3">
            <a:alphaModFix/>
          </a:blip>
          <a:srcRect/>
          <a:stretch/>
        </p:blipFill>
        <p:spPr>
          <a:xfrm>
            <a:off x="4192824" y="3709600"/>
            <a:ext cx="758349" cy="91825"/>
          </a:xfrm>
          <a:prstGeom prst="rect">
            <a:avLst/>
          </a:prstGeom>
          <a:noFill/>
          <a:ln>
            <a:noFill/>
          </a:ln>
        </p:spPr>
      </p:pic>
      <p:sp>
        <p:nvSpPr>
          <p:cNvPr id="14" name="Google Shape;14;p2"/>
          <p:cNvSpPr txBox="1">
            <a:spLocks noGrp="1"/>
          </p:cNvSpPr>
          <p:nvPr>
            <p:ph type="ctrTitle"/>
          </p:nvPr>
        </p:nvSpPr>
        <p:spPr>
          <a:xfrm>
            <a:off x="1363975" y="1588700"/>
            <a:ext cx="6423600" cy="1130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3600"/>
              <a:buNone/>
              <a:defRPr>
                <a:solidFill>
                  <a:schemeClr val="lt1"/>
                </a:solidFill>
              </a:defRPr>
            </a:lvl1pPr>
            <a:lvl2pPr lvl="1" algn="ctr">
              <a:lnSpc>
                <a:spcPct val="100000"/>
              </a:lnSpc>
              <a:spcBef>
                <a:spcPts val="0"/>
              </a:spcBef>
              <a:spcAft>
                <a:spcPts val="0"/>
              </a:spcAft>
              <a:buClr>
                <a:schemeClr val="lt1"/>
              </a:buClr>
              <a:buSzPts val="3600"/>
              <a:buNone/>
              <a:defRPr>
                <a:solidFill>
                  <a:schemeClr val="lt1"/>
                </a:solidFill>
              </a:defRPr>
            </a:lvl2pPr>
            <a:lvl3pPr lvl="2" algn="ctr">
              <a:lnSpc>
                <a:spcPct val="100000"/>
              </a:lnSpc>
              <a:spcBef>
                <a:spcPts val="0"/>
              </a:spcBef>
              <a:spcAft>
                <a:spcPts val="0"/>
              </a:spcAft>
              <a:buClr>
                <a:schemeClr val="lt1"/>
              </a:buClr>
              <a:buSzPts val="3600"/>
              <a:buNone/>
              <a:defRPr>
                <a:solidFill>
                  <a:schemeClr val="lt1"/>
                </a:solidFill>
              </a:defRPr>
            </a:lvl3pPr>
            <a:lvl4pPr lvl="3" algn="ctr">
              <a:lnSpc>
                <a:spcPct val="100000"/>
              </a:lnSpc>
              <a:spcBef>
                <a:spcPts val="0"/>
              </a:spcBef>
              <a:spcAft>
                <a:spcPts val="0"/>
              </a:spcAft>
              <a:buClr>
                <a:schemeClr val="lt1"/>
              </a:buClr>
              <a:buSzPts val="3600"/>
              <a:buNone/>
              <a:defRPr>
                <a:solidFill>
                  <a:schemeClr val="lt1"/>
                </a:solidFill>
              </a:defRPr>
            </a:lvl4pPr>
            <a:lvl5pPr lvl="4" algn="ctr">
              <a:lnSpc>
                <a:spcPct val="100000"/>
              </a:lnSpc>
              <a:spcBef>
                <a:spcPts val="0"/>
              </a:spcBef>
              <a:spcAft>
                <a:spcPts val="0"/>
              </a:spcAft>
              <a:buClr>
                <a:schemeClr val="lt1"/>
              </a:buClr>
              <a:buSzPts val="3600"/>
              <a:buNone/>
              <a:defRPr>
                <a:solidFill>
                  <a:schemeClr val="lt1"/>
                </a:solidFill>
              </a:defRPr>
            </a:lvl5pPr>
            <a:lvl6pPr lvl="5" algn="ctr">
              <a:lnSpc>
                <a:spcPct val="100000"/>
              </a:lnSpc>
              <a:spcBef>
                <a:spcPts val="0"/>
              </a:spcBef>
              <a:spcAft>
                <a:spcPts val="0"/>
              </a:spcAft>
              <a:buClr>
                <a:schemeClr val="lt1"/>
              </a:buClr>
              <a:buSzPts val="3600"/>
              <a:buNone/>
              <a:defRPr>
                <a:solidFill>
                  <a:schemeClr val="lt1"/>
                </a:solidFill>
              </a:defRPr>
            </a:lvl6pPr>
            <a:lvl7pPr lvl="6" algn="ctr">
              <a:lnSpc>
                <a:spcPct val="100000"/>
              </a:lnSpc>
              <a:spcBef>
                <a:spcPts val="0"/>
              </a:spcBef>
              <a:spcAft>
                <a:spcPts val="0"/>
              </a:spcAft>
              <a:buClr>
                <a:schemeClr val="lt1"/>
              </a:buClr>
              <a:buSzPts val="3600"/>
              <a:buNone/>
              <a:defRPr>
                <a:solidFill>
                  <a:schemeClr val="lt1"/>
                </a:solidFill>
              </a:defRPr>
            </a:lvl7pPr>
            <a:lvl8pPr lvl="7" algn="ctr">
              <a:lnSpc>
                <a:spcPct val="100000"/>
              </a:lnSpc>
              <a:spcBef>
                <a:spcPts val="0"/>
              </a:spcBef>
              <a:spcAft>
                <a:spcPts val="0"/>
              </a:spcAft>
              <a:buClr>
                <a:schemeClr val="lt1"/>
              </a:buClr>
              <a:buSzPts val="3600"/>
              <a:buNone/>
              <a:defRPr>
                <a:solidFill>
                  <a:schemeClr val="lt1"/>
                </a:solidFill>
              </a:defRPr>
            </a:lvl8pPr>
            <a:lvl9pPr lvl="8" algn="ctr">
              <a:lnSpc>
                <a:spcPct val="100000"/>
              </a:lnSpc>
              <a:spcBef>
                <a:spcPts val="0"/>
              </a:spcBef>
              <a:spcAft>
                <a:spcPts val="0"/>
              </a:spcAft>
              <a:buClr>
                <a:schemeClr val="lt1"/>
              </a:buClr>
              <a:buSzPts val="3600"/>
              <a:buNone/>
              <a:defRPr>
                <a:solidFill>
                  <a:schemeClr val="lt1"/>
                </a:solidFill>
              </a:defRPr>
            </a:lvl9pPr>
          </a:lstStyle>
          <a:p>
            <a:endParaRPr/>
          </a:p>
        </p:txBody>
      </p:sp>
      <p:sp>
        <p:nvSpPr>
          <p:cNvPr id="15" name="Google Shape;15;p2"/>
          <p:cNvSpPr txBox="1">
            <a:spLocks noGrp="1"/>
          </p:cNvSpPr>
          <p:nvPr>
            <p:ph type="subTitle" idx="1"/>
          </p:nvPr>
        </p:nvSpPr>
        <p:spPr>
          <a:xfrm>
            <a:off x="1735375" y="2718800"/>
            <a:ext cx="5680800" cy="50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800"/>
              <a:buNone/>
              <a:defRPr sz="1800" i="1">
                <a:solidFill>
                  <a:schemeClr val="lt1"/>
                </a:solidFill>
              </a:defRPr>
            </a:lvl1pPr>
            <a:lvl2pPr lvl="1" algn="ctr">
              <a:lnSpc>
                <a:spcPct val="100000"/>
              </a:lnSpc>
              <a:spcBef>
                <a:spcPts val="0"/>
              </a:spcBef>
              <a:spcAft>
                <a:spcPts val="0"/>
              </a:spcAft>
              <a:buClr>
                <a:schemeClr val="lt1"/>
              </a:buClr>
              <a:buSzPts val="1800"/>
              <a:buNone/>
              <a:defRPr sz="1800" i="1">
                <a:solidFill>
                  <a:schemeClr val="lt1"/>
                </a:solidFill>
              </a:defRPr>
            </a:lvl2pPr>
            <a:lvl3pPr lvl="2" algn="ctr">
              <a:lnSpc>
                <a:spcPct val="100000"/>
              </a:lnSpc>
              <a:spcBef>
                <a:spcPts val="0"/>
              </a:spcBef>
              <a:spcAft>
                <a:spcPts val="0"/>
              </a:spcAft>
              <a:buClr>
                <a:schemeClr val="lt1"/>
              </a:buClr>
              <a:buSzPts val="1800"/>
              <a:buNone/>
              <a:defRPr sz="1800" i="1">
                <a:solidFill>
                  <a:schemeClr val="lt1"/>
                </a:solidFill>
              </a:defRPr>
            </a:lvl3pPr>
            <a:lvl4pPr lvl="3" algn="ctr">
              <a:lnSpc>
                <a:spcPct val="100000"/>
              </a:lnSpc>
              <a:spcBef>
                <a:spcPts val="0"/>
              </a:spcBef>
              <a:spcAft>
                <a:spcPts val="0"/>
              </a:spcAft>
              <a:buClr>
                <a:schemeClr val="lt1"/>
              </a:buClr>
              <a:buSzPts val="1800"/>
              <a:buNone/>
              <a:defRPr sz="1800" i="1">
                <a:solidFill>
                  <a:schemeClr val="lt1"/>
                </a:solidFill>
              </a:defRPr>
            </a:lvl4pPr>
            <a:lvl5pPr lvl="4" algn="ctr">
              <a:lnSpc>
                <a:spcPct val="100000"/>
              </a:lnSpc>
              <a:spcBef>
                <a:spcPts val="0"/>
              </a:spcBef>
              <a:spcAft>
                <a:spcPts val="0"/>
              </a:spcAft>
              <a:buClr>
                <a:schemeClr val="lt1"/>
              </a:buClr>
              <a:buSzPts val="1800"/>
              <a:buNone/>
              <a:defRPr sz="1800" i="1">
                <a:solidFill>
                  <a:schemeClr val="lt1"/>
                </a:solidFill>
              </a:defRPr>
            </a:lvl5pPr>
            <a:lvl6pPr lvl="5" algn="ctr">
              <a:lnSpc>
                <a:spcPct val="100000"/>
              </a:lnSpc>
              <a:spcBef>
                <a:spcPts val="0"/>
              </a:spcBef>
              <a:spcAft>
                <a:spcPts val="0"/>
              </a:spcAft>
              <a:buClr>
                <a:schemeClr val="lt1"/>
              </a:buClr>
              <a:buSzPts val="1800"/>
              <a:buNone/>
              <a:defRPr sz="1800" i="1">
                <a:solidFill>
                  <a:schemeClr val="lt1"/>
                </a:solidFill>
              </a:defRPr>
            </a:lvl6pPr>
            <a:lvl7pPr lvl="6" algn="ctr">
              <a:lnSpc>
                <a:spcPct val="100000"/>
              </a:lnSpc>
              <a:spcBef>
                <a:spcPts val="0"/>
              </a:spcBef>
              <a:spcAft>
                <a:spcPts val="0"/>
              </a:spcAft>
              <a:buClr>
                <a:schemeClr val="lt1"/>
              </a:buClr>
              <a:buSzPts val="1800"/>
              <a:buNone/>
              <a:defRPr sz="1800" i="1">
                <a:solidFill>
                  <a:schemeClr val="lt1"/>
                </a:solidFill>
              </a:defRPr>
            </a:lvl7pPr>
            <a:lvl8pPr lvl="7" algn="ctr">
              <a:lnSpc>
                <a:spcPct val="100000"/>
              </a:lnSpc>
              <a:spcBef>
                <a:spcPts val="0"/>
              </a:spcBef>
              <a:spcAft>
                <a:spcPts val="0"/>
              </a:spcAft>
              <a:buClr>
                <a:schemeClr val="lt1"/>
              </a:buClr>
              <a:buSzPts val="1800"/>
              <a:buNone/>
              <a:defRPr sz="1800" i="1">
                <a:solidFill>
                  <a:schemeClr val="lt1"/>
                </a:solidFill>
              </a:defRPr>
            </a:lvl8pPr>
            <a:lvl9pPr lvl="8" algn="ctr">
              <a:lnSpc>
                <a:spcPct val="100000"/>
              </a:lnSpc>
              <a:spcBef>
                <a:spcPts val="0"/>
              </a:spcBef>
              <a:spcAft>
                <a:spcPts val="0"/>
              </a:spcAft>
              <a:buClr>
                <a:schemeClr val="lt1"/>
              </a:buClr>
              <a:buSzPts val="1800"/>
              <a:buNone/>
              <a:defRPr sz="1800" i="1">
                <a:solidFill>
                  <a:schemeClr val="lt1"/>
                </a:solidFill>
              </a:defRPr>
            </a:lvl9pPr>
          </a:lstStyle>
          <a:p>
            <a:endParaRPr/>
          </a:p>
        </p:txBody>
      </p:sp>
      <p:sp>
        <p:nvSpPr>
          <p:cNvPr id="16" name="Google Shape;16;p2"/>
          <p:cNvSpPr txBox="1"/>
          <p:nvPr/>
        </p:nvSpPr>
        <p:spPr>
          <a:xfrm>
            <a:off x="207400" y="601450"/>
            <a:ext cx="1503600" cy="2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ex &amp; Picture Right">
  <p:cSld name="CUSTOM_3">
    <p:bg>
      <p:bgPr>
        <a:solidFill>
          <a:schemeClr val="lt1"/>
        </a:solidFill>
        <a:effectLst/>
      </p:bgPr>
    </p:bg>
    <p:spTree>
      <p:nvGrpSpPr>
        <p:cNvPr id="1" name="Shape 49"/>
        <p:cNvGrpSpPr/>
        <p:nvPr/>
      </p:nvGrpSpPr>
      <p:grpSpPr>
        <a:xfrm>
          <a:off x="0" y="0"/>
          <a:ext cx="0" cy="0"/>
          <a:chOff x="0" y="0"/>
          <a:chExt cx="0" cy="0"/>
        </a:xfrm>
      </p:grpSpPr>
      <p:sp>
        <p:nvSpPr>
          <p:cNvPr id="50" name="Google Shape;50;p11"/>
          <p:cNvSpPr txBox="1"/>
          <p:nvPr/>
        </p:nvSpPr>
        <p:spPr>
          <a:xfrm>
            <a:off x="0" y="0"/>
            <a:ext cx="2215200" cy="3207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51" name="Google Shape;51;p11"/>
          <p:cNvSpPr>
            <a:spLocks noGrp="1"/>
          </p:cNvSpPr>
          <p:nvPr>
            <p:ph type="pic" idx="2"/>
          </p:nvPr>
        </p:nvSpPr>
        <p:spPr>
          <a:xfrm>
            <a:off x="4469700" y="0"/>
            <a:ext cx="4674300" cy="5143500"/>
          </a:xfrm>
          <a:prstGeom prst="rect">
            <a:avLst/>
          </a:prstGeom>
          <a:noFill/>
          <a:ln>
            <a:noFill/>
          </a:ln>
        </p:spPr>
      </p:sp>
      <p:sp>
        <p:nvSpPr>
          <p:cNvPr id="52" name="Google Shape;52;p11"/>
          <p:cNvSpPr txBox="1">
            <a:spLocks noGrp="1"/>
          </p:cNvSpPr>
          <p:nvPr>
            <p:ph type="title"/>
          </p:nvPr>
        </p:nvSpPr>
        <p:spPr>
          <a:xfrm>
            <a:off x="686400" y="990650"/>
            <a:ext cx="31947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200"/>
              <a:buNone/>
              <a:defRPr sz="3200" b="0">
                <a:solidFill>
                  <a:schemeClr val="accent1"/>
                </a:solidFill>
              </a:defRPr>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53" name="Google Shape;53;p11"/>
          <p:cNvSpPr txBox="1">
            <a:spLocks noGrp="1"/>
          </p:cNvSpPr>
          <p:nvPr>
            <p:ph type="body" idx="1"/>
          </p:nvPr>
        </p:nvSpPr>
        <p:spPr>
          <a:xfrm>
            <a:off x="686400" y="1943100"/>
            <a:ext cx="3194700" cy="2945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pic>
        <p:nvPicPr>
          <p:cNvPr id="54" name="Google Shape;54;p11"/>
          <p:cNvPicPr preferRelativeResize="0"/>
          <p:nvPr/>
        </p:nvPicPr>
        <p:blipFill rotWithShape="1">
          <a:blip r:embed="rId2">
            <a:alphaModFix/>
          </a:blip>
          <a:srcRect/>
          <a:stretch/>
        </p:blipFill>
        <p:spPr>
          <a:xfrm>
            <a:off x="8362150" y="4590888"/>
            <a:ext cx="612649" cy="4023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 (1/3) &amp; Grey (2/3)">
  <p:cSld name="BIG_NUMBER">
    <p:bg>
      <p:bgPr>
        <a:solidFill>
          <a:schemeClr val="lt1"/>
        </a:solidFill>
        <a:effectLst/>
      </p:bgPr>
    </p:bg>
    <p:spTree>
      <p:nvGrpSpPr>
        <p:cNvPr id="1" name="Shape 55"/>
        <p:cNvGrpSpPr/>
        <p:nvPr/>
      </p:nvGrpSpPr>
      <p:grpSpPr>
        <a:xfrm>
          <a:off x="0" y="0"/>
          <a:ext cx="0" cy="0"/>
          <a:chOff x="0" y="0"/>
          <a:chExt cx="0" cy="0"/>
        </a:xfrm>
      </p:grpSpPr>
      <p:sp>
        <p:nvSpPr>
          <p:cNvPr id="56" name="Google Shape;56;p12"/>
          <p:cNvSpPr/>
          <p:nvPr/>
        </p:nvSpPr>
        <p:spPr>
          <a:xfrm>
            <a:off x="-8800" y="1451600"/>
            <a:ext cx="9144000" cy="36918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2"/>
          <p:cNvSpPr txBox="1"/>
          <p:nvPr/>
        </p:nvSpPr>
        <p:spPr>
          <a:xfrm>
            <a:off x="0" y="0"/>
            <a:ext cx="22152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58" name="Google Shape;58;p12"/>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ght green extended footer">
  <p:cSld name="CAPTION_ONLY">
    <p:spTree>
      <p:nvGrpSpPr>
        <p:cNvPr id="1" name="Shape 59"/>
        <p:cNvGrpSpPr/>
        <p:nvPr/>
      </p:nvGrpSpPr>
      <p:grpSpPr>
        <a:xfrm>
          <a:off x="0" y="0"/>
          <a:ext cx="0" cy="0"/>
          <a:chOff x="0" y="0"/>
          <a:chExt cx="0" cy="0"/>
        </a:xfrm>
      </p:grpSpPr>
      <p:sp>
        <p:nvSpPr>
          <p:cNvPr id="60" name="Google Shape;60;p13"/>
          <p:cNvSpPr/>
          <p:nvPr/>
        </p:nvSpPr>
        <p:spPr>
          <a:xfrm>
            <a:off x="0" y="2068175"/>
            <a:ext cx="9144000" cy="3075300"/>
          </a:xfrm>
          <a:prstGeom prst="rect">
            <a:avLst/>
          </a:prstGeom>
          <a:solidFill>
            <a:srgbClr val="C8E6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3"/>
          <p:cNvSpPr txBox="1">
            <a:spLocks noGrp="1"/>
          </p:cNvSpPr>
          <p:nvPr>
            <p:ph type="title"/>
          </p:nvPr>
        </p:nvSpPr>
        <p:spPr>
          <a:xfrm>
            <a:off x="572050" y="609600"/>
            <a:ext cx="79998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3600"/>
              <a:buNone/>
              <a:defRPr sz="3600" b="0"/>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62" name="Google Shape;62;p13"/>
          <p:cNvSpPr txBox="1"/>
          <p:nvPr/>
        </p:nvSpPr>
        <p:spPr>
          <a:xfrm>
            <a:off x="0" y="0"/>
            <a:ext cx="22152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63" name="Google Shape;63;p13"/>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Multiple Logos" type="secHead">
  <p:cSld name="SECTION_HEADER">
    <p:bg>
      <p:bgPr>
        <a:gradFill>
          <a:gsLst>
            <a:gs pos="0">
              <a:srgbClr val="155240"/>
            </a:gs>
            <a:gs pos="23000">
              <a:srgbClr val="155240"/>
            </a:gs>
            <a:gs pos="42000">
              <a:srgbClr val="155240"/>
            </a:gs>
            <a:gs pos="99000">
              <a:srgbClr val="2F7F4C"/>
            </a:gs>
            <a:gs pos="100000">
              <a:srgbClr val="49AC57"/>
            </a:gs>
          </a:gsLst>
          <a:lin ang="5400700" scaled="0"/>
        </a:gra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4"/>
          <p:cNvSpPr/>
          <p:nvPr/>
        </p:nvSpPr>
        <p:spPr>
          <a:xfrm>
            <a:off x="0" y="4360000"/>
            <a:ext cx="9144000" cy="561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 name="Google Shape;67;p14"/>
          <p:cNvPicPr preferRelativeResize="0"/>
          <p:nvPr/>
        </p:nvPicPr>
        <p:blipFill rotWithShape="1">
          <a:blip r:embed="rId2">
            <a:alphaModFix/>
          </a:blip>
          <a:srcRect/>
          <a:stretch/>
        </p:blipFill>
        <p:spPr>
          <a:xfrm>
            <a:off x="3799712" y="497725"/>
            <a:ext cx="1544576" cy="500025"/>
          </a:xfrm>
          <a:prstGeom prst="rect">
            <a:avLst/>
          </a:prstGeom>
          <a:noFill/>
          <a:ln>
            <a:noFill/>
          </a:ln>
        </p:spPr>
      </p:pic>
      <p:sp>
        <p:nvSpPr>
          <p:cNvPr id="68" name="Google Shape;68;p14"/>
          <p:cNvSpPr txBox="1">
            <a:spLocks noGrp="1"/>
          </p:cNvSpPr>
          <p:nvPr>
            <p:ph type="ctrTitle"/>
          </p:nvPr>
        </p:nvSpPr>
        <p:spPr>
          <a:xfrm>
            <a:off x="1363975" y="1055300"/>
            <a:ext cx="6423600" cy="1130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3600"/>
              <a:buNone/>
              <a:defRPr>
                <a:solidFill>
                  <a:schemeClr val="lt1"/>
                </a:solidFill>
              </a:defRPr>
            </a:lvl1pPr>
            <a:lvl2pPr lvl="1" algn="ctr">
              <a:lnSpc>
                <a:spcPct val="100000"/>
              </a:lnSpc>
              <a:spcBef>
                <a:spcPts val="0"/>
              </a:spcBef>
              <a:spcAft>
                <a:spcPts val="0"/>
              </a:spcAft>
              <a:buClr>
                <a:schemeClr val="lt1"/>
              </a:buClr>
              <a:buSzPts val="3600"/>
              <a:buNone/>
              <a:defRPr>
                <a:solidFill>
                  <a:schemeClr val="lt1"/>
                </a:solidFill>
              </a:defRPr>
            </a:lvl2pPr>
            <a:lvl3pPr lvl="2" algn="ctr">
              <a:lnSpc>
                <a:spcPct val="100000"/>
              </a:lnSpc>
              <a:spcBef>
                <a:spcPts val="0"/>
              </a:spcBef>
              <a:spcAft>
                <a:spcPts val="0"/>
              </a:spcAft>
              <a:buClr>
                <a:schemeClr val="lt1"/>
              </a:buClr>
              <a:buSzPts val="3600"/>
              <a:buNone/>
              <a:defRPr>
                <a:solidFill>
                  <a:schemeClr val="lt1"/>
                </a:solidFill>
              </a:defRPr>
            </a:lvl3pPr>
            <a:lvl4pPr lvl="3" algn="ctr">
              <a:lnSpc>
                <a:spcPct val="100000"/>
              </a:lnSpc>
              <a:spcBef>
                <a:spcPts val="0"/>
              </a:spcBef>
              <a:spcAft>
                <a:spcPts val="0"/>
              </a:spcAft>
              <a:buClr>
                <a:schemeClr val="lt1"/>
              </a:buClr>
              <a:buSzPts val="3600"/>
              <a:buNone/>
              <a:defRPr>
                <a:solidFill>
                  <a:schemeClr val="lt1"/>
                </a:solidFill>
              </a:defRPr>
            </a:lvl4pPr>
            <a:lvl5pPr lvl="4" algn="ctr">
              <a:lnSpc>
                <a:spcPct val="100000"/>
              </a:lnSpc>
              <a:spcBef>
                <a:spcPts val="0"/>
              </a:spcBef>
              <a:spcAft>
                <a:spcPts val="0"/>
              </a:spcAft>
              <a:buClr>
                <a:schemeClr val="lt1"/>
              </a:buClr>
              <a:buSzPts val="3600"/>
              <a:buNone/>
              <a:defRPr>
                <a:solidFill>
                  <a:schemeClr val="lt1"/>
                </a:solidFill>
              </a:defRPr>
            </a:lvl5pPr>
            <a:lvl6pPr lvl="5" algn="ctr">
              <a:lnSpc>
                <a:spcPct val="100000"/>
              </a:lnSpc>
              <a:spcBef>
                <a:spcPts val="0"/>
              </a:spcBef>
              <a:spcAft>
                <a:spcPts val="0"/>
              </a:spcAft>
              <a:buClr>
                <a:schemeClr val="lt1"/>
              </a:buClr>
              <a:buSzPts val="3600"/>
              <a:buNone/>
              <a:defRPr>
                <a:solidFill>
                  <a:schemeClr val="lt1"/>
                </a:solidFill>
              </a:defRPr>
            </a:lvl6pPr>
            <a:lvl7pPr lvl="6" algn="ctr">
              <a:lnSpc>
                <a:spcPct val="100000"/>
              </a:lnSpc>
              <a:spcBef>
                <a:spcPts val="0"/>
              </a:spcBef>
              <a:spcAft>
                <a:spcPts val="0"/>
              </a:spcAft>
              <a:buClr>
                <a:schemeClr val="lt1"/>
              </a:buClr>
              <a:buSzPts val="3600"/>
              <a:buNone/>
              <a:defRPr>
                <a:solidFill>
                  <a:schemeClr val="lt1"/>
                </a:solidFill>
              </a:defRPr>
            </a:lvl7pPr>
            <a:lvl8pPr lvl="7" algn="ctr">
              <a:lnSpc>
                <a:spcPct val="100000"/>
              </a:lnSpc>
              <a:spcBef>
                <a:spcPts val="0"/>
              </a:spcBef>
              <a:spcAft>
                <a:spcPts val="0"/>
              </a:spcAft>
              <a:buClr>
                <a:schemeClr val="lt1"/>
              </a:buClr>
              <a:buSzPts val="3600"/>
              <a:buNone/>
              <a:defRPr>
                <a:solidFill>
                  <a:schemeClr val="lt1"/>
                </a:solidFill>
              </a:defRPr>
            </a:lvl8pPr>
            <a:lvl9pPr lvl="8" algn="ctr">
              <a:lnSpc>
                <a:spcPct val="100000"/>
              </a:lnSpc>
              <a:spcBef>
                <a:spcPts val="0"/>
              </a:spcBef>
              <a:spcAft>
                <a:spcPts val="0"/>
              </a:spcAft>
              <a:buClr>
                <a:schemeClr val="lt1"/>
              </a:buClr>
              <a:buSzPts val="3600"/>
              <a:buNone/>
              <a:defRPr>
                <a:solidFill>
                  <a:schemeClr val="lt1"/>
                </a:solidFill>
              </a:defRPr>
            </a:lvl9pPr>
          </a:lstStyle>
          <a:p>
            <a:endParaRPr/>
          </a:p>
        </p:txBody>
      </p:sp>
      <p:sp>
        <p:nvSpPr>
          <p:cNvPr id="69" name="Google Shape;69;p14"/>
          <p:cNvSpPr txBox="1">
            <a:spLocks noGrp="1"/>
          </p:cNvSpPr>
          <p:nvPr>
            <p:ph type="subTitle" idx="1"/>
          </p:nvPr>
        </p:nvSpPr>
        <p:spPr>
          <a:xfrm>
            <a:off x="1735375" y="2185400"/>
            <a:ext cx="5680800" cy="50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800"/>
              <a:buNone/>
              <a:defRPr sz="1800" i="1">
                <a:solidFill>
                  <a:schemeClr val="lt1"/>
                </a:solidFill>
              </a:defRPr>
            </a:lvl1pPr>
            <a:lvl2pPr lvl="1" algn="ctr">
              <a:lnSpc>
                <a:spcPct val="100000"/>
              </a:lnSpc>
              <a:spcBef>
                <a:spcPts val="0"/>
              </a:spcBef>
              <a:spcAft>
                <a:spcPts val="0"/>
              </a:spcAft>
              <a:buClr>
                <a:schemeClr val="lt1"/>
              </a:buClr>
              <a:buSzPts val="1800"/>
              <a:buNone/>
              <a:defRPr sz="1800" i="1">
                <a:solidFill>
                  <a:schemeClr val="lt1"/>
                </a:solidFill>
              </a:defRPr>
            </a:lvl2pPr>
            <a:lvl3pPr lvl="2" algn="ctr">
              <a:lnSpc>
                <a:spcPct val="100000"/>
              </a:lnSpc>
              <a:spcBef>
                <a:spcPts val="0"/>
              </a:spcBef>
              <a:spcAft>
                <a:spcPts val="0"/>
              </a:spcAft>
              <a:buClr>
                <a:schemeClr val="lt1"/>
              </a:buClr>
              <a:buSzPts val="1800"/>
              <a:buNone/>
              <a:defRPr sz="1800" i="1">
                <a:solidFill>
                  <a:schemeClr val="lt1"/>
                </a:solidFill>
              </a:defRPr>
            </a:lvl3pPr>
            <a:lvl4pPr lvl="3" algn="ctr">
              <a:lnSpc>
                <a:spcPct val="100000"/>
              </a:lnSpc>
              <a:spcBef>
                <a:spcPts val="0"/>
              </a:spcBef>
              <a:spcAft>
                <a:spcPts val="0"/>
              </a:spcAft>
              <a:buClr>
                <a:schemeClr val="lt1"/>
              </a:buClr>
              <a:buSzPts val="1800"/>
              <a:buNone/>
              <a:defRPr sz="1800" i="1">
                <a:solidFill>
                  <a:schemeClr val="lt1"/>
                </a:solidFill>
              </a:defRPr>
            </a:lvl4pPr>
            <a:lvl5pPr lvl="4" algn="ctr">
              <a:lnSpc>
                <a:spcPct val="100000"/>
              </a:lnSpc>
              <a:spcBef>
                <a:spcPts val="0"/>
              </a:spcBef>
              <a:spcAft>
                <a:spcPts val="0"/>
              </a:spcAft>
              <a:buClr>
                <a:schemeClr val="lt1"/>
              </a:buClr>
              <a:buSzPts val="1800"/>
              <a:buNone/>
              <a:defRPr sz="1800" i="1">
                <a:solidFill>
                  <a:schemeClr val="lt1"/>
                </a:solidFill>
              </a:defRPr>
            </a:lvl5pPr>
            <a:lvl6pPr lvl="5" algn="ctr">
              <a:lnSpc>
                <a:spcPct val="100000"/>
              </a:lnSpc>
              <a:spcBef>
                <a:spcPts val="0"/>
              </a:spcBef>
              <a:spcAft>
                <a:spcPts val="0"/>
              </a:spcAft>
              <a:buClr>
                <a:schemeClr val="lt1"/>
              </a:buClr>
              <a:buSzPts val="1800"/>
              <a:buNone/>
              <a:defRPr sz="1800" i="1">
                <a:solidFill>
                  <a:schemeClr val="lt1"/>
                </a:solidFill>
              </a:defRPr>
            </a:lvl6pPr>
            <a:lvl7pPr lvl="6" algn="ctr">
              <a:lnSpc>
                <a:spcPct val="100000"/>
              </a:lnSpc>
              <a:spcBef>
                <a:spcPts val="0"/>
              </a:spcBef>
              <a:spcAft>
                <a:spcPts val="0"/>
              </a:spcAft>
              <a:buClr>
                <a:schemeClr val="lt1"/>
              </a:buClr>
              <a:buSzPts val="1800"/>
              <a:buNone/>
              <a:defRPr sz="1800" i="1">
                <a:solidFill>
                  <a:schemeClr val="lt1"/>
                </a:solidFill>
              </a:defRPr>
            </a:lvl7pPr>
            <a:lvl8pPr lvl="7" algn="ctr">
              <a:lnSpc>
                <a:spcPct val="100000"/>
              </a:lnSpc>
              <a:spcBef>
                <a:spcPts val="0"/>
              </a:spcBef>
              <a:spcAft>
                <a:spcPts val="0"/>
              </a:spcAft>
              <a:buClr>
                <a:schemeClr val="lt1"/>
              </a:buClr>
              <a:buSzPts val="1800"/>
              <a:buNone/>
              <a:defRPr sz="1800" i="1">
                <a:solidFill>
                  <a:schemeClr val="lt1"/>
                </a:solidFill>
              </a:defRPr>
            </a:lvl8pPr>
            <a:lvl9pPr lvl="8" algn="ctr">
              <a:lnSpc>
                <a:spcPct val="100000"/>
              </a:lnSpc>
              <a:spcBef>
                <a:spcPts val="0"/>
              </a:spcBef>
              <a:spcAft>
                <a:spcPts val="0"/>
              </a:spcAft>
              <a:buClr>
                <a:schemeClr val="lt1"/>
              </a:buClr>
              <a:buSzPts val="1800"/>
              <a:buNone/>
              <a:defRPr sz="1800" i="1">
                <a:solidFill>
                  <a:schemeClr val="lt1"/>
                </a:solidFill>
              </a:defRPr>
            </a:lvl9pPr>
          </a:lstStyle>
          <a:p>
            <a:endParaRPr/>
          </a:p>
        </p:txBody>
      </p:sp>
      <p:pic>
        <p:nvPicPr>
          <p:cNvPr id="70" name="Google Shape;70;p14"/>
          <p:cNvPicPr preferRelativeResize="0"/>
          <p:nvPr/>
        </p:nvPicPr>
        <p:blipFill rotWithShape="1">
          <a:blip r:embed="rId3">
            <a:alphaModFix/>
          </a:blip>
          <a:srcRect/>
          <a:stretch/>
        </p:blipFill>
        <p:spPr>
          <a:xfrm>
            <a:off x="4192824" y="3176200"/>
            <a:ext cx="758349" cy="91825"/>
          </a:xfrm>
          <a:prstGeom prst="rect">
            <a:avLst/>
          </a:prstGeom>
          <a:noFill/>
          <a:ln>
            <a:noFill/>
          </a:ln>
        </p:spPr>
      </p:pic>
      <p:sp>
        <p:nvSpPr>
          <p:cNvPr id="71" name="Google Shape;71;p14"/>
          <p:cNvSpPr txBox="1"/>
          <p:nvPr/>
        </p:nvSpPr>
        <p:spPr>
          <a:xfrm>
            <a:off x="0" y="0"/>
            <a:ext cx="1544700" cy="320700"/>
          </a:xfrm>
          <a:prstGeom prst="rect">
            <a:avLst/>
          </a:prstGeom>
          <a:solidFill>
            <a:schemeClr val="accent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72" name="Google Shape;72;p14"/>
          <p:cNvSpPr txBox="1"/>
          <p:nvPr/>
        </p:nvSpPr>
        <p:spPr>
          <a:xfrm>
            <a:off x="0" y="0"/>
            <a:ext cx="15447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73" name="Google Shape;73;p14"/>
          <p:cNvSpPr txBox="1"/>
          <p:nvPr/>
        </p:nvSpPr>
        <p:spPr>
          <a:xfrm>
            <a:off x="20550" y="15150"/>
            <a:ext cx="1503600" cy="2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Grey Footer">
  <p:cSld name="ONE_COLUMN_TEXT">
    <p:spTree>
      <p:nvGrpSpPr>
        <p:cNvPr id="1" name="Shape 74"/>
        <p:cNvGrpSpPr/>
        <p:nvPr/>
      </p:nvGrpSpPr>
      <p:grpSpPr>
        <a:xfrm>
          <a:off x="0" y="0"/>
          <a:ext cx="0" cy="0"/>
          <a:chOff x="0" y="0"/>
          <a:chExt cx="0" cy="0"/>
        </a:xfrm>
      </p:grpSpPr>
      <p:sp>
        <p:nvSpPr>
          <p:cNvPr id="75" name="Google Shape;75;p15"/>
          <p:cNvSpPr/>
          <p:nvPr/>
        </p:nvSpPr>
        <p:spPr>
          <a:xfrm>
            <a:off x="100" y="3344300"/>
            <a:ext cx="9144000" cy="1799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5"/>
          <p:cNvSpPr txBox="1">
            <a:spLocks noGrp="1"/>
          </p:cNvSpPr>
          <p:nvPr>
            <p:ph type="title"/>
          </p:nvPr>
        </p:nvSpPr>
        <p:spPr>
          <a:xfrm>
            <a:off x="572050" y="609600"/>
            <a:ext cx="79998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b="0"/>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77" name="Google Shape;77;p15"/>
          <p:cNvSpPr txBox="1"/>
          <p:nvPr/>
        </p:nvSpPr>
        <p:spPr>
          <a:xfrm>
            <a:off x="0" y="0"/>
            <a:ext cx="2215200" cy="3207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78" name="Google Shape;78;p15"/>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ransition Slide 1">
  <p:cSld name="Transition Slide 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013023" y="1528996"/>
            <a:ext cx="2985000" cy="20124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2100"/>
              <a:buFont typeface="Arial"/>
              <a:buNone/>
              <a:defRPr sz="2100">
                <a:solidFill>
                  <a:schemeClr val="l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ex &amp; Picture Left">
  <p:cSld name="CUSTOM_4">
    <p:bg>
      <p:bgPr>
        <a:gradFill>
          <a:gsLst>
            <a:gs pos="0">
              <a:srgbClr val="155240"/>
            </a:gs>
            <a:gs pos="23000">
              <a:srgbClr val="155240"/>
            </a:gs>
            <a:gs pos="42000">
              <a:srgbClr val="155240"/>
            </a:gs>
            <a:gs pos="99000">
              <a:srgbClr val="2F7F4C"/>
            </a:gs>
            <a:gs pos="100000">
              <a:srgbClr val="49AC57"/>
            </a:gs>
          </a:gsLst>
          <a:lin ang="5400700" scaled="0"/>
        </a:gradFill>
        <a:effectLst/>
      </p:bgPr>
    </p:bg>
    <p:spTree>
      <p:nvGrpSpPr>
        <p:cNvPr id="1" name="Shape 81"/>
        <p:cNvGrpSpPr/>
        <p:nvPr/>
      </p:nvGrpSpPr>
      <p:grpSpPr>
        <a:xfrm>
          <a:off x="0" y="0"/>
          <a:ext cx="0" cy="0"/>
          <a:chOff x="0" y="0"/>
          <a:chExt cx="0" cy="0"/>
        </a:xfrm>
      </p:grpSpPr>
      <p:sp>
        <p:nvSpPr>
          <p:cNvPr id="82" name="Google Shape;82;p17"/>
          <p:cNvSpPr>
            <a:spLocks noGrp="1"/>
          </p:cNvSpPr>
          <p:nvPr>
            <p:ph type="pic" idx="2"/>
          </p:nvPr>
        </p:nvSpPr>
        <p:spPr>
          <a:xfrm>
            <a:off x="0" y="0"/>
            <a:ext cx="4582500" cy="5183100"/>
          </a:xfrm>
          <a:prstGeom prst="rect">
            <a:avLst/>
          </a:prstGeom>
          <a:noFill/>
          <a:ln>
            <a:noFill/>
          </a:ln>
        </p:spPr>
      </p:sp>
      <p:sp>
        <p:nvSpPr>
          <p:cNvPr id="83" name="Google Shape;83;p17"/>
          <p:cNvSpPr txBox="1">
            <a:spLocks noGrp="1"/>
          </p:cNvSpPr>
          <p:nvPr>
            <p:ph type="title"/>
          </p:nvPr>
        </p:nvSpPr>
        <p:spPr>
          <a:xfrm>
            <a:off x="5377225" y="770625"/>
            <a:ext cx="31947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6"/>
              </a:buClr>
              <a:buSzPts val="3200"/>
              <a:buNone/>
              <a:defRPr sz="3200" b="0">
                <a:solidFill>
                  <a:schemeClr val="accent6"/>
                </a:solidFill>
              </a:defRPr>
            </a:lvl1pPr>
            <a:lvl2pPr lvl="1" algn="l">
              <a:lnSpc>
                <a:spcPct val="100000"/>
              </a:lnSpc>
              <a:spcBef>
                <a:spcPts val="0"/>
              </a:spcBef>
              <a:spcAft>
                <a:spcPts val="0"/>
              </a:spcAft>
              <a:buClr>
                <a:schemeClr val="accent6"/>
              </a:buClr>
              <a:buSzPts val="3600"/>
              <a:buNone/>
              <a:defRPr b="0">
                <a:solidFill>
                  <a:schemeClr val="accent6"/>
                </a:solidFill>
              </a:defRPr>
            </a:lvl2pPr>
            <a:lvl3pPr lvl="2" algn="l">
              <a:lnSpc>
                <a:spcPct val="100000"/>
              </a:lnSpc>
              <a:spcBef>
                <a:spcPts val="0"/>
              </a:spcBef>
              <a:spcAft>
                <a:spcPts val="0"/>
              </a:spcAft>
              <a:buClr>
                <a:schemeClr val="accent6"/>
              </a:buClr>
              <a:buSzPts val="3600"/>
              <a:buNone/>
              <a:defRPr b="0">
                <a:solidFill>
                  <a:schemeClr val="accent6"/>
                </a:solidFill>
              </a:defRPr>
            </a:lvl3pPr>
            <a:lvl4pPr lvl="3" algn="l">
              <a:lnSpc>
                <a:spcPct val="100000"/>
              </a:lnSpc>
              <a:spcBef>
                <a:spcPts val="0"/>
              </a:spcBef>
              <a:spcAft>
                <a:spcPts val="0"/>
              </a:spcAft>
              <a:buClr>
                <a:schemeClr val="accent6"/>
              </a:buClr>
              <a:buSzPts val="3600"/>
              <a:buNone/>
              <a:defRPr b="0">
                <a:solidFill>
                  <a:schemeClr val="accent6"/>
                </a:solidFill>
              </a:defRPr>
            </a:lvl4pPr>
            <a:lvl5pPr lvl="4" algn="l">
              <a:lnSpc>
                <a:spcPct val="100000"/>
              </a:lnSpc>
              <a:spcBef>
                <a:spcPts val="0"/>
              </a:spcBef>
              <a:spcAft>
                <a:spcPts val="0"/>
              </a:spcAft>
              <a:buClr>
                <a:schemeClr val="accent6"/>
              </a:buClr>
              <a:buSzPts val="3600"/>
              <a:buNone/>
              <a:defRPr b="0">
                <a:solidFill>
                  <a:schemeClr val="accent6"/>
                </a:solidFill>
              </a:defRPr>
            </a:lvl5pPr>
            <a:lvl6pPr lvl="5" algn="l">
              <a:lnSpc>
                <a:spcPct val="100000"/>
              </a:lnSpc>
              <a:spcBef>
                <a:spcPts val="0"/>
              </a:spcBef>
              <a:spcAft>
                <a:spcPts val="0"/>
              </a:spcAft>
              <a:buClr>
                <a:schemeClr val="accent6"/>
              </a:buClr>
              <a:buSzPts val="3600"/>
              <a:buNone/>
              <a:defRPr b="0">
                <a:solidFill>
                  <a:schemeClr val="accent6"/>
                </a:solidFill>
              </a:defRPr>
            </a:lvl6pPr>
            <a:lvl7pPr lvl="6" algn="l">
              <a:lnSpc>
                <a:spcPct val="100000"/>
              </a:lnSpc>
              <a:spcBef>
                <a:spcPts val="0"/>
              </a:spcBef>
              <a:spcAft>
                <a:spcPts val="0"/>
              </a:spcAft>
              <a:buClr>
                <a:schemeClr val="accent6"/>
              </a:buClr>
              <a:buSzPts val="3600"/>
              <a:buNone/>
              <a:defRPr b="0">
                <a:solidFill>
                  <a:schemeClr val="accent6"/>
                </a:solidFill>
              </a:defRPr>
            </a:lvl7pPr>
            <a:lvl8pPr lvl="7" algn="l">
              <a:lnSpc>
                <a:spcPct val="100000"/>
              </a:lnSpc>
              <a:spcBef>
                <a:spcPts val="0"/>
              </a:spcBef>
              <a:spcAft>
                <a:spcPts val="0"/>
              </a:spcAft>
              <a:buClr>
                <a:schemeClr val="accent6"/>
              </a:buClr>
              <a:buSzPts val="3600"/>
              <a:buNone/>
              <a:defRPr b="0">
                <a:solidFill>
                  <a:schemeClr val="accent6"/>
                </a:solidFill>
              </a:defRPr>
            </a:lvl8pPr>
            <a:lvl9pPr lvl="8" algn="l">
              <a:lnSpc>
                <a:spcPct val="100000"/>
              </a:lnSpc>
              <a:spcBef>
                <a:spcPts val="0"/>
              </a:spcBef>
              <a:spcAft>
                <a:spcPts val="0"/>
              </a:spcAft>
              <a:buClr>
                <a:schemeClr val="accent6"/>
              </a:buClr>
              <a:buSzPts val="3600"/>
              <a:buNone/>
              <a:defRPr b="0">
                <a:solidFill>
                  <a:schemeClr val="accent6"/>
                </a:solidFill>
              </a:defRPr>
            </a:lvl9pPr>
          </a:lstStyle>
          <a:p>
            <a:endParaRPr/>
          </a:p>
        </p:txBody>
      </p:sp>
      <p:sp>
        <p:nvSpPr>
          <p:cNvPr id="84" name="Google Shape;84;p17"/>
          <p:cNvSpPr txBox="1">
            <a:spLocks noGrp="1"/>
          </p:cNvSpPr>
          <p:nvPr>
            <p:ph type="body" idx="1"/>
          </p:nvPr>
        </p:nvSpPr>
        <p:spPr>
          <a:xfrm>
            <a:off x="5377225" y="1723075"/>
            <a:ext cx="3194700" cy="2945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42900" algn="l">
              <a:lnSpc>
                <a:spcPct val="115000"/>
              </a:lnSpc>
              <a:spcBef>
                <a:spcPts val="0"/>
              </a:spcBef>
              <a:spcAft>
                <a:spcPts val="0"/>
              </a:spcAft>
              <a:buClr>
                <a:schemeClr val="lt1"/>
              </a:buClr>
              <a:buSzPts val="1800"/>
              <a:buChar char="○"/>
              <a:defRPr sz="1800">
                <a:solidFill>
                  <a:schemeClr val="lt1"/>
                </a:solidFill>
              </a:defRPr>
            </a:lvl2pPr>
            <a:lvl3pPr marL="1371600" lvl="2" indent="-342900" algn="l">
              <a:lnSpc>
                <a:spcPct val="115000"/>
              </a:lnSpc>
              <a:spcBef>
                <a:spcPts val="0"/>
              </a:spcBef>
              <a:spcAft>
                <a:spcPts val="0"/>
              </a:spcAft>
              <a:buClr>
                <a:schemeClr val="lt1"/>
              </a:buClr>
              <a:buSzPts val="1800"/>
              <a:buChar char="■"/>
              <a:defRPr sz="1800">
                <a:solidFill>
                  <a:schemeClr val="lt1"/>
                </a:solidFill>
              </a:defRPr>
            </a:lvl3pPr>
            <a:lvl4pPr marL="1828800" lvl="3" indent="-342900" algn="l">
              <a:lnSpc>
                <a:spcPct val="115000"/>
              </a:lnSpc>
              <a:spcBef>
                <a:spcPts val="0"/>
              </a:spcBef>
              <a:spcAft>
                <a:spcPts val="0"/>
              </a:spcAft>
              <a:buClr>
                <a:schemeClr val="lt1"/>
              </a:buClr>
              <a:buSzPts val="1800"/>
              <a:buChar char="●"/>
              <a:defRPr sz="1800">
                <a:solidFill>
                  <a:schemeClr val="lt1"/>
                </a:solidFill>
              </a:defRPr>
            </a:lvl4pPr>
            <a:lvl5pPr marL="2286000" lvl="4" indent="-342900" algn="l">
              <a:lnSpc>
                <a:spcPct val="115000"/>
              </a:lnSpc>
              <a:spcBef>
                <a:spcPts val="0"/>
              </a:spcBef>
              <a:spcAft>
                <a:spcPts val="0"/>
              </a:spcAft>
              <a:buClr>
                <a:schemeClr val="lt1"/>
              </a:buClr>
              <a:buSzPts val="1800"/>
              <a:buChar char="○"/>
              <a:defRPr sz="1800">
                <a:solidFill>
                  <a:schemeClr val="lt1"/>
                </a:solidFill>
              </a:defRPr>
            </a:lvl5pPr>
            <a:lvl6pPr marL="2743200" lvl="5" indent="-342900" algn="l">
              <a:lnSpc>
                <a:spcPct val="115000"/>
              </a:lnSpc>
              <a:spcBef>
                <a:spcPts val="0"/>
              </a:spcBef>
              <a:spcAft>
                <a:spcPts val="0"/>
              </a:spcAft>
              <a:buClr>
                <a:schemeClr val="lt1"/>
              </a:buClr>
              <a:buSzPts val="1800"/>
              <a:buChar char="■"/>
              <a:defRPr sz="1800">
                <a:solidFill>
                  <a:schemeClr val="lt1"/>
                </a:solidFill>
              </a:defRPr>
            </a:lvl6pPr>
            <a:lvl7pPr marL="3200400" lvl="6" indent="-342900" algn="l">
              <a:lnSpc>
                <a:spcPct val="115000"/>
              </a:lnSpc>
              <a:spcBef>
                <a:spcPts val="0"/>
              </a:spcBef>
              <a:spcAft>
                <a:spcPts val="0"/>
              </a:spcAft>
              <a:buClr>
                <a:schemeClr val="lt1"/>
              </a:buClr>
              <a:buSzPts val="1800"/>
              <a:buChar char="●"/>
              <a:defRPr sz="1800">
                <a:solidFill>
                  <a:schemeClr val="lt1"/>
                </a:solidFill>
              </a:defRPr>
            </a:lvl7pPr>
            <a:lvl8pPr marL="3657600" lvl="7" indent="-342900" algn="l">
              <a:lnSpc>
                <a:spcPct val="115000"/>
              </a:lnSpc>
              <a:spcBef>
                <a:spcPts val="0"/>
              </a:spcBef>
              <a:spcAft>
                <a:spcPts val="0"/>
              </a:spcAft>
              <a:buClr>
                <a:schemeClr val="lt1"/>
              </a:buClr>
              <a:buSzPts val="1800"/>
              <a:buChar char="○"/>
              <a:defRPr sz="1800">
                <a:solidFill>
                  <a:schemeClr val="lt1"/>
                </a:solidFill>
              </a:defRPr>
            </a:lvl8pPr>
            <a:lvl9pPr marL="4114800" lvl="8" indent="-342900" algn="l">
              <a:lnSpc>
                <a:spcPct val="115000"/>
              </a:lnSpc>
              <a:spcBef>
                <a:spcPts val="0"/>
              </a:spcBef>
              <a:spcAft>
                <a:spcPts val="0"/>
              </a:spcAft>
              <a:buClr>
                <a:schemeClr val="lt1"/>
              </a:buClr>
              <a:buSzPts val="1800"/>
              <a:buChar char="■"/>
              <a:defRPr sz="1800">
                <a:solidFill>
                  <a:schemeClr val="lt1"/>
                </a:solidFill>
              </a:defRPr>
            </a:lvl9pPr>
          </a:lstStyle>
          <a:p>
            <a:endParaRPr/>
          </a:p>
        </p:txBody>
      </p:sp>
      <p:pic>
        <p:nvPicPr>
          <p:cNvPr id="85" name="Google Shape;85;p17"/>
          <p:cNvPicPr preferRelativeResize="0"/>
          <p:nvPr/>
        </p:nvPicPr>
        <p:blipFill rotWithShape="1">
          <a:blip r:embed="rId2">
            <a:alphaModFix/>
          </a:blip>
          <a:srcRect/>
          <a:stretch/>
        </p:blipFill>
        <p:spPr>
          <a:xfrm>
            <a:off x="8362150" y="4590888"/>
            <a:ext cx="612649" cy="40233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p:cSld name="CUSTOM">
    <p:spTree>
      <p:nvGrpSpPr>
        <p:cNvPr id="1" name="Shape 8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ull Size Picture">
  <p:cSld name="CUSTOM_6">
    <p:spTree>
      <p:nvGrpSpPr>
        <p:cNvPr id="1" name="Shape 87"/>
        <p:cNvGrpSpPr/>
        <p:nvPr/>
      </p:nvGrpSpPr>
      <p:grpSpPr>
        <a:xfrm>
          <a:off x="0" y="0"/>
          <a:ext cx="0" cy="0"/>
          <a:chOff x="0" y="0"/>
          <a:chExt cx="0" cy="0"/>
        </a:xfrm>
      </p:grpSpPr>
      <p:sp>
        <p:nvSpPr>
          <p:cNvPr id="88" name="Google Shape;88;p19"/>
          <p:cNvSpPr>
            <a:spLocks noGrp="1"/>
          </p:cNvSpPr>
          <p:nvPr>
            <p:ph type="pic" idx="2"/>
          </p:nvPr>
        </p:nvSpPr>
        <p:spPr>
          <a:xfrm>
            <a:off x="176025" y="19825"/>
            <a:ext cx="8967900" cy="5143500"/>
          </a:xfrm>
          <a:prstGeom prst="rect">
            <a:avLst/>
          </a:prstGeom>
          <a:noFill/>
          <a:ln>
            <a:noFill/>
          </a:ln>
        </p:spPr>
      </p:sp>
      <p:sp>
        <p:nvSpPr>
          <p:cNvPr id="89" name="Google Shape;89;p19"/>
          <p:cNvSpPr/>
          <p:nvPr/>
        </p:nvSpPr>
        <p:spPr>
          <a:xfrm>
            <a:off x="0" y="0"/>
            <a:ext cx="176100" cy="5143500"/>
          </a:xfrm>
          <a:prstGeom prst="rect">
            <a:avLst/>
          </a:prstGeom>
          <a:gradFill>
            <a:gsLst>
              <a:gs pos="0">
                <a:srgbClr val="49AC57"/>
              </a:gs>
              <a:gs pos="44000">
                <a:srgbClr val="2F7F4C"/>
              </a:gs>
              <a:gs pos="74000">
                <a:srgbClr val="226946"/>
              </a:gs>
              <a:gs pos="99000">
                <a:srgbClr val="155240"/>
              </a:gs>
              <a:gs pos="100000">
                <a:srgbClr val="49AC57"/>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9"/>
          <p:cNvPicPr preferRelativeResize="0"/>
          <p:nvPr/>
        </p:nvPicPr>
        <p:blipFill rotWithShape="1">
          <a:blip r:embed="rId2">
            <a:alphaModFix/>
          </a:blip>
          <a:srcRect/>
          <a:stretch/>
        </p:blipFill>
        <p:spPr>
          <a:xfrm>
            <a:off x="8362150" y="4590888"/>
            <a:ext cx="612649" cy="40233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ight Grey">
  <p:cSld name="CUSTOM_1">
    <p:bg>
      <p:bgPr>
        <a:solidFill>
          <a:schemeClr val="lt2"/>
        </a:solidFill>
        <a:effectLst/>
      </p:bgPr>
    </p:bg>
    <p:spTree>
      <p:nvGrpSpPr>
        <p:cNvPr id="1" name="Shape 91"/>
        <p:cNvGrpSpPr/>
        <p:nvPr/>
      </p:nvGrpSpPr>
      <p:grpSpPr>
        <a:xfrm>
          <a:off x="0" y="0"/>
          <a:ext cx="0" cy="0"/>
          <a:chOff x="0" y="0"/>
          <a:chExt cx="0" cy="0"/>
        </a:xfrm>
      </p:grpSpPr>
      <p:pic>
        <p:nvPicPr>
          <p:cNvPr id="92" name="Google Shape;92;p20"/>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Only" type="tx">
  <p:cSld name="TITLE_AND_BODY">
    <p:spTree>
      <p:nvGrpSpPr>
        <p:cNvPr id="1" name="Shape 17"/>
        <p:cNvGrpSpPr/>
        <p:nvPr/>
      </p:nvGrpSpPr>
      <p:grpSpPr>
        <a:xfrm>
          <a:off x="0" y="0"/>
          <a:ext cx="0" cy="0"/>
          <a:chOff x="0" y="0"/>
          <a:chExt cx="0" cy="0"/>
        </a:xfrm>
      </p:grpSpPr>
      <p:sp>
        <p:nvSpPr>
          <p:cNvPr id="18" name="Google Shape;18;p3"/>
          <p:cNvSpPr/>
          <p:nvPr/>
        </p:nvSpPr>
        <p:spPr>
          <a:xfrm>
            <a:off x="0" y="0"/>
            <a:ext cx="79200" cy="5143500"/>
          </a:xfrm>
          <a:prstGeom prst="rect">
            <a:avLst/>
          </a:prstGeom>
          <a:gradFill>
            <a:gsLst>
              <a:gs pos="0">
                <a:srgbClr val="49AC57"/>
              </a:gs>
              <a:gs pos="44000">
                <a:srgbClr val="2F7F4C"/>
              </a:gs>
              <a:gs pos="74000">
                <a:srgbClr val="226946"/>
              </a:gs>
              <a:gs pos="99000">
                <a:srgbClr val="155240"/>
              </a:gs>
              <a:gs pos="100000">
                <a:srgbClr val="49AC57"/>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txBox="1">
            <a:spLocks noGrp="1"/>
          </p:cNvSpPr>
          <p:nvPr>
            <p:ph type="title"/>
          </p:nvPr>
        </p:nvSpPr>
        <p:spPr>
          <a:xfrm>
            <a:off x="919800" y="2503175"/>
            <a:ext cx="69480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1pPr>
            <a:lvl2pPr lvl="1"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2pPr>
            <a:lvl3pPr lvl="2"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3pPr>
            <a:lvl4pPr lvl="3"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4pPr>
            <a:lvl5pPr lvl="4"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5pPr>
            <a:lvl6pPr lvl="5"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6pPr>
            <a:lvl7pPr lvl="6"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7pPr>
            <a:lvl8pPr lvl="7"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8pPr>
            <a:lvl9pPr lvl="8"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9pPr>
          </a:lstStyle>
          <a:p>
            <a:endParaRPr/>
          </a:p>
        </p:txBody>
      </p:sp>
      <p:sp>
        <p:nvSpPr>
          <p:cNvPr id="20" name="Google Shape;20;p3"/>
          <p:cNvSpPr txBox="1">
            <a:spLocks noGrp="1"/>
          </p:cNvSpPr>
          <p:nvPr>
            <p:ph type="subTitle" idx="1"/>
          </p:nvPr>
        </p:nvSpPr>
        <p:spPr>
          <a:xfrm>
            <a:off x="919675" y="2941325"/>
            <a:ext cx="6948000" cy="12816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1pPr>
            <a:lvl2pPr lvl="1"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2pPr>
            <a:lvl3pPr lvl="2"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3pPr>
            <a:lvl4pPr lvl="3"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4pPr>
            <a:lvl5pPr lvl="4"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5pPr>
            <a:lvl6pPr lvl="5"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6pPr>
            <a:lvl7pPr lvl="6"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7pPr>
            <a:lvl8pPr lvl="7"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8pPr>
            <a:lvl9pPr lvl="8"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9pPr>
          </a:lstStyle>
          <a:p>
            <a:endParaRPr/>
          </a:p>
        </p:txBody>
      </p:sp>
      <p:cxnSp>
        <p:nvCxnSpPr>
          <p:cNvPr id="21" name="Google Shape;21;p3"/>
          <p:cNvCxnSpPr/>
          <p:nvPr/>
        </p:nvCxnSpPr>
        <p:spPr>
          <a:xfrm>
            <a:off x="919675" y="2441825"/>
            <a:ext cx="6867600" cy="16800"/>
          </a:xfrm>
          <a:prstGeom prst="straightConnector1">
            <a:avLst/>
          </a:prstGeom>
          <a:noFill/>
          <a:ln w="19050" cap="flat" cmpd="sng">
            <a:solidFill>
              <a:schemeClr val="accent5"/>
            </a:solidFill>
            <a:prstDash val="solid"/>
            <a:round/>
            <a:headEnd type="none" w="sm" len="sm"/>
            <a:tailEnd type="none" w="sm" len="sm"/>
          </a:ln>
        </p:spPr>
      </p:cxnSp>
      <p:pic>
        <p:nvPicPr>
          <p:cNvPr id="22" name="Google Shape;22;p3"/>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ex &amp; Picture Collage">
  <p:cSld name="CUSTOM_5">
    <p:spTree>
      <p:nvGrpSpPr>
        <p:cNvPr id="1" name="Shape 93"/>
        <p:cNvGrpSpPr/>
        <p:nvPr/>
      </p:nvGrpSpPr>
      <p:grpSpPr>
        <a:xfrm>
          <a:off x="0" y="0"/>
          <a:ext cx="0" cy="0"/>
          <a:chOff x="0" y="0"/>
          <a:chExt cx="0" cy="0"/>
        </a:xfrm>
      </p:grpSpPr>
      <p:sp>
        <p:nvSpPr>
          <p:cNvPr id="94" name="Google Shape;94;p21"/>
          <p:cNvSpPr txBox="1"/>
          <p:nvPr/>
        </p:nvSpPr>
        <p:spPr>
          <a:xfrm>
            <a:off x="0" y="0"/>
            <a:ext cx="2215200" cy="3207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95" name="Google Shape;95;p21"/>
          <p:cNvSpPr>
            <a:spLocks noGrp="1"/>
          </p:cNvSpPr>
          <p:nvPr>
            <p:ph type="pic" idx="2"/>
          </p:nvPr>
        </p:nvSpPr>
        <p:spPr>
          <a:xfrm>
            <a:off x="4469700" y="0"/>
            <a:ext cx="4674300" cy="2508300"/>
          </a:xfrm>
          <a:prstGeom prst="rect">
            <a:avLst/>
          </a:prstGeom>
          <a:noFill/>
          <a:ln>
            <a:noFill/>
          </a:ln>
        </p:spPr>
      </p:sp>
      <p:sp>
        <p:nvSpPr>
          <p:cNvPr id="96" name="Google Shape;96;p21"/>
          <p:cNvSpPr>
            <a:spLocks noGrp="1"/>
          </p:cNvSpPr>
          <p:nvPr>
            <p:ph type="pic" idx="3"/>
          </p:nvPr>
        </p:nvSpPr>
        <p:spPr>
          <a:xfrm>
            <a:off x="6855800" y="2625400"/>
            <a:ext cx="2288100" cy="2518200"/>
          </a:xfrm>
          <a:prstGeom prst="rect">
            <a:avLst/>
          </a:prstGeom>
          <a:noFill/>
          <a:ln>
            <a:noFill/>
          </a:ln>
        </p:spPr>
      </p:sp>
      <p:sp>
        <p:nvSpPr>
          <p:cNvPr id="97" name="Google Shape;97;p21"/>
          <p:cNvSpPr>
            <a:spLocks noGrp="1"/>
          </p:cNvSpPr>
          <p:nvPr>
            <p:ph type="pic" idx="4"/>
          </p:nvPr>
        </p:nvSpPr>
        <p:spPr>
          <a:xfrm>
            <a:off x="4469700" y="2625400"/>
            <a:ext cx="2215200" cy="1185300"/>
          </a:xfrm>
          <a:prstGeom prst="rect">
            <a:avLst/>
          </a:prstGeom>
          <a:noFill/>
          <a:ln>
            <a:noFill/>
          </a:ln>
        </p:spPr>
      </p:sp>
      <p:sp>
        <p:nvSpPr>
          <p:cNvPr id="98" name="Google Shape;98;p21"/>
          <p:cNvSpPr>
            <a:spLocks noGrp="1"/>
          </p:cNvSpPr>
          <p:nvPr>
            <p:ph type="pic" idx="5"/>
          </p:nvPr>
        </p:nvSpPr>
        <p:spPr>
          <a:xfrm>
            <a:off x="4469700" y="3958200"/>
            <a:ext cx="2215200" cy="1185300"/>
          </a:xfrm>
          <a:prstGeom prst="rect">
            <a:avLst/>
          </a:prstGeom>
          <a:noFill/>
          <a:ln>
            <a:noFill/>
          </a:ln>
        </p:spPr>
      </p:sp>
      <p:sp>
        <p:nvSpPr>
          <p:cNvPr id="99" name="Google Shape;99;p21"/>
          <p:cNvSpPr txBox="1">
            <a:spLocks noGrp="1"/>
          </p:cNvSpPr>
          <p:nvPr>
            <p:ph type="title"/>
          </p:nvPr>
        </p:nvSpPr>
        <p:spPr>
          <a:xfrm>
            <a:off x="686400" y="990650"/>
            <a:ext cx="31947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200"/>
              <a:buNone/>
              <a:defRPr sz="3200" b="0">
                <a:solidFill>
                  <a:schemeClr val="accent1"/>
                </a:solidFill>
              </a:defRPr>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100" name="Google Shape;100;p21"/>
          <p:cNvSpPr txBox="1">
            <a:spLocks noGrp="1"/>
          </p:cNvSpPr>
          <p:nvPr>
            <p:ph type="body" idx="1"/>
          </p:nvPr>
        </p:nvSpPr>
        <p:spPr>
          <a:xfrm>
            <a:off x="686400" y="1943100"/>
            <a:ext cx="3194700" cy="2945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d Slide 1">
  <p:cSld name="CUSTOM_7_1">
    <p:bg>
      <p:bgPr>
        <a:gradFill>
          <a:gsLst>
            <a:gs pos="0">
              <a:srgbClr val="155240"/>
            </a:gs>
            <a:gs pos="23000">
              <a:srgbClr val="155240"/>
            </a:gs>
            <a:gs pos="42000">
              <a:srgbClr val="155240"/>
            </a:gs>
            <a:gs pos="99000">
              <a:srgbClr val="2F7F4C"/>
            </a:gs>
            <a:gs pos="100000">
              <a:srgbClr val="49AC57"/>
            </a:gs>
          </a:gsLst>
          <a:lin ang="5400700" scaled="0"/>
        </a:gradFill>
        <a:effectLst/>
      </p:bgPr>
    </p:bg>
    <p:spTree>
      <p:nvGrpSpPr>
        <p:cNvPr id="1" name="Shape 101"/>
        <p:cNvGrpSpPr/>
        <p:nvPr/>
      </p:nvGrpSpPr>
      <p:grpSpPr>
        <a:xfrm>
          <a:off x="0" y="0"/>
          <a:ext cx="0" cy="0"/>
          <a:chOff x="0" y="0"/>
          <a:chExt cx="0" cy="0"/>
        </a:xfrm>
      </p:grpSpPr>
      <p:sp>
        <p:nvSpPr>
          <p:cNvPr id="102" name="Google Shape;102;p22"/>
          <p:cNvSpPr/>
          <p:nvPr/>
        </p:nvSpPr>
        <p:spPr>
          <a:xfrm>
            <a:off x="180625" y="172025"/>
            <a:ext cx="8790300" cy="47478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FF"/>
              </a:highlight>
              <a:latin typeface="Arial"/>
              <a:ea typeface="Arial"/>
              <a:cs typeface="Arial"/>
              <a:sym typeface="Arial"/>
            </a:endParaRPr>
          </a:p>
        </p:txBody>
      </p:sp>
      <p:pic>
        <p:nvPicPr>
          <p:cNvPr id="103" name="Google Shape;103;p22"/>
          <p:cNvPicPr preferRelativeResize="0"/>
          <p:nvPr/>
        </p:nvPicPr>
        <p:blipFill rotWithShape="1">
          <a:blip r:embed="rId2">
            <a:alphaModFix/>
          </a:blip>
          <a:srcRect/>
          <a:stretch/>
        </p:blipFill>
        <p:spPr>
          <a:xfrm>
            <a:off x="3799712" y="497725"/>
            <a:ext cx="1544576" cy="500025"/>
          </a:xfrm>
          <a:prstGeom prst="rect">
            <a:avLst/>
          </a:prstGeom>
          <a:noFill/>
          <a:ln>
            <a:noFill/>
          </a:ln>
        </p:spPr>
      </p:pic>
      <p:sp>
        <p:nvSpPr>
          <p:cNvPr id="104" name="Google Shape;104;p22"/>
          <p:cNvSpPr txBox="1"/>
          <p:nvPr/>
        </p:nvSpPr>
        <p:spPr>
          <a:xfrm>
            <a:off x="180625" y="1717775"/>
            <a:ext cx="8790300" cy="201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100"/>
              <a:buFont typeface="Arial"/>
              <a:buNone/>
            </a:pPr>
            <a:r>
              <a:rPr lang="en" sz="6100" b="0" i="0" u="none" strike="noStrike" cap="none">
                <a:solidFill>
                  <a:srgbClr val="EEEEEE"/>
                </a:solidFill>
                <a:latin typeface="Georgia"/>
                <a:ea typeface="Georgia"/>
                <a:cs typeface="Georgia"/>
                <a:sym typeface="Georgia"/>
              </a:rPr>
              <a:t>Contact Us</a:t>
            </a:r>
            <a:endParaRPr sz="6100" b="0" i="0" u="none" strike="noStrike" cap="none">
              <a:solidFill>
                <a:srgbClr val="EEEEEE"/>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5800"/>
              <a:buFont typeface="Arial"/>
              <a:buNone/>
            </a:pPr>
            <a:endParaRPr sz="5800" b="1" i="0" u="none" strike="noStrike" cap="none">
              <a:solidFill>
                <a:srgbClr val="FFFFFF"/>
              </a:solidFill>
              <a:latin typeface="Open Sans"/>
              <a:ea typeface="Open Sans"/>
              <a:cs typeface="Open Sans"/>
              <a:sym typeface="Open Sans"/>
            </a:endParaRPr>
          </a:p>
        </p:txBody>
      </p:sp>
      <p:sp>
        <p:nvSpPr>
          <p:cNvPr id="105" name="Google Shape;105;p22"/>
          <p:cNvSpPr txBox="1"/>
          <p:nvPr/>
        </p:nvSpPr>
        <p:spPr>
          <a:xfrm>
            <a:off x="321475" y="2736750"/>
            <a:ext cx="8649600" cy="12237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1900"/>
              <a:buFont typeface="Arial"/>
              <a:buNone/>
            </a:pPr>
            <a:r>
              <a:rPr lang="en" sz="1900" b="0" i="0" u="none" strike="noStrike" cap="none">
                <a:solidFill>
                  <a:schemeClr val="accent1"/>
                </a:solidFill>
                <a:latin typeface="Arial"/>
                <a:ea typeface="Arial"/>
                <a:cs typeface="Arial"/>
                <a:sym typeface="Arial"/>
              </a:rPr>
              <a:t>www.poverty-action.org</a:t>
            </a:r>
            <a:endParaRPr sz="1900" b="0" i="0" u="none" strike="noStrike" cap="none">
              <a:solidFill>
                <a:schemeClr val="accent1"/>
              </a:solidFill>
              <a:latin typeface="Arial"/>
              <a:ea typeface="Arial"/>
              <a:cs typeface="Arial"/>
              <a:sym typeface="Arial"/>
            </a:endParaRPr>
          </a:p>
        </p:txBody>
      </p:sp>
      <p:sp>
        <p:nvSpPr>
          <p:cNvPr id="106" name="Google Shape;106;p22"/>
          <p:cNvSpPr txBox="1">
            <a:spLocks noGrp="1"/>
          </p:cNvSpPr>
          <p:nvPr>
            <p:ph type="body" idx="1"/>
          </p:nvPr>
        </p:nvSpPr>
        <p:spPr>
          <a:xfrm>
            <a:off x="2385100" y="3857625"/>
            <a:ext cx="4417500" cy="7260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accent3"/>
              </a:buClr>
              <a:buSzPts val="1800"/>
              <a:buChar char="●"/>
              <a:defRPr>
                <a:solidFill>
                  <a:schemeClr val="accent3"/>
                </a:solidFill>
              </a:defRPr>
            </a:lvl1pPr>
            <a:lvl2pPr marL="914400" lvl="1" indent="-317500" algn="ctr">
              <a:lnSpc>
                <a:spcPct val="115000"/>
              </a:lnSpc>
              <a:spcBef>
                <a:spcPts val="0"/>
              </a:spcBef>
              <a:spcAft>
                <a:spcPts val="0"/>
              </a:spcAft>
              <a:buClr>
                <a:schemeClr val="accent3"/>
              </a:buClr>
              <a:buSzPts val="1400"/>
              <a:buChar char="○"/>
              <a:defRPr>
                <a:solidFill>
                  <a:schemeClr val="accent3"/>
                </a:solidFill>
              </a:defRPr>
            </a:lvl2pPr>
            <a:lvl3pPr marL="1371600" lvl="2" indent="-317500" algn="ctr">
              <a:lnSpc>
                <a:spcPct val="115000"/>
              </a:lnSpc>
              <a:spcBef>
                <a:spcPts val="0"/>
              </a:spcBef>
              <a:spcAft>
                <a:spcPts val="0"/>
              </a:spcAft>
              <a:buClr>
                <a:schemeClr val="accent3"/>
              </a:buClr>
              <a:buSzPts val="1400"/>
              <a:buChar char="■"/>
              <a:defRPr>
                <a:solidFill>
                  <a:schemeClr val="accent3"/>
                </a:solidFill>
              </a:defRPr>
            </a:lvl3pPr>
            <a:lvl4pPr marL="1828800" lvl="3" indent="-317500" algn="ctr">
              <a:lnSpc>
                <a:spcPct val="115000"/>
              </a:lnSpc>
              <a:spcBef>
                <a:spcPts val="0"/>
              </a:spcBef>
              <a:spcAft>
                <a:spcPts val="0"/>
              </a:spcAft>
              <a:buClr>
                <a:schemeClr val="accent3"/>
              </a:buClr>
              <a:buSzPts val="1400"/>
              <a:buChar char="●"/>
              <a:defRPr>
                <a:solidFill>
                  <a:schemeClr val="accent3"/>
                </a:solidFill>
              </a:defRPr>
            </a:lvl4pPr>
            <a:lvl5pPr marL="2286000" lvl="4" indent="-317500" algn="ctr">
              <a:lnSpc>
                <a:spcPct val="115000"/>
              </a:lnSpc>
              <a:spcBef>
                <a:spcPts val="0"/>
              </a:spcBef>
              <a:spcAft>
                <a:spcPts val="0"/>
              </a:spcAft>
              <a:buClr>
                <a:schemeClr val="accent3"/>
              </a:buClr>
              <a:buSzPts val="1400"/>
              <a:buChar char="○"/>
              <a:defRPr>
                <a:solidFill>
                  <a:schemeClr val="accent3"/>
                </a:solidFill>
              </a:defRPr>
            </a:lvl5pPr>
            <a:lvl6pPr marL="2743200" lvl="5" indent="-317500" algn="ctr">
              <a:lnSpc>
                <a:spcPct val="115000"/>
              </a:lnSpc>
              <a:spcBef>
                <a:spcPts val="0"/>
              </a:spcBef>
              <a:spcAft>
                <a:spcPts val="0"/>
              </a:spcAft>
              <a:buClr>
                <a:schemeClr val="accent3"/>
              </a:buClr>
              <a:buSzPts val="1400"/>
              <a:buChar char="■"/>
              <a:defRPr>
                <a:solidFill>
                  <a:schemeClr val="accent3"/>
                </a:solidFill>
              </a:defRPr>
            </a:lvl6pPr>
            <a:lvl7pPr marL="3200400" lvl="6" indent="-317500" algn="ctr">
              <a:lnSpc>
                <a:spcPct val="115000"/>
              </a:lnSpc>
              <a:spcBef>
                <a:spcPts val="0"/>
              </a:spcBef>
              <a:spcAft>
                <a:spcPts val="0"/>
              </a:spcAft>
              <a:buClr>
                <a:schemeClr val="accent3"/>
              </a:buClr>
              <a:buSzPts val="1400"/>
              <a:buChar char="●"/>
              <a:defRPr>
                <a:solidFill>
                  <a:schemeClr val="accent3"/>
                </a:solidFill>
              </a:defRPr>
            </a:lvl7pPr>
            <a:lvl8pPr marL="3657600" lvl="7" indent="-317500" algn="ctr">
              <a:lnSpc>
                <a:spcPct val="115000"/>
              </a:lnSpc>
              <a:spcBef>
                <a:spcPts val="0"/>
              </a:spcBef>
              <a:spcAft>
                <a:spcPts val="0"/>
              </a:spcAft>
              <a:buClr>
                <a:schemeClr val="accent3"/>
              </a:buClr>
              <a:buSzPts val="1400"/>
              <a:buChar char="○"/>
              <a:defRPr>
                <a:solidFill>
                  <a:schemeClr val="accent3"/>
                </a:solidFill>
              </a:defRPr>
            </a:lvl8pPr>
            <a:lvl9pPr marL="4114800" lvl="8" indent="-317500" algn="ctr">
              <a:lnSpc>
                <a:spcPct val="115000"/>
              </a:lnSpc>
              <a:spcBef>
                <a:spcPts val="0"/>
              </a:spcBef>
              <a:spcAft>
                <a:spcPts val="0"/>
              </a:spcAft>
              <a:buClr>
                <a:schemeClr val="accent3"/>
              </a:buClr>
              <a:buSzPts val="1400"/>
              <a:buChar char="■"/>
              <a:defRPr>
                <a:solidFill>
                  <a:schemeClr val="accent3"/>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sic">
  <p:cSld name="Basic">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253815" y="1199610"/>
            <a:ext cx="8638800" cy="3467100"/>
          </a:xfrm>
          <a:prstGeom prst="rect">
            <a:avLst/>
          </a:prstGeom>
          <a:noFill/>
          <a:ln>
            <a:noFill/>
          </a:ln>
        </p:spPr>
        <p:txBody>
          <a:bodyPr spcFirstLastPara="1" wrap="square" lIns="6850" tIns="0" rIns="0" bIns="0" anchor="t" anchorCtr="0">
            <a:noAutofit/>
          </a:bodyPr>
          <a:lstStyle>
            <a:lvl1pPr marL="457200" lvl="0" indent="-228600" algn="l">
              <a:lnSpc>
                <a:spcPct val="100000"/>
              </a:lnSpc>
              <a:spcBef>
                <a:spcPts val="500"/>
              </a:spcBef>
              <a:spcAft>
                <a:spcPts val="0"/>
              </a:spcAft>
              <a:buSzPts val="2100"/>
              <a:buFont typeface="Arial"/>
              <a:buNone/>
              <a:defRPr sz="2100" b="0" i="0">
                <a:solidFill>
                  <a:schemeClr val="dk1"/>
                </a:solidFill>
                <a:latin typeface="Open Sans"/>
                <a:ea typeface="Open Sans"/>
                <a:cs typeface="Open Sans"/>
                <a:sym typeface="Open Sans"/>
              </a:defRPr>
            </a:lvl1pPr>
            <a:lvl2pPr marL="914400" lvl="1" indent="-361950" algn="l">
              <a:lnSpc>
                <a:spcPct val="100000"/>
              </a:lnSpc>
              <a:spcBef>
                <a:spcPts val="500"/>
              </a:spcBef>
              <a:spcAft>
                <a:spcPts val="0"/>
              </a:spcAft>
              <a:buSzPts val="2100"/>
              <a:buChar char="○"/>
              <a:defRPr sz="2100" b="0" i="0">
                <a:solidFill>
                  <a:schemeClr val="dk1"/>
                </a:solidFill>
                <a:latin typeface="Open Sans"/>
                <a:ea typeface="Open Sans"/>
                <a:cs typeface="Open Sans"/>
                <a:sym typeface="Open Sans"/>
              </a:defRPr>
            </a:lvl2pPr>
            <a:lvl3pPr marL="1371600" lvl="2" indent="-323850" algn="l">
              <a:lnSpc>
                <a:spcPct val="100000"/>
              </a:lnSpc>
              <a:spcBef>
                <a:spcPts val="500"/>
              </a:spcBef>
              <a:spcAft>
                <a:spcPts val="0"/>
              </a:spcAft>
              <a:buSzPts val="1500"/>
              <a:buChar char="■"/>
              <a:defRPr sz="1500">
                <a:solidFill>
                  <a:schemeClr val="dk1"/>
                </a:solidFill>
              </a:defRPr>
            </a:lvl3pPr>
            <a:lvl4pPr marL="1828800" lvl="3" indent="-317500" algn="l">
              <a:lnSpc>
                <a:spcPct val="100000"/>
              </a:lnSpc>
              <a:spcBef>
                <a:spcPts val="500"/>
              </a:spcBef>
              <a:spcAft>
                <a:spcPts val="0"/>
              </a:spcAft>
              <a:buSzPts val="1400"/>
              <a:buChar char="●"/>
              <a:defRPr sz="1400">
                <a:solidFill>
                  <a:schemeClr val="dk1"/>
                </a:solidFill>
              </a:defRPr>
            </a:lvl4pPr>
            <a:lvl5pPr marL="2286000" lvl="4" indent="-298450" algn="l">
              <a:lnSpc>
                <a:spcPct val="100000"/>
              </a:lnSpc>
              <a:spcBef>
                <a:spcPts val="500"/>
              </a:spcBef>
              <a:spcAft>
                <a:spcPts val="0"/>
              </a:spcAft>
              <a:buSzPts val="1100"/>
              <a:buChar char="○"/>
              <a:defRPr sz="1100">
                <a:solidFill>
                  <a:schemeClr val="dk1"/>
                </a:solidFill>
              </a:defRPr>
            </a:lvl5pPr>
            <a:lvl6pPr marL="2743200" lvl="5" indent="-317500" algn="l">
              <a:lnSpc>
                <a:spcPct val="115000"/>
              </a:lnSpc>
              <a:spcBef>
                <a:spcPts val="500"/>
              </a:spcBef>
              <a:spcAft>
                <a:spcPts val="0"/>
              </a:spcAft>
              <a:buClr>
                <a:schemeClr val="dk1"/>
              </a:buClr>
              <a:buSzPts val="1400"/>
              <a:buChar char="■"/>
              <a:defRPr/>
            </a:lvl6pPr>
            <a:lvl7pPr marL="3200400" lvl="6" indent="-317500" algn="l">
              <a:lnSpc>
                <a:spcPct val="115000"/>
              </a:lnSpc>
              <a:spcBef>
                <a:spcPts val="300"/>
              </a:spcBef>
              <a:spcAft>
                <a:spcPts val="0"/>
              </a:spcAft>
              <a:buClr>
                <a:schemeClr val="dk1"/>
              </a:buClr>
              <a:buSzPts val="1400"/>
              <a:buChar char="●"/>
              <a:defRPr/>
            </a:lvl7pPr>
            <a:lvl8pPr marL="3657600" lvl="7" indent="-317500" algn="l">
              <a:lnSpc>
                <a:spcPct val="115000"/>
              </a:lnSpc>
              <a:spcBef>
                <a:spcPts val="300"/>
              </a:spcBef>
              <a:spcAft>
                <a:spcPts val="0"/>
              </a:spcAft>
              <a:buClr>
                <a:schemeClr val="dk1"/>
              </a:buClr>
              <a:buSzPts val="1400"/>
              <a:buChar char="○"/>
              <a:defRPr/>
            </a:lvl8pPr>
            <a:lvl9pPr marL="4114800" lvl="8" indent="-317500" algn="l">
              <a:lnSpc>
                <a:spcPct val="115000"/>
              </a:lnSpc>
              <a:spcBef>
                <a:spcPts val="300"/>
              </a:spcBef>
              <a:spcAft>
                <a:spcPts val="0"/>
              </a:spcAft>
              <a:buClr>
                <a:schemeClr val="dk1"/>
              </a:buClr>
              <a:buSzPts val="1400"/>
              <a:buChar char="■"/>
              <a:defRPr/>
            </a:lvl9pPr>
          </a:lstStyle>
          <a:p>
            <a:endParaRPr/>
          </a:p>
        </p:txBody>
      </p:sp>
      <p:sp>
        <p:nvSpPr>
          <p:cNvPr id="109" name="Google Shape;109;p23"/>
          <p:cNvSpPr txBox="1">
            <a:spLocks noGrp="1"/>
          </p:cNvSpPr>
          <p:nvPr>
            <p:ph type="body" idx="2"/>
          </p:nvPr>
        </p:nvSpPr>
        <p:spPr>
          <a:xfrm>
            <a:off x="253812" y="765812"/>
            <a:ext cx="8616000" cy="276900"/>
          </a:xfrm>
          <a:prstGeom prst="rect">
            <a:avLst/>
          </a:prstGeom>
          <a:noFill/>
          <a:ln>
            <a:noFill/>
          </a:ln>
        </p:spPr>
        <p:txBody>
          <a:bodyPr spcFirstLastPara="1" wrap="square" lIns="6850" tIns="0" rIns="0" bIns="0" anchor="t" anchorCtr="0">
            <a:spAutoFit/>
          </a:bodyPr>
          <a:lstStyle>
            <a:lvl1pPr marL="457200" lvl="0" indent="-228600" algn="ctr">
              <a:lnSpc>
                <a:spcPct val="100000"/>
              </a:lnSpc>
              <a:spcBef>
                <a:spcPts val="500"/>
              </a:spcBef>
              <a:spcAft>
                <a:spcPts val="0"/>
              </a:spcAft>
              <a:buSzPts val="1800"/>
              <a:buNone/>
              <a:defRPr sz="1800" i="0">
                <a:solidFill>
                  <a:schemeClr val="accent2"/>
                </a:solidFil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115000"/>
              </a:lnSpc>
              <a:spcBef>
                <a:spcPts val="500"/>
              </a:spcBef>
              <a:spcAft>
                <a:spcPts val="0"/>
              </a:spcAft>
              <a:buClr>
                <a:schemeClr val="dk1"/>
              </a:buClr>
              <a:buSzPts val="1400"/>
              <a:buChar char="■"/>
              <a:defRPr/>
            </a:lvl6pPr>
            <a:lvl7pPr marL="3200400" lvl="6" indent="-317500" algn="l">
              <a:lnSpc>
                <a:spcPct val="115000"/>
              </a:lnSpc>
              <a:spcBef>
                <a:spcPts val="300"/>
              </a:spcBef>
              <a:spcAft>
                <a:spcPts val="0"/>
              </a:spcAft>
              <a:buClr>
                <a:schemeClr val="dk1"/>
              </a:buClr>
              <a:buSzPts val="1400"/>
              <a:buChar char="●"/>
              <a:defRPr/>
            </a:lvl7pPr>
            <a:lvl8pPr marL="3657600" lvl="7" indent="-317500" algn="l">
              <a:lnSpc>
                <a:spcPct val="115000"/>
              </a:lnSpc>
              <a:spcBef>
                <a:spcPts val="300"/>
              </a:spcBef>
              <a:spcAft>
                <a:spcPts val="0"/>
              </a:spcAft>
              <a:buClr>
                <a:schemeClr val="dk1"/>
              </a:buClr>
              <a:buSzPts val="1400"/>
              <a:buChar char="○"/>
              <a:defRPr/>
            </a:lvl8pPr>
            <a:lvl9pPr marL="4114800" lvl="8" indent="-317500" algn="l">
              <a:lnSpc>
                <a:spcPct val="115000"/>
              </a:lnSpc>
              <a:spcBef>
                <a:spcPts val="300"/>
              </a:spcBef>
              <a:spcAft>
                <a:spcPts val="0"/>
              </a:spcAft>
              <a:buClr>
                <a:schemeClr val="dk1"/>
              </a:buClr>
              <a:buSzPts val="1400"/>
              <a:buChar char="■"/>
              <a:defRPr/>
            </a:lvl9pPr>
          </a:lstStyle>
          <a:p>
            <a:endParaRPr/>
          </a:p>
        </p:txBody>
      </p:sp>
      <p:sp>
        <p:nvSpPr>
          <p:cNvPr id="110" name="Google Shape;110;p23"/>
          <p:cNvSpPr txBox="1">
            <a:spLocks noGrp="1"/>
          </p:cNvSpPr>
          <p:nvPr>
            <p:ph type="title"/>
          </p:nvPr>
        </p:nvSpPr>
        <p:spPr>
          <a:xfrm>
            <a:off x="253815" y="68044"/>
            <a:ext cx="8638800" cy="6810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3000"/>
              <a:buFont typeface="Open Sans"/>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11" name="Google Shape;111;p23"/>
          <p:cNvSpPr txBox="1">
            <a:spLocks noGrp="1"/>
          </p:cNvSpPr>
          <p:nvPr>
            <p:ph type="ftr" idx="11"/>
          </p:nvPr>
        </p:nvSpPr>
        <p:spPr>
          <a:xfrm>
            <a:off x="250378" y="4703186"/>
            <a:ext cx="8054700" cy="3213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112"/>
        <p:cNvGrpSpPr/>
        <p:nvPr/>
      </p:nvGrpSpPr>
      <p:grpSpPr>
        <a:xfrm>
          <a:off x="0" y="0"/>
          <a:ext cx="0" cy="0"/>
          <a:chOff x="0" y="0"/>
          <a:chExt cx="0" cy="0"/>
        </a:xfrm>
      </p:grpSpPr>
      <p:sp>
        <p:nvSpPr>
          <p:cNvPr id="113" name="Google Shape;11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
  <p:cSld name="CUSTOM">
    <p:spTree>
      <p:nvGrpSpPr>
        <p:cNvPr id="1" name="Shape 11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White Background" type="titleOnly">
  <p:cSld name="TITLE_ONLY">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572050" y="609600"/>
            <a:ext cx="79998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3600"/>
              <a:buNone/>
              <a:defRPr sz="3600" b="0"/>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121" name="Google Shape;121;p27"/>
          <p:cNvSpPr txBox="1"/>
          <p:nvPr/>
        </p:nvSpPr>
        <p:spPr>
          <a:xfrm>
            <a:off x="0" y="0"/>
            <a:ext cx="2215200" cy="3207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122" name="Google Shape;122;p27"/>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ext " type="twoColTx">
  <p:cSld name="TITLE_AND_TWO_COLUMNS">
    <p:spTree>
      <p:nvGrpSpPr>
        <p:cNvPr id="1" name="Shape 123"/>
        <p:cNvGrpSpPr/>
        <p:nvPr/>
      </p:nvGrpSpPr>
      <p:grpSpPr>
        <a:xfrm>
          <a:off x="0" y="0"/>
          <a:ext cx="0" cy="0"/>
          <a:chOff x="0" y="0"/>
          <a:chExt cx="0" cy="0"/>
        </a:xfrm>
      </p:grpSpPr>
      <p:sp>
        <p:nvSpPr>
          <p:cNvPr id="124" name="Google Shape;124;p28"/>
          <p:cNvSpPr txBox="1">
            <a:spLocks noGrp="1"/>
          </p:cNvSpPr>
          <p:nvPr>
            <p:ph type="title"/>
          </p:nvPr>
        </p:nvSpPr>
        <p:spPr>
          <a:xfrm>
            <a:off x="686400" y="990650"/>
            <a:ext cx="7885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600"/>
              <a:buNone/>
              <a:defRPr sz="3600" b="0">
                <a:solidFill>
                  <a:schemeClr val="accent1"/>
                </a:solidFill>
              </a:defRPr>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125" name="Google Shape;125;p28"/>
          <p:cNvSpPr txBox="1">
            <a:spLocks noGrp="1"/>
          </p:cNvSpPr>
          <p:nvPr>
            <p:ph type="body" idx="1"/>
          </p:nvPr>
        </p:nvSpPr>
        <p:spPr>
          <a:xfrm>
            <a:off x="686400" y="1943100"/>
            <a:ext cx="7885500" cy="2945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
        <p:nvSpPr>
          <p:cNvPr id="126" name="Google Shape;126;p28"/>
          <p:cNvSpPr txBox="1"/>
          <p:nvPr/>
        </p:nvSpPr>
        <p:spPr>
          <a:xfrm>
            <a:off x="0" y="0"/>
            <a:ext cx="2215200" cy="3207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127" name="Google Shape;127;p28"/>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ite (1/3) &amp; Grey (2/3)">
  <p:cSld name="BIG_NUMBER">
    <p:bg>
      <p:bgPr>
        <a:solidFill>
          <a:schemeClr val="lt1"/>
        </a:solidFill>
        <a:effectLst/>
      </p:bgPr>
    </p:bg>
    <p:spTree>
      <p:nvGrpSpPr>
        <p:cNvPr id="1" name="Shape 128"/>
        <p:cNvGrpSpPr/>
        <p:nvPr/>
      </p:nvGrpSpPr>
      <p:grpSpPr>
        <a:xfrm>
          <a:off x="0" y="0"/>
          <a:ext cx="0" cy="0"/>
          <a:chOff x="0" y="0"/>
          <a:chExt cx="0" cy="0"/>
        </a:xfrm>
      </p:grpSpPr>
      <p:sp>
        <p:nvSpPr>
          <p:cNvPr id="129" name="Google Shape;129;p29"/>
          <p:cNvSpPr/>
          <p:nvPr/>
        </p:nvSpPr>
        <p:spPr>
          <a:xfrm>
            <a:off x="-8800" y="1451600"/>
            <a:ext cx="9144000" cy="36918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9"/>
          <p:cNvSpPr txBox="1"/>
          <p:nvPr/>
        </p:nvSpPr>
        <p:spPr>
          <a:xfrm>
            <a:off x="0" y="0"/>
            <a:ext cx="22152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131" name="Google Shape;131;p29"/>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ull Size Picture">
  <p:cSld name="CUSTOM_6">
    <p:spTree>
      <p:nvGrpSpPr>
        <p:cNvPr id="1" name="Shape 132"/>
        <p:cNvGrpSpPr/>
        <p:nvPr/>
      </p:nvGrpSpPr>
      <p:grpSpPr>
        <a:xfrm>
          <a:off x="0" y="0"/>
          <a:ext cx="0" cy="0"/>
          <a:chOff x="0" y="0"/>
          <a:chExt cx="0" cy="0"/>
        </a:xfrm>
      </p:grpSpPr>
      <p:sp>
        <p:nvSpPr>
          <p:cNvPr id="133" name="Google Shape;133;p30"/>
          <p:cNvSpPr>
            <a:spLocks noGrp="1"/>
          </p:cNvSpPr>
          <p:nvPr>
            <p:ph type="pic" idx="2"/>
          </p:nvPr>
        </p:nvSpPr>
        <p:spPr>
          <a:xfrm>
            <a:off x="176025" y="19825"/>
            <a:ext cx="8967900" cy="5143500"/>
          </a:xfrm>
          <a:prstGeom prst="rect">
            <a:avLst/>
          </a:prstGeom>
          <a:noFill/>
          <a:ln>
            <a:noFill/>
          </a:ln>
        </p:spPr>
      </p:sp>
      <p:sp>
        <p:nvSpPr>
          <p:cNvPr id="134" name="Google Shape;134;p30"/>
          <p:cNvSpPr/>
          <p:nvPr/>
        </p:nvSpPr>
        <p:spPr>
          <a:xfrm>
            <a:off x="0" y="0"/>
            <a:ext cx="176100" cy="5143500"/>
          </a:xfrm>
          <a:prstGeom prst="rect">
            <a:avLst/>
          </a:prstGeom>
          <a:gradFill>
            <a:gsLst>
              <a:gs pos="0">
                <a:srgbClr val="49AC57"/>
              </a:gs>
              <a:gs pos="44000">
                <a:srgbClr val="2F7F4C"/>
              </a:gs>
              <a:gs pos="74000">
                <a:srgbClr val="226946"/>
              </a:gs>
              <a:gs pos="99000">
                <a:srgbClr val="155240"/>
              </a:gs>
              <a:gs pos="100000">
                <a:srgbClr val="49AC57"/>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5" name="Google Shape;135;p30"/>
          <p:cNvPicPr preferRelativeResize="0"/>
          <p:nvPr/>
        </p:nvPicPr>
        <p:blipFill rotWithShape="1">
          <a:blip r:embed="rId2">
            <a:alphaModFix/>
          </a:blip>
          <a:srcRect/>
          <a:stretch/>
        </p:blipFill>
        <p:spPr>
          <a:xfrm>
            <a:off x="8362150" y="4590888"/>
            <a:ext cx="612649" cy="40233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nd Slide 1">
  <p:cSld name="CUSTOM_7_1">
    <p:bg>
      <p:bgPr>
        <a:gradFill>
          <a:gsLst>
            <a:gs pos="0">
              <a:srgbClr val="155240"/>
            </a:gs>
            <a:gs pos="23000">
              <a:srgbClr val="155240"/>
            </a:gs>
            <a:gs pos="42000">
              <a:srgbClr val="155240"/>
            </a:gs>
            <a:gs pos="99000">
              <a:srgbClr val="2F7F4C"/>
            </a:gs>
            <a:gs pos="100000">
              <a:srgbClr val="49AC57"/>
            </a:gs>
          </a:gsLst>
          <a:lin ang="5400700" scaled="0"/>
        </a:gradFill>
        <a:effectLst/>
      </p:bgPr>
    </p:bg>
    <p:spTree>
      <p:nvGrpSpPr>
        <p:cNvPr id="1" name="Shape 136"/>
        <p:cNvGrpSpPr/>
        <p:nvPr/>
      </p:nvGrpSpPr>
      <p:grpSpPr>
        <a:xfrm>
          <a:off x="0" y="0"/>
          <a:ext cx="0" cy="0"/>
          <a:chOff x="0" y="0"/>
          <a:chExt cx="0" cy="0"/>
        </a:xfrm>
      </p:grpSpPr>
      <p:sp>
        <p:nvSpPr>
          <p:cNvPr id="137" name="Google Shape;137;p31"/>
          <p:cNvSpPr/>
          <p:nvPr/>
        </p:nvSpPr>
        <p:spPr>
          <a:xfrm>
            <a:off x="180625" y="172025"/>
            <a:ext cx="8790300" cy="47478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FF"/>
              </a:highlight>
              <a:latin typeface="Arial"/>
              <a:ea typeface="Arial"/>
              <a:cs typeface="Arial"/>
              <a:sym typeface="Arial"/>
            </a:endParaRPr>
          </a:p>
        </p:txBody>
      </p:sp>
      <p:pic>
        <p:nvPicPr>
          <p:cNvPr id="138" name="Google Shape;138;p31"/>
          <p:cNvPicPr preferRelativeResize="0"/>
          <p:nvPr/>
        </p:nvPicPr>
        <p:blipFill rotWithShape="1">
          <a:blip r:embed="rId2">
            <a:alphaModFix/>
          </a:blip>
          <a:srcRect/>
          <a:stretch/>
        </p:blipFill>
        <p:spPr>
          <a:xfrm>
            <a:off x="3799712" y="497725"/>
            <a:ext cx="1544576" cy="500025"/>
          </a:xfrm>
          <a:prstGeom prst="rect">
            <a:avLst/>
          </a:prstGeom>
          <a:noFill/>
          <a:ln>
            <a:noFill/>
          </a:ln>
        </p:spPr>
      </p:pic>
      <p:sp>
        <p:nvSpPr>
          <p:cNvPr id="139" name="Google Shape;139;p31"/>
          <p:cNvSpPr txBox="1"/>
          <p:nvPr/>
        </p:nvSpPr>
        <p:spPr>
          <a:xfrm>
            <a:off x="180625" y="1717775"/>
            <a:ext cx="8790300" cy="201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100"/>
              <a:buFont typeface="Arial"/>
              <a:buNone/>
            </a:pPr>
            <a:r>
              <a:rPr lang="en" sz="6100" b="0" i="0" u="none" strike="noStrike" cap="none">
                <a:solidFill>
                  <a:srgbClr val="EEEEEE"/>
                </a:solidFill>
                <a:latin typeface="Georgia"/>
                <a:ea typeface="Georgia"/>
                <a:cs typeface="Georgia"/>
                <a:sym typeface="Georgia"/>
              </a:rPr>
              <a:t>Contact Us</a:t>
            </a:r>
            <a:endParaRPr sz="6100" b="0" i="0" u="none" strike="noStrike" cap="none">
              <a:solidFill>
                <a:srgbClr val="EEEEEE"/>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5800"/>
              <a:buFont typeface="Arial"/>
              <a:buNone/>
            </a:pPr>
            <a:endParaRPr sz="5800" b="1" i="0" u="none" strike="noStrike" cap="none">
              <a:solidFill>
                <a:srgbClr val="FFFFFF"/>
              </a:solidFill>
              <a:latin typeface="Open Sans"/>
              <a:ea typeface="Open Sans"/>
              <a:cs typeface="Open Sans"/>
              <a:sym typeface="Open Sans"/>
            </a:endParaRPr>
          </a:p>
        </p:txBody>
      </p:sp>
      <p:sp>
        <p:nvSpPr>
          <p:cNvPr id="140" name="Google Shape;140;p31"/>
          <p:cNvSpPr txBox="1"/>
          <p:nvPr/>
        </p:nvSpPr>
        <p:spPr>
          <a:xfrm>
            <a:off x="321475" y="2736750"/>
            <a:ext cx="8649600" cy="12237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1900"/>
              <a:buFont typeface="Arial"/>
              <a:buNone/>
            </a:pPr>
            <a:r>
              <a:rPr lang="en" sz="1900" b="0" i="0" u="none" strike="noStrike" cap="none">
                <a:solidFill>
                  <a:schemeClr val="accent1"/>
                </a:solidFill>
                <a:latin typeface="Arial"/>
                <a:ea typeface="Arial"/>
                <a:cs typeface="Arial"/>
                <a:sym typeface="Arial"/>
              </a:rPr>
              <a:t>www.poverty-action.org</a:t>
            </a:r>
            <a:endParaRPr sz="1900" b="0" i="0" u="none" strike="noStrike" cap="none">
              <a:solidFill>
                <a:schemeClr val="accent1"/>
              </a:solidFill>
              <a:latin typeface="Arial"/>
              <a:ea typeface="Arial"/>
              <a:cs typeface="Arial"/>
              <a:sym typeface="Arial"/>
            </a:endParaRPr>
          </a:p>
        </p:txBody>
      </p:sp>
      <p:sp>
        <p:nvSpPr>
          <p:cNvPr id="141" name="Google Shape;141;p31"/>
          <p:cNvSpPr txBox="1">
            <a:spLocks noGrp="1"/>
          </p:cNvSpPr>
          <p:nvPr>
            <p:ph type="body" idx="1"/>
          </p:nvPr>
        </p:nvSpPr>
        <p:spPr>
          <a:xfrm>
            <a:off x="2385100" y="3857625"/>
            <a:ext cx="4417500" cy="7260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accent3"/>
              </a:buClr>
              <a:buSzPts val="1800"/>
              <a:buChar char="●"/>
              <a:defRPr>
                <a:solidFill>
                  <a:schemeClr val="accent3"/>
                </a:solidFill>
              </a:defRPr>
            </a:lvl1pPr>
            <a:lvl2pPr marL="914400" lvl="1" indent="-317500" algn="ctr">
              <a:lnSpc>
                <a:spcPct val="115000"/>
              </a:lnSpc>
              <a:spcBef>
                <a:spcPts val="0"/>
              </a:spcBef>
              <a:spcAft>
                <a:spcPts val="0"/>
              </a:spcAft>
              <a:buClr>
                <a:schemeClr val="accent3"/>
              </a:buClr>
              <a:buSzPts val="1400"/>
              <a:buChar char="○"/>
              <a:defRPr>
                <a:solidFill>
                  <a:schemeClr val="accent3"/>
                </a:solidFill>
              </a:defRPr>
            </a:lvl2pPr>
            <a:lvl3pPr marL="1371600" lvl="2" indent="-317500" algn="ctr">
              <a:lnSpc>
                <a:spcPct val="115000"/>
              </a:lnSpc>
              <a:spcBef>
                <a:spcPts val="0"/>
              </a:spcBef>
              <a:spcAft>
                <a:spcPts val="0"/>
              </a:spcAft>
              <a:buClr>
                <a:schemeClr val="accent3"/>
              </a:buClr>
              <a:buSzPts val="1400"/>
              <a:buChar char="■"/>
              <a:defRPr>
                <a:solidFill>
                  <a:schemeClr val="accent3"/>
                </a:solidFill>
              </a:defRPr>
            </a:lvl3pPr>
            <a:lvl4pPr marL="1828800" lvl="3" indent="-317500" algn="ctr">
              <a:lnSpc>
                <a:spcPct val="115000"/>
              </a:lnSpc>
              <a:spcBef>
                <a:spcPts val="0"/>
              </a:spcBef>
              <a:spcAft>
                <a:spcPts val="0"/>
              </a:spcAft>
              <a:buClr>
                <a:schemeClr val="accent3"/>
              </a:buClr>
              <a:buSzPts val="1400"/>
              <a:buChar char="●"/>
              <a:defRPr>
                <a:solidFill>
                  <a:schemeClr val="accent3"/>
                </a:solidFill>
              </a:defRPr>
            </a:lvl4pPr>
            <a:lvl5pPr marL="2286000" lvl="4" indent="-317500" algn="ctr">
              <a:lnSpc>
                <a:spcPct val="115000"/>
              </a:lnSpc>
              <a:spcBef>
                <a:spcPts val="0"/>
              </a:spcBef>
              <a:spcAft>
                <a:spcPts val="0"/>
              </a:spcAft>
              <a:buClr>
                <a:schemeClr val="accent3"/>
              </a:buClr>
              <a:buSzPts val="1400"/>
              <a:buChar char="○"/>
              <a:defRPr>
                <a:solidFill>
                  <a:schemeClr val="accent3"/>
                </a:solidFill>
              </a:defRPr>
            </a:lvl5pPr>
            <a:lvl6pPr marL="2743200" lvl="5" indent="-317500" algn="ctr">
              <a:lnSpc>
                <a:spcPct val="115000"/>
              </a:lnSpc>
              <a:spcBef>
                <a:spcPts val="0"/>
              </a:spcBef>
              <a:spcAft>
                <a:spcPts val="0"/>
              </a:spcAft>
              <a:buClr>
                <a:schemeClr val="accent3"/>
              </a:buClr>
              <a:buSzPts val="1400"/>
              <a:buChar char="■"/>
              <a:defRPr>
                <a:solidFill>
                  <a:schemeClr val="accent3"/>
                </a:solidFill>
              </a:defRPr>
            </a:lvl6pPr>
            <a:lvl7pPr marL="3200400" lvl="6" indent="-317500" algn="ctr">
              <a:lnSpc>
                <a:spcPct val="115000"/>
              </a:lnSpc>
              <a:spcBef>
                <a:spcPts val="0"/>
              </a:spcBef>
              <a:spcAft>
                <a:spcPts val="0"/>
              </a:spcAft>
              <a:buClr>
                <a:schemeClr val="accent3"/>
              </a:buClr>
              <a:buSzPts val="1400"/>
              <a:buChar char="●"/>
              <a:defRPr>
                <a:solidFill>
                  <a:schemeClr val="accent3"/>
                </a:solidFill>
              </a:defRPr>
            </a:lvl7pPr>
            <a:lvl8pPr marL="3657600" lvl="7" indent="-317500" algn="ctr">
              <a:lnSpc>
                <a:spcPct val="115000"/>
              </a:lnSpc>
              <a:spcBef>
                <a:spcPts val="0"/>
              </a:spcBef>
              <a:spcAft>
                <a:spcPts val="0"/>
              </a:spcAft>
              <a:buClr>
                <a:schemeClr val="accent3"/>
              </a:buClr>
              <a:buSzPts val="1400"/>
              <a:buChar char="○"/>
              <a:defRPr>
                <a:solidFill>
                  <a:schemeClr val="accent3"/>
                </a:solidFill>
              </a:defRPr>
            </a:lvl8pPr>
            <a:lvl9pPr marL="4114800" lvl="8" indent="-317500" algn="ctr">
              <a:lnSpc>
                <a:spcPct val="115000"/>
              </a:lnSpc>
              <a:spcBef>
                <a:spcPts val="0"/>
              </a:spcBef>
              <a:spcAft>
                <a:spcPts val="0"/>
              </a:spcAft>
              <a:buClr>
                <a:schemeClr val="accent3"/>
              </a:buClr>
              <a:buSzPts val="1400"/>
              <a:buChar char="■"/>
              <a:defRPr>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White Background" type="titleOnly">
  <p:cSld name="TITLE_ONL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572050" y="609600"/>
            <a:ext cx="79998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3600"/>
              <a:buNone/>
              <a:defRPr sz="3600" b="0"/>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25" name="Google Shape;25;p4"/>
          <p:cNvSpPr txBox="1"/>
          <p:nvPr/>
        </p:nvSpPr>
        <p:spPr>
          <a:xfrm>
            <a:off x="0" y="0"/>
            <a:ext cx="2215200" cy="3207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26" name="Google Shape;26;p4"/>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ight green extended footer">
  <p:cSld name="CAPTION_ONLY">
    <p:spTree>
      <p:nvGrpSpPr>
        <p:cNvPr id="1" name="Shape 142"/>
        <p:cNvGrpSpPr/>
        <p:nvPr/>
      </p:nvGrpSpPr>
      <p:grpSpPr>
        <a:xfrm>
          <a:off x="0" y="0"/>
          <a:ext cx="0" cy="0"/>
          <a:chOff x="0" y="0"/>
          <a:chExt cx="0" cy="0"/>
        </a:xfrm>
      </p:grpSpPr>
      <p:sp>
        <p:nvSpPr>
          <p:cNvPr id="143" name="Google Shape;143;p32"/>
          <p:cNvSpPr/>
          <p:nvPr/>
        </p:nvSpPr>
        <p:spPr>
          <a:xfrm>
            <a:off x="0" y="2068175"/>
            <a:ext cx="9144000" cy="3075300"/>
          </a:xfrm>
          <a:prstGeom prst="rect">
            <a:avLst/>
          </a:prstGeom>
          <a:solidFill>
            <a:srgbClr val="C8E6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2"/>
          <p:cNvSpPr txBox="1">
            <a:spLocks noGrp="1"/>
          </p:cNvSpPr>
          <p:nvPr>
            <p:ph type="title"/>
          </p:nvPr>
        </p:nvSpPr>
        <p:spPr>
          <a:xfrm>
            <a:off x="572050" y="609600"/>
            <a:ext cx="79998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3600"/>
              <a:buNone/>
              <a:defRPr sz="3600" b="0"/>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145" name="Google Shape;145;p32"/>
          <p:cNvSpPr txBox="1"/>
          <p:nvPr/>
        </p:nvSpPr>
        <p:spPr>
          <a:xfrm>
            <a:off x="0" y="0"/>
            <a:ext cx="22152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146" name="Google Shape;146;p32"/>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White (1/3) &amp; Grey (2/3) ">
  <p:cSld name="SECTION_TITLE_AND_DESCRIPTION">
    <p:bg>
      <p:bgPr>
        <a:solidFill>
          <a:schemeClr val="lt2"/>
        </a:solidFill>
        <a:effectLst/>
      </p:bgPr>
    </p:bg>
    <p:spTree>
      <p:nvGrpSpPr>
        <p:cNvPr id="1" name="Shape 147"/>
        <p:cNvGrpSpPr/>
        <p:nvPr/>
      </p:nvGrpSpPr>
      <p:grpSpPr>
        <a:xfrm>
          <a:off x="0" y="0"/>
          <a:ext cx="0" cy="0"/>
          <a:chOff x="0" y="0"/>
          <a:chExt cx="0" cy="0"/>
        </a:xfrm>
      </p:grpSpPr>
      <p:sp>
        <p:nvSpPr>
          <p:cNvPr id="148" name="Google Shape;148;p33"/>
          <p:cNvSpPr/>
          <p:nvPr/>
        </p:nvSpPr>
        <p:spPr>
          <a:xfrm>
            <a:off x="0" y="-125"/>
            <a:ext cx="37131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3"/>
          <p:cNvSpPr txBox="1"/>
          <p:nvPr/>
        </p:nvSpPr>
        <p:spPr>
          <a:xfrm>
            <a:off x="0" y="0"/>
            <a:ext cx="22152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150" name="Google Shape;150;p33"/>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White (1/2) &amp; Grey (1/2)">
  <p:cSld name="MAIN_POINT">
    <p:spTree>
      <p:nvGrpSpPr>
        <p:cNvPr id="1" name="Shape 151"/>
        <p:cNvGrpSpPr/>
        <p:nvPr/>
      </p:nvGrpSpPr>
      <p:grpSpPr>
        <a:xfrm>
          <a:off x="0" y="0"/>
          <a:ext cx="0" cy="0"/>
          <a:chOff x="0" y="0"/>
          <a:chExt cx="0" cy="0"/>
        </a:xfrm>
      </p:grpSpPr>
      <p:sp>
        <p:nvSpPr>
          <p:cNvPr id="152" name="Google Shape;152;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34"/>
          <p:cNvSpPr/>
          <p:nvPr/>
        </p:nvSpPr>
        <p:spPr>
          <a:xfrm>
            <a:off x="4516325" y="0"/>
            <a:ext cx="4627800" cy="51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4"/>
          <p:cNvSpPr txBox="1"/>
          <p:nvPr/>
        </p:nvSpPr>
        <p:spPr>
          <a:xfrm>
            <a:off x="0" y="0"/>
            <a:ext cx="22152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155" name="Google Shape;155;p34"/>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Subtitle Only" type="tx">
  <p:cSld name="TITLE_AND_BODY">
    <p:spTree>
      <p:nvGrpSpPr>
        <p:cNvPr id="1" name="Shape 156"/>
        <p:cNvGrpSpPr/>
        <p:nvPr/>
      </p:nvGrpSpPr>
      <p:grpSpPr>
        <a:xfrm>
          <a:off x="0" y="0"/>
          <a:ext cx="0" cy="0"/>
          <a:chOff x="0" y="0"/>
          <a:chExt cx="0" cy="0"/>
        </a:xfrm>
      </p:grpSpPr>
      <p:sp>
        <p:nvSpPr>
          <p:cNvPr id="157" name="Google Shape;157;p35"/>
          <p:cNvSpPr/>
          <p:nvPr/>
        </p:nvSpPr>
        <p:spPr>
          <a:xfrm>
            <a:off x="0" y="0"/>
            <a:ext cx="79200" cy="5143500"/>
          </a:xfrm>
          <a:prstGeom prst="rect">
            <a:avLst/>
          </a:prstGeom>
          <a:gradFill>
            <a:gsLst>
              <a:gs pos="0">
                <a:srgbClr val="49AC57"/>
              </a:gs>
              <a:gs pos="44000">
                <a:srgbClr val="2F7F4C"/>
              </a:gs>
              <a:gs pos="74000">
                <a:srgbClr val="226946"/>
              </a:gs>
              <a:gs pos="99000">
                <a:srgbClr val="155240"/>
              </a:gs>
              <a:gs pos="100000">
                <a:srgbClr val="49AC57"/>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5"/>
          <p:cNvSpPr txBox="1">
            <a:spLocks noGrp="1"/>
          </p:cNvSpPr>
          <p:nvPr>
            <p:ph type="title"/>
          </p:nvPr>
        </p:nvSpPr>
        <p:spPr>
          <a:xfrm>
            <a:off x="919800" y="2503175"/>
            <a:ext cx="69480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1pPr>
            <a:lvl2pPr lvl="1"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2pPr>
            <a:lvl3pPr lvl="2"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3pPr>
            <a:lvl4pPr lvl="3"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4pPr>
            <a:lvl5pPr lvl="4"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5pPr>
            <a:lvl6pPr lvl="5"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6pPr>
            <a:lvl7pPr lvl="6"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7pPr>
            <a:lvl8pPr lvl="7"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8pPr>
            <a:lvl9pPr lvl="8"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9pPr>
          </a:lstStyle>
          <a:p>
            <a:endParaRPr/>
          </a:p>
        </p:txBody>
      </p:sp>
      <p:sp>
        <p:nvSpPr>
          <p:cNvPr id="159" name="Google Shape;159;p35"/>
          <p:cNvSpPr txBox="1">
            <a:spLocks noGrp="1"/>
          </p:cNvSpPr>
          <p:nvPr>
            <p:ph type="subTitle" idx="1"/>
          </p:nvPr>
        </p:nvSpPr>
        <p:spPr>
          <a:xfrm>
            <a:off x="919675" y="2941325"/>
            <a:ext cx="6948000" cy="12816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1pPr>
            <a:lvl2pPr lvl="1"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2pPr>
            <a:lvl3pPr lvl="2"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3pPr>
            <a:lvl4pPr lvl="3"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4pPr>
            <a:lvl5pPr lvl="4"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5pPr>
            <a:lvl6pPr lvl="5"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6pPr>
            <a:lvl7pPr lvl="6"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7pPr>
            <a:lvl8pPr lvl="7"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8pPr>
            <a:lvl9pPr lvl="8"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9pPr>
          </a:lstStyle>
          <a:p>
            <a:endParaRPr/>
          </a:p>
        </p:txBody>
      </p:sp>
      <p:cxnSp>
        <p:nvCxnSpPr>
          <p:cNvPr id="160" name="Google Shape;160;p35"/>
          <p:cNvCxnSpPr/>
          <p:nvPr/>
        </p:nvCxnSpPr>
        <p:spPr>
          <a:xfrm>
            <a:off x="919675" y="2441825"/>
            <a:ext cx="6867600" cy="16800"/>
          </a:xfrm>
          <a:prstGeom prst="straightConnector1">
            <a:avLst/>
          </a:prstGeom>
          <a:noFill/>
          <a:ln w="19050" cap="flat" cmpd="sng">
            <a:solidFill>
              <a:schemeClr val="accent5"/>
            </a:solidFill>
            <a:prstDash val="solid"/>
            <a:round/>
            <a:headEnd type="none" w="sm" len="sm"/>
            <a:tailEnd type="none" w="sm" len="sm"/>
          </a:ln>
        </p:spPr>
      </p:cxnSp>
      <p:pic>
        <p:nvPicPr>
          <p:cNvPr id="161" name="Google Shape;161;p35"/>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Tex &amp; Picture Right">
  <p:cSld name="CUSTOM_3">
    <p:bg>
      <p:bgPr>
        <a:solidFill>
          <a:schemeClr val="lt1"/>
        </a:solidFill>
        <a:effectLst/>
      </p:bgPr>
    </p:bg>
    <p:spTree>
      <p:nvGrpSpPr>
        <p:cNvPr id="1" name="Shape 162"/>
        <p:cNvGrpSpPr/>
        <p:nvPr/>
      </p:nvGrpSpPr>
      <p:grpSpPr>
        <a:xfrm>
          <a:off x="0" y="0"/>
          <a:ext cx="0" cy="0"/>
          <a:chOff x="0" y="0"/>
          <a:chExt cx="0" cy="0"/>
        </a:xfrm>
      </p:grpSpPr>
      <p:sp>
        <p:nvSpPr>
          <p:cNvPr id="163" name="Google Shape;163;p36"/>
          <p:cNvSpPr txBox="1"/>
          <p:nvPr/>
        </p:nvSpPr>
        <p:spPr>
          <a:xfrm>
            <a:off x="0" y="0"/>
            <a:ext cx="2215200" cy="3207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164" name="Google Shape;164;p36"/>
          <p:cNvSpPr>
            <a:spLocks noGrp="1"/>
          </p:cNvSpPr>
          <p:nvPr>
            <p:ph type="pic" idx="2"/>
          </p:nvPr>
        </p:nvSpPr>
        <p:spPr>
          <a:xfrm>
            <a:off x="4469700" y="0"/>
            <a:ext cx="4674300" cy="5143500"/>
          </a:xfrm>
          <a:prstGeom prst="rect">
            <a:avLst/>
          </a:prstGeom>
          <a:noFill/>
          <a:ln>
            <a:noFill/>
          </a:ln>
        </p:spPr>
      </p:sp>
      <p:sp>
        <p:nvSpPr>
          <p:cNvPr id="165" name="Google Shape;165;p36"/>
          <p:cNvSpPr txBox="1">
            <a:spLocks noGrp="1"/>
          </p:cNvSpPr>
          <p:nvPr>
            <p:ph type="title"/>
          </p:nvPr>
        </p:nvSpPr>
        <p:spPr>
          <a:xfrm>
            <a:off x="686400" y="990650"/>
            <a:ext cx="31947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200"/>
              <a:buNone/>
              <a:defRPr sz="3200" b="0">
                <a:solidFill>
                  <a:schemeClr val="accent1"/>
                </a:solidFill>
              </a:defRPr>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166" name="Google Shape;166;p36"/>
          <p:cNvSpPr txBox="1">
            <a:spLocks noGrp="1"/>
          </p:cNvSpPr>
          <p:nvPr>
            <p:ph type="body" idx="1"/>
          </p:nvPr>
        </p:nvSpPr>
        <p:spPr>
          <a:xfrm>
            <a:off x="686400" y="1943100"/>
            <a:ext cx="3194700" cy="2945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pic>
        <p:nvPicPr>
          <p:cNvPr id="167" name="Google Shape;167;p36"/>
          <p:cNvPicPr preferRelativeResize="0"/>
          <p:nvPr/>
        </p:nvPicPr>
        <p:blipFill rotWithShape="1">
          <a:blip r:embed="rId2">
            <a:alphaModFix/>
          </a:blip>
          <a:srcRect/>
          <a:stretch/>
        </p:blipFill>
        <p:spPr>
          <a:xfrm>
            <a:off x="8362150" y="4590888"/>
            <a:ext cx="612649" cy="40233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IPA Logo" type="title">
  <p:cSld name="TITLE">
    <p:bg>
      <p:bgPr>
        <a:gradFill>
          <a:gsLst>
            <a:gs pos="0">
              <a:srgbClr val="155240"/>
            </a:gs>
            <a:gs pos="23000">
              <a:srgbClr val="155240"/>
            </a:gs>
            <a:gs pos="42000">
              <a:srgbClr val="155240"/>
            </a:gs>
            <a:gs pos="99000">
              <a:srgbClr val="2F7F4C"/>
            </a:gs>
            <a:gs pos="100000">
              <a:srgbClr val="49AC57"/>
            </a:gs>
          </a:gsLst>
          <a:lin ang="5400700" scaled="0"/>
        </a:gradFill>
        <a:effectLst/>
      </p:bgPr>
    </p:bg>
    <p:spTree>
      <p:nvGrpSpPr>
        <p:cNvPr id="1" name="Shape 168"/>
        <p:cNvGrpSpPr/>
        <p:nvPr/>
      </p:nvGrpSpPr>
      <p:grpSpPr>
        <a:xfrm>
          <a:off x="0" y="0"/>
          <a:ext cx="0" cy="0"/>
          <a:chOff x="0" y="0"/>
          <a:chExt cx="0" cy="0"/>
        </a:xfrm>
      </p:grpSpPr>
      <p:sp>
        <p:nvSpPr>
          <p:cNvPr id="169" name="Google Shape;169;p37"/>
          <p:cNvSpPr txBox="1"/>
          <p:nvPr/>
        </p:nvSpPr>
        <p:spPr>
          <a:xfrm>
            <a:off x="180850" y="587400"/>
            <a:ext cx="15447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170" name="Google Shape;170;p37"/>
          <p:cNvSpPr/>
          <p:nvPr/>
        </p:nvSpPr>
        <p:spPr>
          <a:xfrm>
            <a:off x="180625" y="172025"/>
            <a:ext cx="8790300" cy="47478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FF"/>
              </a:highlight>
              <a:latin typeface="Arial"/>
              <a:ea typeface="Arial"/>
              <a:cs typeface="Arial"/>
              <a:sym typeface="Arial"/>
            </a:endParaRPr>
          </a:p>
        </p:txBody>
      </p:sp>
      <p:pic>
        <p:nvPicPr>
          <p:cNvPr id="171" name="Google Shape;171;p37"/>
          <p:cNvPicPr preferRelativeResize="0"/>
          <p:nvPr/>
        </p:nvPicPr>
        <p:blipFill rotWithShape="1">
          <a:blip r:embed="rId2">
            <a:alphaModFix/>
          </a:blip>
          <a:srcRect/>
          <a:stretch/>
        </p:blipFill>
        <p:spPr>
          <a:xfrm>
            <a:off x="3799712" y="497725"/>
            <a:ext cx="1544576" cy="500025"/>
          </a:xfrm>
          <a:prstGeom prst="rect">
            <a:avLst/>
          </a:prstGeom>
          <a:noFill/>
          <a:ln>
            <a:noFill/>
          </a:ln>
        </p:spPr>
      </p:pic>
      <p:pic>
        <p:nvPicPr>
          <p:cNvPr id="172" name="Google Shape;172;p37"/>
          <p:cNvPicPr preferRelativeResize="0"/>
          <p:nvPr/>
        </p:nvPicPr>
        <p:blipFill rotWithShape="1">
          <a:blip r:embed="rId3">
            <a:alphaModFix/>
          </a:blip>
          <a:srcRect/>
          <a:stretch/>
        </p:blipFill>
        <p:spPr>
          <a:xfrm>
            <a:off x="4192824" y="3709600"/>
            <a:ext cx="758349" cy="91825"/>
          </a:xfrm>
          <a:prstGeom prst="rect">
            <a:avLst/>
          </a:prstGeom>
          <a:noFill/>
          <a:ln>
            <a:noFill/>
          </a:ln>
        </p:spPr>
      </p:pic>
      <p:sp>
        <p:nvSpPr>
          <p:cNvPr id="173" name="Google Shape;173;p37"/>
          <p:cNvSpPr txBox="1">
            <a:spLocks noGrp="1"/>
          </p:cNvSpPr>
          <p:nvPr>
            <p:ph type="ctrTitle"/>
          </p:nvPr>
        </p:nvSpPr>
        <p:spPr>
          <a:xfrm>
            <a:off x="1363975" y="1588700"/>
            <a:ext cx="6423600" cy="1130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3600"/>
              <a:buNone/>
              <a:defRPr>
                <a:solidFill>
                  <a:schemeClr val="lt1"/>
                </a:solidFill>
              </a:defRPr>
            </a:lvl1pPr>
            <a:lvl2pPr lvl="1" algn="ctr">
              <a:lnSpc>
                <a:spcPct val="100000"/>
              </a:lnSpc>
              <a:spcBef>
                <a:spcPts val="0"/>
              </a:spcBef>
              <a:spcAft>
                <a:spcPts val="0"/>
              </a:spcAft>
              <a:buClr>
                <a:schemeClr val="lt1"/>
              </a:buClr>
              <a:buSzPts val="3600"/>
              <a:buNone/>
              <a:defRPr>
                <a:solidFill>
                  <a:schemeClr val="lt1"/>
                </a:solidFill>
              </a:defRPr>
            </a:lvl2pPr>
            <a:lvl3pPr lvl="2" algn="ctr">
              <a:lnSpc>
                <a:spcPct val="100000"/>
              </a:lnSpc>
              <a:spcBef>
                <a:spcPts val="0"/>
              </a:spcBef>
              <a:spcAft>
                <a:spcPts val="0"/>
              </a:spcAft>
              <a:buClr>
                <a:schemeClr val="lt1"/>
              </a:buClr>
              <a:buSzPts val="3600"/>
              <a:buNone/>
              <a:defRPr>
                <a:solidFill>
                  <a:schemeClr val="lt1"/>
                </a:solidFill>
              </a:defRPr>
            </a:lvl3pPr>
            <a:lvl4pPr lvl="3" algn="ctr">
              <a:lnSpc>
                <a:spcPct val="100000"/>
              </a:lnSpc>
              <a:spcBef>
                <a:spcPts val="0"/>
              </a:spcBef>
              <a:spcAft>
                <a:spcPts val="0"/>
              </a:spcAft>
              <a:buClr>
                <a:schemeClr val="lt1"/>
              </a:buClr>
              <a:buSzPts val="3600"/>
              <a:buNone/>
              <a:defRPr>
                <a:solidFill>
                  <a:schemeClr val="lt1"/>
                </a:solidFill>
              </a:defRPr>
            </a:lvl4pPr>
            <a:lvl5pPr lvl="4" algn="ctr">
              <a:lnSpc>
                <a:spcPct val="100000"/>
              </a:lnSpc>
              <a:spcBef>
                <a:spcPts val="0"/>
              </a:spcBef>
              <a:spcAft>
                <a:spcPts val="0"/>
              </a:spcAft>
              <a:buClr>
                <a:schemeClr val="lt1"/>
              </a:buClr>
              <a:buSzPts val="3600"/>
              <a:buNone/>
              <a:defRPr>
                <a:solidFill>
                  <a:schemeClr val="lt1"/>
                </a:solidFill>
              </a:defRPr>
            </a:lvl5pPr>
            <a:lvl6pPr lvl="5" algn="ctr">
              <a:lnSpc>
                <a:spcPct val="100000"/>
              </a:lnSpc>
              <a:spcBef>
                <a:spcPts val="0"/>
              </a:spcBef>
              <a:spcAft>
                <a:spcPts val="0"/>
              </a:spcAft>
              <a:buClr>
                <a:schemeClr val="lt1"/>
              </a:buClr>
              <a:buSzPts val="3600"/>
              <a:buNone/>
              <a:defRPr>
                <a:solidFill>
                  <a:schemeClr val="lt1"/>
                </a:solidFill>
              </a:defRPr>
            </a:lvl6pPr>
            <a:lvl7pPr lvl="6" algn="ctr">
              <a:lnSpc>
                <a:spcPct val="100000"/>
              </a:lnSpc>
              <a:spcBef>
                <a:spcPts val="0"/>
              </a:spcBef>
              <a:spcAft>
                <a:spcPts val="0"/>
              </a:spcAft>
              <a:buClr>
                <a:schemeClr val="lt1"/>
              </a:buClr>
              <a:buSzPts val="3600"/>
              <a:buNone/>
              <a:defRPr>
                <a:solidFill>
                  <a:schemeClr val="lt1"/>
                </a:solidFill>
              </a:defRPr>
            </a:lvl7pPr>
            <a:lvl8pPr lvl="7" algn="ctr">
              <a:lnSpc>
                <a:spcPct val="100000"/>
              </a:lnSpc>
              <a:spcBef>
                <a:spcPts val="0"/>
              </a:spcBef>
              <a:spcAft>
                <a:spcPts val="0"/>
              </a:spcAft>
              <a:buClr>
                <a:schemeClr val="lt1"/>
              </a:buClr>
              <a:buSzPts val="3600"/>
              <a:buNone/>
              <a:defRPr>
                <a:solidFill>
                  <a:schemeClr val="lt1"/>
                </a:solidFill>
              </a:defRPr>
            </a:lvl8pPr>
            <a:lvl9pPr lvl="8" algn="ctr">
              <a:lnSpc>
                <a:spcPct val="100000"/>
              </a:lnSpc>
              <a:spcBef>
                <a:spcPts val="0"/>
              </a:spcBef>
              <a:spcAft>
                <a:spcPts val="0"/>
              </a:spcAft>
              <a:buClr>
                <a:schemeClr val="lt1"/>
              </a:buClr>
              <a:buSzPts val="3600"/>
              <a:buNone/>
              <a:defRPr>
                <a:solidFill>
                  <a:schemeClr val="lt1"/>
                </a:solidFill>
              </a:defRPr>
            </a:lvl9pPr>
          </a:lstStyle>
          <a:p>
            <a:endParaRPr/>
          </a:p>
        </p:txBody>
      </p:sp>
      <p:sp>
        <p:nvSpPr>
          <p:cNvPr id="174" name="Google Shape;174;p37"/>
          <p:cNvSpPr txBox="1">
            <a:spLocks noGrp="1"/>
          </p:cNvSpPr>
          <p:nvPr>
            <p:ph type="subTitle" idx="1"/>
          </p:nvPr>
        </p:nvSpPr>
        <p:spPr>
          <a:xfrm>
            <a:off x="1735375" y="2718800"/>
            <a:ext cx="5680800" cy="50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800"/>
              <a:buNone/>
              <a:defRPr sz="1800" i="1">
                <a:solidFill>
                  <a:schemeClr val="lt1"/>
                </a:solidFill>
              </a:defRPr>
            </a:lvl1pPr>
            <a:lvl2pPr lvl="1" algn="ctr">
              <a:lnSpc>
                <a:spcPct val="100000"/>
              </a:lnSpc>
              <a:spcBef>
                <a:spcPts val="0"/>
              </a:spcBef>
              <a:spcAft>
                <a:spcPts val="0"/>
              </a:spcAft>
              <a:buClr>
                <a:schemeClr val="lt1"/>
              </a:buClr>
              <a:buSzPts val="1800"/>
              <a:buNone/>
              <a:defRPr sz="1800" i="1">
                <a:solidFill>
                  <a:schemeClr val="lt1"/>
                </a:solidFill>
              </a:defRPr>
            </a:lvl2pPr>
            <a:lvl3pPr lvl="2" algn="ctr">
              <a:lnSpc>
                <a:spcPct val="100000"/>
              </a:lnSpc>
              <a:spcBef>
                <a:spcPts val="0"/>
              </a:spcBef>
              <a:spcAft>
                <a:spcPts val="0"/>
              </a:spcAft>
              <a:buClr>
                <a:schemeClr val="lt1"/>
              </a:buClr>
              <a:buSzPts val="1800"/>
              <a:buNone/>
              <a:defRPr sz="1800" i="1">
                <a:solidFill>
                  <a:schemeClr val="lt1"/>
                </a:solidFill>
              </a:defRPr>
            </a:lvl3pPr>
            <a:lvl4pPr lvl="3" algn="ctr">
              <a:lnSpc>
                <a:spcPct val="100000"/>
              </a:lnSpc>
              <a:spcBef>
                <a:spcPts val="0"/>
              </a:spcBef>
              <a:spcAft>
                <a:spcPts val="0"/>
              </a:spcAft>
              <a:buClr>
                <a:schemeClr val="lt1"/>
              </a:buClr>
              <a:buSzPts val="1800"/>
              <a:buNone/>
              <a:defRPr sz="1800" i="1">
                <a:solidFill>
                  <a:schemeClr val="lt1"/>
                </a:solidFill>
              </a:defRPr>
            </a:lvl4pPr>
            <a:lvl5pPr lvl="4" algn="ctr">
              <a:lnSpc>
                <a:spcPct val="100000"/>
              </a:lnSpc>
              <a:spcBef>
                <a:spcPts val="0"/>
              </a:spcBef>
              <a:spcAft>
                <a:spcPts val="0"/>
              </a:spcAft>
              <a:buClr>
                <a:schemeClr val="lt1"/>
              </a:buClr>
              <a:buSzPts val="1800"/>
              <a:buNone/>
              <a:defRPr sz="1800" i="1">
                <a:solidFill>
                  <a:schemeClr val="lt1"/>
                </a:solidFill>
              </a:defRPr>
            </a:lvl5pPr>
            <a:lvl6pPr lvl="5" algn="ctr">
              <a:lnSpc>
                <a:spcPct val="100000"/>
              </a:lnSpc>
              <a:spcBef>
                <a:spcPts val="0"/>
              </a:spcBef>
              <a:spcAft>
                <a:spcPts val="0"/>
              </a:spcAft>
              <a:buClr>
                <a:schemeClr val="lt1"/>
              </a:buClr>
              <a:buSzPts val="1800"/>
              <a:buNone/>
              <a:defRPr sz="1800" i="1">
                <a:solidFill>
                  <a:schemeClr val="lt1"/>
                </a:solidFill>
              </a:defRPr>
            </a:lvl6pPr>
            <a:lvl7pPr lvl="6" algn="ctr">
              <a:lnSpc>
                <a:spcPct val="100000"/>
              </a:lnSpc>
              <a:spcBef>
                <a:spcPts val="0"/>
              </a:spcBef>
              <a:spcAft>
                <a:spcPts val="0"/>
              </a:spcAft>
              <a:buClr>
                <a:schemeClr val="lt1"/>
              </a:buClr>
              <a:buSzPts val="1800"/>
              <a:buNone/>
              <a:defRPr sz="1800" i="1">
                <a:solidFill>
                  <a:schemeClr val="lt1"/>
                </a:solidFill>
              </a:defRPr>
            </a:lvl7pPr>
            <a:lvl8pPr lvl="7" algn="ctr">
              <a:lnSpc>
                <a:spcPct val="100000"/>
              </a:lnSpc>
              <a:spcBef>
                <a:spcPts val="0"/>
              </a:spcBef>
              <a:spcAft>
                <a:spcPts val="0"/>
              </a:spcAft>
              <a:buClr>
                <a:schemeClr val="lt1"/>
              </a:buClr>
              <a:buSzPts val="1800"/>
              <a:buNone/>
              <a:defRPr sz="1800" i="1">
                <a:solidFill>
                  <a:schemeClr val="lt1"/>
                </a:solidFill>
              </a:defRPr>
            </a:lvl8pPr>
            <a:lvl9pPr lvl="8" algn="ctr">
              <a:lnSpc>
                <a:spcPct val="100000"/>
              </a:lnSpc>
              <a:spcBef>
                <a:spcPts val="0"/>
              </a:spcBef>
              <a:spcAft>
                <a:spcPts val="0"/>
              </a:spcAft>
              <a:buClr>
                <a:schemeClr val="lt1"/>
              </a:buClr>
              <a:buSzPts val="1800"/>
              <a:buNone/>
              <a:defRPr sz="1800" i="1">
                <a:solidFill>
                  <a:schemeClr val="lt1"/>
                </a:solidFill>
              </a:defRPr>
            </a:lvl9pPr>
          </a:lstStyle>
          <a:p>
            <a:endParaRPr/>
          </a:p>
        </p:txBody>
      </p:sp>
      <p:sp>
        <p:nvSpPr>
          <p:cNvPr id="175" name="Google Shape;175;p37"/>
          <p:cNvSpPr txBox="1"/>
          <p:nvPr/>
        </p:nvSpPr>
        <p:spPr>
          <a:xfrm>
            <a:off x="207400" y="601450"/>
            <a:ext cx="1503600" cy="2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Multiple Logos" type="secHead">
  <p:cSld name="SECTION_HEADER">
    <p:bg>
      <p:bgPr>
        <a:gradFill>
          <a:gsLst>
            <a:gs pos="0">
              <a:srgbClr val="155240"/>
            </a:gs>
            <a:gs pos="23000">
              <a:srgbClr val="155240"/>
            </a:gs>
            <a:gs pos="42000">
              <a:srgbClr val="155240"/>
            </a:gs>
            <a:gs pos="99000">
              <a:srgbClr val="2F7F4C"/>
            </a:gs>
            <a:gs pos="100000">
              <a:srgbClr val="49AC57"/>
            </a:gs>
          </a:gsLst>
          <a:lin ang="5400700" scaled="0"/>
        </a:gradFill>
        <a:effectLst/>
      </p:bgPr>
    </p:bg>
    <p:spTree>
      <p:nvGrpSpPr>
        <p:cNvPr id="1" name="Shape 176"/>
        <p:cNvGrpSpPr/>
        <p:nvPr/>
      </p:nvGrpSpPr>
      <p:grpSpPr>
        <a:xfrm>
          <a:off x="0" y="0"/>
          <a:ext cx="0" cy="0"/>
          <a:chOff x="0" y="0"/>
          <a:chExt cx="0" cy="0"/>
        </a:xfrm>
      </p:grpSpPr>
      <p:sp>
        <p:nvSpPr>
          <p:cNvPr id="177" name="Google Shape;177;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8" name="Google Shape;178;p38"/>
          <p:cNvSpPr/>
          <p:nvPr/>
        </p:nvSpPr>
        <p:spPr>
          <a:xfrm>
            <a:off x="0" y="4360000"/>
            <a:ext cx="9144000" cy="561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9" name="Google Shape;179;p38"/>
          <p:cNvPicPr preferRelativeResize="0"/>
          <p:nvPr/>
        </p:nvPicPr>
        <p:blipFill rotWithShape="1">
          <a:blip r:embed="rId2">
            <a:alphaModFix/>
          </a:blip>
          <a:srcRect/>
          <a:stretch/>
        </p:blipFill>
        <p:spPr>
          <a:xfrm>
            <a:off x="3799712" y="497725"/>
            <a:ext cx="1544576" cy="500025"/>
          </a:xfrm>
          <a:prstGeom prst="rect">
            <a:avLst/>
          </a:prstGeom>
          <a:noFill/>
          <a:ln>
            <a:noFill/>
          </a:ln>
        </p:spPr>
      </p:pic>
      <p:sp>
        <p:nvSpPr>
          <p:cNvPr id="180" name="Google Shape;180;p38"/>
          <p:cNvSpPr txBox="1">
            <a:spLocks noGrp="1"/>
          </p:cNvSpPr>
          <p:nvPr>
            <p:ph type="ctrTitle"/>
          </p:nvPr>
        </p:nvSpPr>
        <p:spPr>
          <a:xfrm>
            <a:off x="1363975" y="1055300"/>
            <a:ext cx="6423600" cy="1130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3600"/>
              <a:buNone/>
              <a:defRPr>
                <a:solidFill>
                  <a:schemeClr val="lt1"/>
                </a:solidFill>
              </a:defRPr>
            </a:lvl1pPr>
            <a:lvl2pPr lvl="1" algn="ctr">
              <a:lnSpc>
                <a:spcPct val="100000"/>
              </a:lnSpc>
              <a:spcBef>
                <a:spcPts val="0"/>
              </a:spcBef>
              <a:spcAft>
                <a:spcPts val="0"/>
              </a:spcAft>
              <a:buClr>
                <a:schemeClr val="lt1"/>
              </a:buClr>
              <a:buSzPts val="3600"/>
              <a:buNone/>
              <a:defRPr>
                <a:solidFill>
                  <a:schemeClr val="lt1"/>
                </a:solidFill>
              </a:defRPr>
            </a:lvl2pPr>
            <a:lvl3pPr lvl="2" algn="ctr">
              <a:lnSpc>
                <a:spcPct val="100000"/>
              </a:lnSpc>
              <a:spcBef>
                <a:spcPts val="0"/>
              </a:spcBef>
              <a:spcAft>
                <a:spcPts val="0"/>
              </a:spcAft>
              <a:buClr>
                <a:schemeClr val="lt1"/>
              </a:buClr>
              <a:buSzPts val="3600"/>
              <a:buNone/>
              <a:defRPr>
                <a:solidFill>
                  <a:schemeClr val="lt1"/>
                </a:solidFill>
              </a:defRPr>
            </a:lvl3pPr>
            <a:lvl4pPr lvl="3" algn="ctr">
              <a:lnSpc>
                <a:spcPct val="100000"/>
              </a:lnSpc>
              <a:spcBef>
                <a:spcPts val="0"/>
              </a:spcBef>
              <a:spcAft>
                <a:spcPts val="0"/>
              </a:spcAft>
              <a:buClr>
                <a:schemeClr val="lt1"/>
              </a:buClr>
              <a:buSzPts val="3600"/>
              <a:buNone/>
              <a:defRPr>
                <a:solidFill>
                  <a:schemeClr val="lt1"/>
                </a:solidFill>
              </a:defRPr>
            </a:lvl4pPr>
            <a:lvl5pPr lvl="4" algn="ctr">
              <a:lnSpc>
                <a:spcPct val="100000"/>
              </a:lnSpc>
              <a:spcBef>
                <a:spcPts val="0"/>
              </a:spcBef>
              <a:spcAft>
                <a:spcPts val="0"/>
              </a:spcAft>
              <a:buClr>
                <a:schemeClr val="lt1"/>
              </a:buClr>
              <a:buSzPts val="3600"/>
              <a:buNone/>
              <a:defRPr>
                <a:solidFill>
                  <a:schemeClr val="lt1"/>
                </a:solidFill>
              </a:defRPr>
            </a:lvl5pPr>
            <a:lvl6pPr lvl="5" algn="ctr">
              <a:lnSpc>
                <a:spcPct val="100000"/>
              </a:lnSpc>
              <a:spcBef>
                <a:spcPts val="0"/>
              </a:spcBef>
              <a:spcAft>
                <a:spcPts val="0"/>
              </a:spcAft>
              <a:buClr>
                <a:schemeClr val="lt1"/>
              </a:buClr>
              <a:buSzPts val="3600"/>
              <a:buNone/>
              <a:defRPr>
                <a:solidFill>
                  <a:schemeClr val="lt1"/>
                </a:solidFill>
              </a:defRPr>
            </a:lvl6pPr>
            <a:lvl7pPr lvl="6" algn="ctr">
              <a:lnSpc>
                <a:spcPct val="100000"/>
              </a:lnSpc>
              <a:spcBef>
                <a:spcPts val="0"/>
              </a:spcBef>
              <a:spcAft>
                <a:spcPts val="0"/>
              </a:spcAft>
              <a:buClr>
                <a:schemeClr val="lt1"/>
              </a:buClr>
              <a:buSzPts val="3600"/>
              <a:buNone/>
              <a:defRPr>
                <a:solidFill>
                  <a:schemeClr val="lt1"/>
                </a:solidFill>
              </a:defRPr>
            </a:lvl7pPr>
            <a:lvl8pPr lvl="7" algn="ctr">
              <a:lnSpc>
                <a:spcPct val="100000"/>
              </a:lnSpc>
              <a:spcBef>
                <a:spcPts val="0"/>
              </a:spcBef>
              <a:spcAft>
                <a:spcPts val="0"/>
              </a:spcAft>
              <a:buClr>
                <a:schemeClr val="lt1"/>
              </a:buClr>
              <a:buSzPts val="3600"/>
              <a:buNone/>
              <a:defRPr>
                <a:solidFill>
                  <a:schemeClr val="lt1"/>
                </a:solidFill>
              </a:defRPr>
            </a:lvl8pPr>
            <a:lvl9pPr lvl="8" algn="ctr">
              <a:lnSpc>
                <a:spcPct val="100000"/>
              </a:lnSpc>
              <a:spcBef>
                <a:spcPts val="0"/>
              </a:spcBef>
              <a:spcAft>
                <a:spcPts val="0"/>
              </a:spcAft>
              <a:buClr>
                <a:schemeClr val="lt1"/>
              </a:buClr>
              <a:buSzPts val="3600"/>
              <a:buNone/>
              <a:defRPr>
                <a:solidFill>
                  <a:schemeClr val="lt1"/>
                </a:solidFill>
              </a:defRPr>
            </a:lvl9pPr>
          </a:lstStyle>
          <a:p>
            <a:endParaRPr/>
          </a:p>
        </p:txBody>
      </p:sp>
      <p:sp>
        <p:nvSpPr>
          <p:cNvPr id="181" name="Google Shape;181;p38"/>
          <p:cNvSpPr txBox="1">
            <a:spLocks noGrp="1"/>
          </p:cNvSpPr>
          <p:nvPr>
            <p:ph type="subTitle" idx="1"/>
          </p:nvPr>
        </p:nvSpPr>
        <p:spPr>
          <a:xfrm>
            <a:off x="1735375" y="2185400"/>
            <a:ext cx="5680800" cy="50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800"/>
              <a:buNone/>
              <a:defRPr sz="1800" i="1">
                <a:solidFill>
                  <a:schemeClr val="lt1"/>
                </a:solidFill>
              </a:defRPr>
            </a:lvl1pPr>
            <a:lvl2pPr lvl="1" algn="ctr">
              <a:lnSpc>
                <a:spcPct val="100000"/>
              </a:lnSpc>
              <a:spcBef>
                <a:spcPts val="0"/>
              </a:spcBef>
              <a:spcAft>
                <a:spcPts val="0"/>
              </a:spcAft>
              <a:buClr>
                <a:schemeClr val="lt1"/>
              </a:buClr>
              <a:buSzPts val="1800"/>
              <a:buNone/>
              <a:defRPr sz="1800" i="1">
                <a:solidFill>
                  <a:schemeClr val="lt1"/>
                </a:solidFill>
              </a:defRPr>
            </a:lvl2pPr>
            <a:lvl3pPr lvl="2" algn="ctr">
              <a:lnSpc>
                <a:spcPct val="100000"/>
              </a:lnSpc>
              <a:spcBef>
                <a:spcPts val="0"/>
              </a:spcBef>
              <a:spcAft>
                <a:spcPts val="0"/>
              </a:spcAft>
              <a:buClr>
                <a:schemeClr val="lt1"/>
              </a:buClr>
              <a:buSzPts val="1800"/>
              <a:buNone/>
              <a:defRPr sz="1800" i="1">
                <a:solidFill>
                  <a:schemeClr val="lt1"/>
                </a:solidFill>
              </a:defRPr>
            </a:lvl3pPr>
            <a:lvl4pPr lvl="3" algn="ctr">
              <a:lnSpc>
                <a:spcPct val="100000"/>
              </a:lnSpc>
              <a:spcBef>
                <a:spcPts val="0"/>
              </a:spcBef>
              <a:spcAft>
                <a:spcPts val="0"/>
              </a:spcAft>
              <a:buClr>
                <a:schemeClr val="lt1"/>
              </a:buClr>
              <a:buSzPts val="1800"/>
              <a:buNone/>
              <a:defRPr sz="1800" i="1">
                <a:solidFill>
                  <a:schemeClr val="lt1"/>
                </a:solidFill>
              </a:defRPr>
            </a:lvl4pPr>
            <a:lvl5pPr lvl="4" algn="ctr">
              <a:lnSpc>
                <a:spcPct val="100000"/>
              </a:lnSpc>
              <a:spcBef>
                <a:spcPts val="0"/>
              </a:spcBef>
              <a:spcAft>
                <a:spcPts val="0"/>
              </a:spcAft>
              <a:buClr>
                <a:schemeClr val="lt1"/>
              </a:buClr>
              <a:buSzPts val="1800"/>
              <a:buNone/>
              <a:defRPr sz="1800" i="1">
                <a:solidFill>
                  <a:schemeClr val="lt1"/>
                </a:solidFill>
              </a:defRPr>
            </a:lvl5pPr>
            <a:lvl6pPr lvl="5" algn="ctr">
              <a:lnSpc>
                <a:spcPct val="100000"/>
              </a:lnSpc>
              <a:spcBef>
                <a:spcPts val="0"/>
              </a:spcBef>
              <a:spcAft>
                <a:spcPts val="0"/>
              </a:spcAft>
              <a:buClr>
                <a:schemeClr val="lt1"/>
              </a:buClr>
              <a:buSzPts val="1800"/>
              <a:buNone/>
              <a:defRPr sz="1800" i="1">
                <a:solidFill>
                  <a:schemeClr val="lt1"/>
                </a:solidFill>
              </a:defRPr>
            </a:lvl6pPr>
            <a:lvl7pPr lvl="6" algn="ctr">
              <a:lnSpc>
                <a:spcPct val="100000"/>
              </a:lnSpc>
              <a:spcBef>
                <a:spcPts val="0"/>
              </a:spcBef>
              <a:spcAft>
                <a:spcPts val="0"/>
              </a:spcAft>
              <a:buClr>
                <a:schemeClr val="lt1"/>
              </a:buClr>
              <a:buSzPts val="1800"/>
              <a:buNone/>
              <a:defRPr sz="1800" i="1">
                <a:solidFill>
                  <a:schemeClr val="lt1"/>
                </a:solidFill>
              </a:defRPr>
            </a:lvl7pPr>
            <a:lvl8pPr lvl="7" algn="ctr">
              <a:lnSpc>
                <a:spcPct val="100000"/>
              </a:lnSpc>
              <a:spcBef>
                <a:spcPts val="0"/>
              </a:spcBef>
              <a:spcAft>
                <a:spcPts val="0"/>
              </a:spcAft>
              <a:buClr>
                <a:schemeClr val="lt1"/>
              </a:buClr>
              <a:buSzPts val="1800"/>
              <a:buNone/>
              <a:defRPr sz="1800" i="1">
                <a:solidFill>
                  <a:schemeClr val="lt1"/>
                </a:solidFill>
              </a:defRPr>
            </a:lvl8pPr>
            <a:lvl9pPr lvl="8" algn="ctr">
              <a:lnSpc>
                <a:spcPct val="100000"/>
              </a:lnSpc>
              <a:spcBef>
                <a:spcPts val="0"/>
              </a:spcBef>
              <a:spcAft>
                <a:spcPts val="0"/>
              </a:spcAft>
              <a:buClr>
                <a:schemeClr val="lt1"/>
              </a:buClr>
              <a:buSzPts val="1800"/>
              <a:buNone/>
              <a:defRPr sz="1800" i="1">
                <a:solidFill>
                  <a:schemeClr val="lt1"/>
                </a:solidFill>
              </a:defRPr>
            </a:lvl9pPr>
          </a:lstStyle>
          <a:p>
            <a:endParaRPr/>
          </a:p>
        </p:txBody>
      </p:sp>
      <p:pic>
        <p:nvPicPr>
          <p:cNvPr id="182" name="Google Shape;182;p38"/>
          <p:cNvPicPr preferRelativeResize="0"/>
          <p:nvPr/>
        </p:nvPicPr>
        <p:blipFill rotWithShape="1">
          <a:blip r:embed="rId3">
            <a:alphaModFix/>
          </a:blip>
          <a:srcRect/>
          <a:stretch/>
        </p:blipFill>
        <p:spPr>
          <a:xfrm>
            <a:off x="4192824" y="3176200"/>
            <a:ext cx="758349" cy="91825"/>
          </a:xfrm>
          <a:prstGeom prst="rect">
            <a:avLst/>
          </a:prstGeom>
          <a:noFill/>
          <a:ln>
            <a:noFill/>
          </a:ln>
        </p:spPr>
      </p:pic>
      <p:sp>
        <p:nvSpPr>
          <p:cNvPr id="183" name="Google Shape;183;p38"/>
          <p:cNvSpPr txBox="1"/>
          <p:nvPr/>
        </p:nvSpPr>
        <p:spPr>
          <a:xfrm>
            <a:off x="0" y="0"/>
            <a:ext cx="1544700" cy="320700"/>
          </a:xfrm>
          <a:prstGeom prst="rect">
            <a:avLst/>
          </a:prstGeom>
          <a:solidFill>
            <a:schemeClr val="accent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184" name="Google Shape;184;p38"/>
          <p:cNvSpPr txBox="1"/>
          <p:nvPr/>
        </p:nvSpPr>
        <p:spPr>
          <a:xfrm>
            <a:off x="0" y="0"/>
            <a:ext cx="15447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185" name="Google Shape;185;p38"/>
          <p:cNvSpPr txBox="1"/>
          <p:nvPr/>
        </p:nvSpPr>
        <p:spPr>
          <a:xfrm>
            <a:off x="20550" y="15150"/>
            <a:ext cx="1503600" cy="2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mp; Grey Footer">
  <p:cSld name="ONE_COLUMN_TEXT">
    <p:spTree>
      <p:nvGrpSpPr>
        <p:cNvPr id="1" name="Shape 186"/>
        <p:cNvGrpSpPr/>
        <p:nvPr/>
      </p:nvGrpSpPr>
      <p:grpSpPr>
        <a:xfrm>
          <a:off x="0" y="0"/>
          <a:ext cx="0" cy="0"/>
          <a:chOff x="0" y="0"/>
          <a:chExt cx="0" cy="0"/>
        </a:xfrm>
      </p:grpSpPr>
      <p:sp>
        <p:nvSpPr>
          <p:cNvPr id="187" name="Google Shape;187;p39"/>
          <p:cNvSpPr/>
          <p:nvPr/>
        </p:nvSpPr>
        <p:spPr>
          <a:xfrm>
            <a:off x="100" y="3344300"/>
            <a:ext cx="9144000" cy="1799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9"/>
          <p:cNvSpPr txBox="1">
            <a:spLocks noGrp="1"/>
          </p:cNvSpPr>
          <p:nvPr>
            <p:ph type="title"/>
          </p:nvPr>
        </p:nvSpPr>
        <p:spPr>
          <a:xfrm>
            <a:off x="572050" y="609600"/>
            <a:ext cx="79998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b="0"/>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189" name="Google Shape;189;p39"/>
          <p:cNvSpPr txBox="1"/>
          <p:nvPr/>
        </p:nvSpPr>
        <p:spPr>
          <a:xfrm>
            <a:off x="0" y="0"/>
            <a:ext cx="2215200" cy="3207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190" name="Google Shape;190;p39"/>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ight Grey">
  <p:cSld name="CUSTOM_1">
    <p:bg>
      <p:bgPr>
        <a:solidFill>
          <a:schemeClr val="lt2"/>
        </a:solidFill>
        <a:effectLst/>
      </p:bgPr>
    </p:bg>
    <p:spTree>
      <p:nvGrpSpPr>
        <p:cNvPr id="1" name="Shape 191"/>
        <p:cNvGrpSpPr/>
        <p:nvPr/>
      </p:nvGrpSpPr>
      <p:grpSpPr>
        <a:xfrm>
          <a:off x="0" y="0"/>
          <a:ext cx="0" cy="0"/>
          <a:chOff x="0" y="0"/>
          <a:chExt cx="0" cy="0"/>
        </a:xfrm>
      </p:grpSpPr>
      <p:pic>
        <p:nvPicPr>
          <p:cNvPr id="192" name="Google Shape;192;p40"/>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
  <p:cSld name="CUSTOM_2">
    <p:bg>
      <p:bgPr>
        <a:solidFill>
          <a:schemeClr val="accent4"/>
        </a:solidFill>
        <a:effectLst/>
      </p:bgPr>
    </p:bg>
    <p:spTree>
      <p:nvGrpSpPr>
        <p:cNvPr id="1" name="Shape 193"/>
        <p:cNvGrpSpPr/>
        <p:nvPr/>
      </p:nvGrpSpPr>
      <p:grpSpPr>
        <a:xfrm>
          <a:off x="0" y="0"/>
          <a:ext cx="0" cy="0"/>
          <a:chOff x="0" y="0"/>
          <a:chExt cx="0" cy="0"/>
        </a:xfrm>
      </p:grpSpPr>
      <p:pic>
        <p:nvPicPr>
          <p:cNvPr id="194" name="Google Shape;194;p41"/>
          <p:cNvPicPr preferRelativeResize="0"/>
          <p:nvPr/>
        </p:nvPicPr>
        <p:blipFill rotWithShape="1">
          <a:blip r:embed="rId2">
            <a:alphaModFix/>
          </a:blip>
          <a:srcRect/>
          <a:stretch/>
        </p:blipFill>
        <p:spPr>
          <a:xfrm>
            <a:off x="8362150" y="4590888"/>
            <a:ext cx="612649" cy="4023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1">
  <p:cSld name="Blue">
    <p:bg>
      <p:bgPr>
        <a:solidFill>
          <a:schemeClr val="accent4"/>
        </a:solidFill>
        <a:effectLst/>
      </p:bgPr>
    </p:bg>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8362150" y="4590888"/>
            <a:ext cx="612649" cy="40233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Tex &amp; Picture Left">
  <p:cSld name="CUSTOM_4">
    <p:bg>
      <p:bgPr>
        <a:gradFill>
          <a:gsLst>
            <a:gs pos="0">
              <a:srgbClr val="155240"/>
            </a:gs>
            <a:gs pos="23000">
              <a:srgbClr val="155240"/>
            </a:gs>
            <a:gs pos="42000">
              <a:srgbClr val="155240"/>
            </a:gs>
            <a:gs pos="99000">
              <a:srgbClr val="2F7F4C"/>
            </a:gs>
            <a:gs pos="100000">
              <a:srgbClr val="49AC57"/>
            </a:gs>
          </a:gsLst>
          <a:lin ang="5400700" scaled="0"/>
        </a:gradFill>
        <a:effectLst/>
      </p:bgPr>
    </p:bg>
    <p:spTree>
      <p:nvGrpSpPr>
        <p:cNvPr id="1" name="Shape 195"/>
        <p:cNvGrpSpPr/>
        <p:nvPr/>
      </p:nvGrpSpPr>
      <p:grpSpPr>
        <a:xfrm>
          <a:off x="0" y="0"/>
          <a:ext cx="0" cy="0"/>
          <a:chOff x="0" y="0"/>
          <a:chExt cx="0" cy="0"/>
        </a:xfrm>
      </p:grpSpPr>
      <p:sp>
        <p:nvSpPr>
          <p:cNvPr id="196" name="Google Shape;196;p42"/>
          <p:cNvSpPr>
            <a:spLocks noGrp="1"/>
          </p:cNvSpPr>
          <p:nvPr>
            <p:ph type="pic" idx="2"/>
          </p:nvPr>
        </p:nvSpPr>
        <p:spPr>
          <a:xfrm>
            <a:off x="0" y="0"/>
            <a:ext cx="4582500" cy="5183100"/>
          </a:xfrm>
          <a:prstGeom prst="rect">
            <a:avLst/>
          </a:prstGeom>
          <a:noFill/>
          <a:ln>
            <a:noFill/>
          </a:ln>
        </p:spPr>
      </p:sp>
      <p:sp>
        <p:nvSpPr>
          <p:cNvPr id="197" name="Google Shape;197;p42"/>
          <p:cNvSpPr txBox="1">
            <a:spLocks noGrp="1"/>
          </p:cNvSpPr>
          <p:nvPr>
            <p:ph type="title"/>
          </p:nvPr>
        </p:nvSpPr>
        <p:spPr>
          <a:xfrm>
            <a:off x="5377225" y="770625"/>
            <a:ext cx="31947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6"/>
              </a:buClr>
              <a:buSzPts val="3200"/>
              <a:buNone/>
              <a:defRPr sz="3200" b="0">
                <a:solidFill>
                  <a:schemeClr val="accent6"/>
                </a:solidFill>
              </a:defRPr>
            </a:lvl1pPr>
            <a:lvl2pPr lvl="1" algn="l">
              <a:lnSpc>
                <a:spcPct val="100000"/>
              </a:lnSpc>
              <a:spcBef>
                <a:spcPts val="0"/>
              </a:spcBef>
              <a:spcAft>
                <a:spcPts val="0"/>
              </a:spcAft>
              <a:buClr>
                <a:schemeClr val="accent6"/>
              </a:buClr>
              <a:buSzPts val="3600"/>
              <a:buNone/>
              <a:defRPr b="0">
                <a:solidFill>
                  <a:schemeClr val="accent6"/>
                </a:solidFill>
              </a:defRPr>
            </a:lvl2pPr>
            <a:lvl3pPr lvl="2" algn="l">
              <a:lnSpc>
                <a:spcPct val="100000"/>
              </a:lnSpc>
              <a:spcBef>
                <a:spcPts val="0"/>
              </a:spcBef>
              <a:spcAft>
                <a:spcPts val="0"/>
              </a:spcAft>
              <a:buClr>
                <a:schemeClr val="accent6"/>
              </a:buClr>
              <a:buSzPts val="3600"/>
              <a:buNone/>
              <a:defRPr b="0">
                <a:solidFill>
                  <a:schemeClr val="accent6"/>
                </a:solidFill>
              </a:defRPr>
            </a:lvl3pPr>
            <a:lvl4pPr lvl="3" algn="l">
              <a:lnSpc>
                <a:spcPct val="100000"/>
              </a:lnSpc>
              <a:spcBef>
                <a:spcPts val="0"/>
              </a:spcBef>
              <a:spcAft>
                <a:spcPts val="0"/>
              </a:spcAft>
              <a:buClr>
                <a:schemeClr val="accent6"/>
              </a:buClr>
              <a:buSzPts val="3600"/>
              <a:buNone/>
              <a:defRPr b="0">
                <a:solidFill>
                  <a:schemeClr val="accent6"/>
                </a:solidFill>
              </a:defRPr>
            </a:lvl4pPr>
            <a:lvl5pPr lvl="4" algn="l">
              <a:lnSpc>
                <a:spcPct val="100000"/>
              </a:lnSpc>
              <a:spcBef>
                <a:spcPts val="0"/>
              </a:spcBef>
              <a:spcAft>
                <a:spcPts val="0"/>
              </a:spcAft>
              <a:buClr>
                <a:schemeClr val="accent6"/>
              </a:buClr>
              <a:buSzPts val="3600"/>
              <a:buNone/>
              <a:defRPr b="0">
                <a:solidFill>
                  <a:schemeClr val="accent6"/>
                </a:solidFill>
              </a:defRPr>
            </a:lvl5pPr>
            <a:lvl6pPr lvl="5" algn="l">
              <a:lnSpc>
                <a:spcPct val="100000"/>
              </a:lnSpc>
              <a:spcBef>
                <a:spcPts val="0"/>
              </a:spcBef>
              <a:spcAft>
                <a:spcPts val="0"/>
              </a:spcAft>
              <a:buClr>
                <a:schemeClr val="accent6"/>
              </a:buClr>
              <a:buSzPts val="3600"/>
              <a:buNone/>
              <a:defRPr b="0">
                <a:solidFill>
                  <a:schemeClr val="accent6"/>
                </a:solidFill>
              </a:defRPr>
            </a:lvl6pPr>
            <a:lvl7pPr lvl="6" algn="l">
              <a:lnSpc>
                <a:spcPct val="100000"/>
              </a:lnSpc>
              <a:spcBef>
                <a:spcPts val="0"/>
              </a:spcBef>
              <a:spcAft>
                <a:spcPts val="0"/>
              </a:spcAft>
              <a:buClr>
                <a:schemeClr val="accent6"/>
              </a:buClr>
              <a:buSzPts val="3600"/>
              <a:buNone/>
              <a:defRPr b="0">
                <a:solidFill>
                  <a:schemeClr val="accent6"/>
                </a:solidFill>
              </a:defRPr>
            </a:lvl7pPr>
            <a:lvl8pPr lvl="7" algn="l">
              <a:lnSpc>
                <a:spcPct val="100000"/>
              </a:lnSpc>
              <a:spcBef>
                <a:spcPts val="0"/>
              </a:spcBef>
              <a:spcAft>
                <a:spcPts val="0"/>
              </a:spcAft>
              <a:buClr>
                <a:schemeClr val="accent6"/>
              </a:buClr>
              <a:buSzPts val="3600"/>
              <a:buNone/>
              <a:defRPr b="0">
                <a:solidFill>
                  <a:schemeClr val="accent6"/>
                </a:solidFill>
              </a:defRPr>
            </a:lvl8pPr>
            <a:lvl9pPr lvl="8" algn="l">
              <a:lnSpc>
                <a:spcPct val="100000"/>
              </a:lnSpc>
              <a:spcBef>
                <a:spcPts val="0"/>
              </a:spcBef>
              <a:spcAft>
                <a:spcPts val="0"/>
              </a:spcAft>
              <a:buClr>
                <a:schemeClr val="accent6"/>
              </a:buClr>
              <a:buSzPts val="3600"/>
              <a:buNone/>
              <a:defRPr b="0">
                <a:solidFill>
                  <a:schemeClr val="accent6"/>
                </a:solidFill>
              </a:defRPr>
            </a:lvl9pPr>
          </a:lstStyle>
          <a:p>
            <a:endParaRPr/>
          </a:p>
        </p:txBody>
      </p:sp>
      <p:sp>
        <p:nvSpPr>
          <p:cNvPr id="198" name="Google Shape;198;p42"/>
          <p:cNvSpPr txBox="1">
            <a:spLocks noGrp="1"/>
          </p:cNvSpPr>
          <p:nvPr>
            <p:ph type="body" idx="1"/>
          </p:nvPr>
        </p:nvSpPr>
        <p:spPr>
          <a:xfrm>
            <a:off x="5377225" y="1723075"/>
            <a:ext cx="3194700" cy="2945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42900" algn="l">
              <a:lnSpc>
                <a:spcPct val="115000"/>
              </a:lnSpc>
              <a:spcBef>
                <a:spcPts val="0"/>
              </a:spcBef>
              <a:spcAft>
                <a:spcPts val="0"/>
              </a:spcAft>
              <a:buClr>
                <a:schemeClr val="lt1"/>
              </a:buClr>
              <a:buSzPts val="1800"/>
              <a:buChar char="○"/>
              <a:defRPr sz="1800">
                <a:solidFill>
                  <a:schemeClr val="lt1"/>
                </a:solidFill>
              </a:defRPr>
            </a:lvl2pPr>
            <a:lvl3pPr marL="1371600" lvl="2" indent="-342900" algn="l">
              <a:lnSpc>
                <a:spcPct val="115000"/>
              </a:lnSpc>
              <a:spcBef>
                <a:spcPts val="0"/>
              </a:spcBef>
              <a:spcAft>
                <a:spcPts val="0"/>
              </a:spcAft>
              <a:buClr>
                <a:schemeClr val="lt1"/>
              </a:buClr>
              <a:buSzPts val="1800"/>
              <a:buChar char="■"/>
              <a:defRPr sz="1800">
                <a:solidFill>
                  <a:schemeClr val="lt1"/>
                </a:solidFill>
              </a:defRPr>
            </a:lvl3pPr>
            <a:lvl4pPr marL="1828800" lvl="3" indent="-342900" algn="l">
              <a:lnSpc>
                <a:spcPct val="115000"/>
              </a:lnSpc>
              <a:spcBef>
                <a:spcPts val="0"/>
              </a:spcBef>
              <a:spcAft>
                <a:spcPts val="0"/>
              </a:spcAft>
              <a:buClr>
                <a:schemeClr val="lt1"/>
              </a:buClr>
              <a:buSzPts val="1800"/>
              <a:buChar char="●"/>
              <a:defRPr sz="1800">
                <a:solidFill>
                  <a:schemeClr val="lt1"/>
                </a:solidFill>
              </a:defRPr>
            </a:lvl4pPr>
            <a:lvl5pPr marL="2286000" lvl="4" indent="-342900" algn="l">
              <a:lnSpc>
                <a:spcPct val="115000"/>
              </a:lnSpc>
              <a:spcBef>
                <a:spcPts val="0"/>
              </a:spcBef>
              <a:spcAft>
                <a:spcPts val="0"/>
              </a:spcAft>
              <a:buClr>
                <a:schemeClr val="lt1"/>
              </a:buClr>
              <a:buSzPts val="1800"/>
              <a:buChar char="○"/>
              <a:defRPr sz="1800">
                <a:solidFill>
                  <a:schemeClr val="lt1"/>
                </a:solidFill>
              </a:defRPr>
            </a:lvl5pPr>
            <a:lvl6pPr marL="2743200" lvl="5" indent="-342900" algn="l">
              <a:lnSpc>
                <a:spcPct val="115000"/>
              </a:lnSpc>
              <a:spcBef>
                <a:spcPts val="0"/>
              </a:spcBef>
              <a:spcAft>
                <a:spcPts val="0"/>
              </a:spcAft>
              <a:buClr>
                <a:schemeClr val="lt1"/>
              </a:buClr>
              <a:buSzPts val="1800"/>
              <a:buChar char="■"/>
              <a:defRPr sz="1800">
                <a:solidFill>
                  <a:schemeClr val="lt1"/>
                </a:solidFill>
              </a:defRPr>
            </a:lvl6pPr>
            <a:lvl7pPr marL="3200400" lvl="6" indent="-342900" algn="l">
              <a:lnSpc>
                <a:spcPct val="115000"/>
              </a:lnSpc>
              <a:spcBef>
                <a:spcPts val="0"/>
              </a:spcBef>
              <a:spcAft>
                <a:spcPts val="0"/>
              </a:spcAft>
              <a:buClr>
                <a:schemeClr val="lt1"/>
              </a:buClr>
              <a:buSzPts val="1800"/>
              <a:buChar char="●"/>
              <a:defRPr sz="1800">
                <a:solidFill>
                  <a:schemeClr val="lt1"/>
                </a:solidFill>
              </a:defRPr>
            </a:lvl7pPr>
            <a:lvl8pPr marL="3657600" lvl="7" indent="-342900" algn="l">
              <a:lnSpc>
                <a:spcPct val="115000"/>
              </a:lnSpc>
              <a:spcBef>
                <a:spcPts val="0"/>
              </a:spcBef>
              <a:spcAft>
                <a:spcPts val="0"/>
              </a:spcAft>
              <a:buClr>
                <a:schemeClr val="lt1"/>
              </a:buClr>
              <a:buSzPts val="1800"/>
              <a:buChar char="○"/>
              <a:defRPr sz="1800">
                <a:solidFill>
                  <a:schemeClr val="lt1"/>
                </a:solidFill>
              </a:defRPr>
            </a:lvl8pPr>
            <a:lvl9pPr marL="4114800" lvl="8" indent="-342900" algn="l">
              <a:lnSpc>
                <a:spcPct val="115000"/>
              </a:lnSpc>
              <a:spcBef>
                <a:spcPts val="0"/>
              </a:spcBef>
              <a:spcAft>
                <a:spcPts val="0"/>
              </a:spcAft>
              <a:buClr>
                <a:schemeClr val="lt1"/>
              </a:buClr>
              <a:buSzPts val="1800"/>
              <a:buChar char="■"/>
              <a:defRPr sz="1800">
                <a:solidFill>
                  <a:schemeClr val="lt1"/>
                </a:solidFill>
              </a:defRPr>
            </a:lvl9pPr>
          </a:lstStyle>
          <a:p>
            <a:endParaRPr/>
          </a:p>
        </p:txBody>
      </p:sp>
      <p:pic>
        <p:nvPicPr>
          <p:cNvPr id="199" name="Google Shape;199;p42"/>
          <p:cNvPicPr preferRelativeResize="0"/>
          <p:nvPr/>
        </p:nvPicPr>
        <p:blipFill rotWithShape="1">
          <a:blip r:embed="rId2">
            <a:alphaModFix/>
          </a:blip>
          <a:srcRect/>
          <a:stretch/>
        </p:blipFill>
        <p:spPr>
          <a:xfrm>
            <a:off x="8362150" y="4590888"/>
            <a:ext cx="612649" cy="40233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Tex &amp; Picture Collage">
  <p:cSld name="CUSTOM_5">
    <p:spTree>
      <p:nvGrpSpPr>
        <p:cNvPr id="1" name="Shape 200"/>
        <p:cNvGrpSpPr/>
        <p:nvPr/>
      </p:nvGrpSpPr>
      <p:grpSpPr>
        <a:xfrm>
          <a:off x="0" y="0"/>
          <a:ext cx="0" cy="0"/>
          <a:chOff x="0" y="0"/>
          <a:chExt cx="0" cy="0"/>
        </a:xfrm>
      </p:grpSpPr>
      <p:sp>
        <p:nvSpPr>
          <p:cNvPr id="201" name="Google Shape;201;p43"/>
          <p:cNvSpPr txBox="1"/>
          <p:nvPr/>
        </p:nvSpPr>
        <p:spPr>
          <a:xfrm>
            <a:off x="0" y="0"/>
            <a:ext cx="2215200" cy="3207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202" name="Google Shape;202;p43"/>
          <p:cNvSpPr>
            <a:spLocks noGrp="1"/>
          </p:cNvSpPr>
          <p:nvPr>
            <p:ph type="pic" idx="2"/>
          </p:nvPr>
        </p:nvSpPr>
        <p:spPr>
          <a:xfrm>
            <a:off x="4469700" y="0"/>
            <a:ext cx="4674300" cy="2508300"/>
          </a:xfrm>
          <a:prstGeom prst="rect">
            <a:avLst/>
          </a:prstGeom>
          <a:noFill/>
          <a:ln>
            <a:noFill/>
          </a:ln>
        </p:spPr>
      </p:sp>
      <p:sp>
        <p:nvSpPr>
          <p:cNvPr id="203" name="Google Shape;203;p43"/>
          <p:cNvSpPr>
            <a:spLocks noGrp="1"/>
          </p:cNvSpPr>
          <p:nvPr>
            <p:ph type="pic" idx="3"/>
          </p:nvPr>
        </p:nvSpPr>
        <p:spPr>
          <a:xfrm>
            <a:off x="6855800" y="2625400"/>
            <a:ext cx="2288100" cy="2518200"/>
          </a:xfrm>
          <a:prstGeom prst="rect">
            <a:avLst/>
          </a:prstGeom>
          <a:noFill/>
          <a:ln>
            <a:noFill/>
          </a:ln>
        </p:spPr>
      </p:sp>
      <p:sp>
        <p:nvSpPr>
          <p:cNvPr id="204" name="Google Shape;204;p43"/>
          <p:cNvSpPr>
            <a:spLocks noGrp="1"/>
          </p:cNvSpPr>
          <p:nvPr>
            <p:ph type="pic" idx="4"/>
          </p:nvPr>
        </p:nvSpPr>
        <p:spPr>
          <a:xfrm>
            <a:off x="4469700" y="2625400"/>
            <a:ext cx="2215200" cy="1185300"/>
          </a:xfrm>
          <a:prstGeom prst="rect">
            <a:avLst/>
          </a:prstGeom>
          <a:noFill/>
          <a:ln>
            <a:noFill/>
          </a:ln>
        </p:spPr>
      </p:sp>
      <p:sp>
        <p:nvSpPr>
          <p:cNvPr id="205" name="Google Shape;205;p43"/>
          <p:cNvSpPr>
            <a:spLocks noGrp="1"/>
          </p:cNvSpPr>
          <p:nvPr>
            <p:ph type="pic" idx="5"/>
          </p:nvPr>
        </p:nvSpPr>
        <p:spPr>
          <a:xfrm>
            <a:off x="4469700" y="3958200"/>
            <a:ext cx="2215200" cy="1185300"/>
          </a:xfrm>
          <a:prstGeom prst="rect">
            <a:avLst/>
          </a:prstGeom>
          <a:noFill/>
          <a:ln>
            <a:noFill/>
          </a:ln>
        </p:spPr>
      </p:sp>
      <p:sp>
        <p:nvSpPr>
          <p:cNvPr id="206" name="Google Shape;206;p43"/>
          <p:cNvSpPr txBox="1">
            <a:spLocks noGrp="1"/>
          </p:cNvSpPr>
          <p:nvPr>
            <p:ph type="title"/>
          </p:nvPr>
        </p:nvSpPr>
        <p:spPr>
          <a:xfrm>
            <a:off x="686400" y="990650"/>
            <a:ext cx="31947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200"/>
              <a:buNone/>
              <a:defRPr sz="3200" b="0">
                <a:solidFill>
                  <a:schemeClr val="accent1"/>
                </a:solidFill>
              </a:defRPr>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207" name="Google Shape;207;p43"/>
          <p:cNvSpPr txBox="1">
            <a:spLocks noGrp="1"/>
          </p:cNvSpPr>
          <p:nvPr>
            <p:ph type="body" idx="1"/>
          </p:nvPr>
        </p:nvSpPr>
        <p:spPr>
          <a:xfrm>
            <a:off x="686400" y="1943100"/>
            <a:ext cx="3194700" cy="2945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J-PAL Title Only">
  <p:cSld name="J-PAL Title Only">
    <p:spTree>
      <p:nvGrpSpPr>
        <p:cNvPr id="1" name="Shape 208"/>
        <p:cNvGrpSpPr/>
        <p:nvPr/>
      </p:nvGrpSpPr>
      <p:grpSpPr>
        <a:xfrm>
          <a:off x="0" y="0"/>
          <a:ext cx="0" cy="0"/>
          <a:chOff x="0" y="0"/>
          <a:chExt cx="0" cy="0"/>
        </a:xfrm>
      </p:grpSpPr>
      <p:sp>
        <p:nvSpPr>
          <p:cNvPr id="209" name="Google Shape;209;p44"/>
          <p:cNvSpPr txBox="1">
            <a:spLocks noGrp="1"/>
          </p:cNvSpPr>
          <p:nvPr>
            <p:ph type="title"/>
          </p:nvPr>
        </p:nvSpPr>
        <p:spPr>
          <a:xfrm>
            <a:off x="457200" y="154459"/>
            <a:ext cx="8229600" cy="8649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10" name="Google Shape;210;p44"/>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small">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1" name="Google Shape;211;p44"/>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rmAutofit/>
          </a:bodyPr>
          <a:lstStyle>
            <a:lvl1pPr marL="0" marR="0" lvl="0" indent="0" algn="r">
              <a:lnSpc>
                <a:spcPct val="100000"/>
              </a:lnSpc>
              <a:spcBef>
                <a:spcPts val="0"/>
              </a:spcBef>
              <a:spcAft>
                <a:spcPts val="0"/>
              </a:spcAft>
              <a:buClr>
                <a:srgbClr val="000000"/>
              </a:buClr>
              <a:buSzPts val="10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J-PAL Content Slide">
  <p:cSld name="J-PAL Content Slide">
    <p:spTree>
      <p:nvGrpSpPr>
        <p:cNvPr id="1" name="Shape 212"/>
        <p:cNvGrpSpPr/>
        <p:nvPr/>
      </p:nvGrpSpPr>
      <p:grpSpPr>
        <a:xfrm>
          <a:off x="0" y="0"/>
          <a:ext cx="0" cy="0"/>
          <a:chOff x="0" y="0"/>
          <a:chExt cx="0" cy="0"/>
        </a:xfrm>
      </p:grpSpPr>
      <p:sp>
        <p:nvSpPr>
          <p:cNvPr id="213" name="Google Shape;213;p45"/>
          <p:cNvSpPr txBox="1">
            <a:spLocks noGrp="1"/>
          </p:cNvSpPr>
          <p:nvPr>
            <p:ph type="title"/>
          </p:nvPr>
        </p:nvSpPr>
        <p:spPr>
          <a:xfrm>
            <a:off x="457200" y="148473"/>
            <a:ext cx="8229600" cy="886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3200"/>
              <a:buFont typeface="Century Gothic"/>
              <a:buNone/>
              <a:defRPr sz="3200" b="0" u="none" cap="none">
                <a:solidFill>
                  <a:schemeClr val="accen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14" name="Google Shape;214;p45"/>
          <p:cNvSpPr txBox="1">
            <a:spLocks noGrp="1"/>
          </p:cNvSpPr>
          <p:nvPr>
            <p:ph type="body" idx="1"/>
          </p:nvPr>
        </p:nvSpPr>
        <p:spPr>
          <a:xfrm>
            <a:off x="457200" y="1102936"/>
            <a:ext cx="8229600" cy="3549300"/>
          </a:xfrm>
          <a:prstGeom prst="rect">
            <a:avLst/>
          </a:prstGeom>
          <a:noFill/>
          <a:ln>
            <a:noFill/>
          </a:ln>
        </p:spPr>
        <p:txBody>
          <a:bodyPr spcFirstLastPara="1" wrap="square" lIns="91425" tIns="45700" rIns="91425" bIns="45700" anchor="t" anchorCtr="0">
            <a:normAutofit/>
          </a:bodyPr>
          <a:lstStyle>
            <a:lvl1pPr marL="457200" lvl="0" indent="-368300" algn="l">
              <a:lnSpc>
                <a:spcPct val="115000"/>
              </a:lnSpc>
              <a:spcBef>
                <a:spcPts val="440"/>
              </a:spcBef>
              <a:spcAft>
                <a:spcPts val="0"/>
              </a:spcAft>
              <a:buClr>
                <a:schemeClr val="dk1"/>
              </a:buClr>
              <a:buSzPts val="2200"/>
              <a:buChar char="●"/>
              <a:defRPr sz="2200"/>
            </a:lvl1pPr>
            <a:lvl2pPr marL="914400" lvl="1" indent="-355600" algn="l">
              <a:lnSpc>
                <a:spcPct val="115000"/>
              </a:lnSpc>
              <a:spcBef>
                <a:spcPts val="400"/>
              </a:spcBef>
              <a:spcAft>
                <a:spcPts val="0"/>
              </a:spcAft>
              <a:buClr>
                <a:schemeClr val="dk1"/>
              </a:buClr>
              <a:buSzPts val="2000"/>
              <a:buChar char="○"/>
              <a:defRPr sz="2000"/>
            </a:lvl2pPr>
            <a:lvl3pPr marL="1371600" lvl="2" indent="-342900" algn="l">
              <a:lnSpc>
                <a:spcPct val="115000"/>
              </a:lnSpc>
              <a:spcBef>
                <a:spcPts val="360"/>
              </a:spcBef>
              <a:spcAft>
                <a:spcPts val="0"/>
              </a:spcAft>
              <a:buClr>
                <a:schemeClr val="dk1"/>
              </a:buClr>
              <a:buSzPts val="1800"/>
              <a:buChar char="■"/>
              <a:defRPr sz="1800"/>
            </a:lvl3pPr>
            <a:lvl4pPr marL="1828800" lvl="3" indent="-330200" algn="l">
              <a:lnSpc>
                <a:spcPct val="115000"/>
              </a:lnSpc>
              <a:spcBef>
                <a:spcPts val="320"/>
              </a:spcBef>
              <a:spcAft>
                <a:spcPts val="0"/>
              </a:spcAft>
              <a:buClr>
                <a:schemeClr val="dk1"/>
              </a:buClr>
              <a:buSzPts val="1600"/>
              <a:buChar char="●"/>
              <a:defRPr sz="1600"/>
            </a:lvl4pPr>
            <a:lvl5pPr marL="2286000" lvl="4" indent="-330200" algn="l">
              <a:lnSpc>
                <a:spcPct val="115000"/>
              </a:lnSpc>
              <a:spcBef>
                <a:spcPts val="320"/>
              </a:spcBef>
              <a:spcAft>
                <a:spcPts val="0"/>
              </a:spcAft>
              <a:buClr>
                <a:schemeClr val="dk1"/>
              </a:buClr>
              <a:buSzPts val="1600"/>
              <a:buChar char="○"/>
              <a:defRPr sz="1600"/>
            </a:lvl5pPr>
            <a:lvl6pPr marL="2743200" lvl="5" indent="-342900" algn="l">
              <a:lnSpc>
                <a:spcPct val="115000"/>
              </a:lnSpc>
              <a:spcBef>
                <a:spcPts val="360"/>
              </a:spcBef>
              <a:spcAft>
                <a:spcPts val="0"/>
              </a:spcAft>
              <a:buClr>
                <a:schemeClr val="dk1"/>
              </a:buClr>
              <a:buSzPts val="1800"/>
              <a:buChar char="■"/>
              <a:defRPr/>
            </a:lvl6pPr>
            <a:lvl7pPr marL="3200400" lvl="6" indent="-342900" algn="l">
              <a:lnSpc>
                <a:spcPct val="115000"/>
              </a:lnSpc>
              <a:spcBef>
                <a:spcPts val="360"/>
              </a:spcBef>
              <a:spcAft>
                <a:spcPts val="0"/>
              </a:spcAft>
              <a:buClr>
                <a:schemeClr val="dk1"/>
              </a:buClr>
              <a:buSzPts val="1800"/>
              <a:buChar char="●"/>
              <a:defRPr/>
            </a:lvl7pPr>
            <a:lvl8pPr marL="3657600" lvl="7" indent="-342900" algn="l">
              <a:lnSpc>
                <a:spcPct val="115000"/>
              </a:lnSpc>
              <a:spcBef>
                <a:spcPts val="360"/>
              </a:spcBef>
              <a:spcAft>
                <a:spcPts val="0"/>
              </a:spcAft>
              <a:buClr>
                <a:schemeClr val="dk1"/>
              </a:buClr>
              <a:buSzPts val="1800"/>
              <a:buChar char="○"/>
              <a:defRPr/>
            </a:lvl8pPr>
            <a:lvl9pPr marL="4114800" lvl="8" indent="-342900" algn="l">
              <a:lnSpc>
                <a:spcPct val="115000"/>
              </a:lnSpc>
              <a:spcBef>
                <a:spcPts val="360"/>
              </a:spcBef>
              <a:spcAft>
                <a:spcPts val="0"/>
              </a:spcAft>
              <a:buClr>
                <a:schemeClr val="dk1"/>
              </a:buClr>
              <a:buSzPts val="1800"/>
              <a:buChar char="■"/>
              <a:defRPr/>
            </a:lvl9pPr>
          </a:lstStyle>
          <a:p>
            <a:endParaRPr/>
          </a:p>
        </p:txBody>
      </p:sp>
      <p:sp>
        <p:nvSpPr>
          <p:cNvPr id="215" name="Google Shape;215;p45"/>
          <p:cNvSpPr txBox="1">
            <a:spLocks noGrp="1"/>
          </p:cNvSpPr>
          <p:nvPr>
            <p:ph type="ftr" idx="11"/>
          </p:nvPr>
        </p:nvSpPr>
        <p:spPr>
          <a:xfrm>
            <a:off x="457199" y="4834927"/>
            <a:ext cx="6879300" cy="166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6" name="Google Shape;216;p45"/>
          <p:cNvSpPr txBox="1">
            <a:spLocks noGrp="1"/>
          </p:cNvSpPr>
          <p:nvPr>
            <p:ph type="sldNum" idx="12"/>
          </p:nvPr>
        </p:nvSpPr>
        <p:spPr>
          <a:xfrm>
            <a:off x="7550458" y="4834927"/>
            <a:ext cx="1136400" cy="166800"/>
          </a:xfrm>
          <a:prstGeom prst="rect">
            <a:avLst/>
          </a:prstGeom>
          <a:noFill/>
          <a:ln>
            <a:noFill/>
          </a:ln>
        </p:spPr>
        <p:txBody>
          <a:bodyPr spcFirstLastPara="1" wrap="square" lIns="91425" tIns="45700" rIns="91425" bIns="45700" anchor="t" anchorCtr="0">
            <a:normAutofit/>
          </a:bodyPr>
          <a:lstStyle>
            <a:lvl1pPr marL="0" marR="0" lvl="0" indent="0" algn="r">
              <a:lnSpc>
                <a:spcPct val="100000"/>
              </a:lnSpc>
              <a:spcBef>
                <a:spcPts val="0"/>
              </a:spcBef>
              <a:spcAft>
                <a:spcPts val="0"/>
              </a:spcAft>
              <a:buClr>
                <a:srgbClr val="000000"/>
              </a:buClr>
              <a:buSzPts val="3305"/>
              <a:buFont typeface="Arial"/>
              <a:buNone/>
              <a:defRPr sz="1100" b="0" i="0" u="none" strike="noStrike" cap="none">
                <a:solidFill>
                  <a:srgbClr val="7F7F7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305"/>
              <a:buFont typeface="Arial"/>
              <a:buNone/>
              <a:defRPr sz="1100" b="0" i="0" u="none" strike="noStrike" cap="none">
                <a:solidFill>
                  <a:srgbClr val="7F7F7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305"/>
              <a:buFont typeface="Arial"/>
              <a:buNone/>
              <a:defRPr sz="1100" b="0" i="0" u="none" strike="noStrike" cap="none">
                <a:solidFill>
                  <a:srgbClr val="7F7F7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305"/>
              <a:buFont typeface="Arial"/>
              <a:buNone/>
              <a:defRPr sz="1100" b="0" i="0" u="none" strike="noStrike" cap="none">
                <a:solidFill>
                  <a:srgbClr val="7F7F7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305"/>
              <a:buFont typeface="Arial"/>
              <a:buNone/>
              <a:defRPr sz="1100" b="0" i="0" u="none" strike="noStrike" cap="none">
                <a:solidFill>
                  <a:srgbClr val="7F7F7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305"/>
              <a:buFont typeface="Arial"/>
              <a:buNone/>
              <a:defRPr sz="1100" b="0" i="0" u="none" strike="noStrike" cap="none">
                <a:solidFill>
                  <a:srgbClr val="7F7F7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305"/>
              <a:buFont typeface="Arial"/>
              <a:buNone/>
              <a:defRPr sz="1100" b="0" i="0" u="none" strike="noStrike" cap="none">
                <a:solidFill>
                  <a:srgbClr val="7F7F7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305"/>
              <a:buFont typeface="Arial"/>
              <a:buNone/>
              <a:defRPr sz="1100" b="0" i="0" u="none" strike="noStrike" cap="none">
                <a:solidFill>
                  <a:srgbClr val="7F7F7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305"/>
              <a:buFont typeface="Arial"/>
              <a:buNone/>
              <a:defRPr sz="11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sic">
  <p:cSld name="Basic">
    <p:spTree>
      <p:nvGrpSpPr>
        <p:cNvPr id="1" name="Shape 217"/>
        <p:cNvGrpSpPr/>
        <p:nvPr/>
      </p:nvGrpSpPr>
      <p:grpSpPr>
        <a:xfrm>
          <a:off x="0" y="0"/>
          <a:ext cx="0" cy="0"/>
          <a:chOff x="0" y="0"/>
          <a:chExt cx="0" cy="0"/>
        </a:xfrm>
      </p:grpSpPr>
      <p:sp>
        <p:nvSpPr>
          <p:cNvPr id="218" name="Google Shape;218;p46"/>
          <p:cNvSpPr txBox="1">
            <a:spLocks noGrp="1"/>
          </p:cNvSpPr>
          <p:nvPr>
            <p:ph type="body" idx="1"/>
          </p:nvPr>
        </p:nvSpPr>
        <p:spPr>
          <a:xfrm>
            <a:off x="253815" y="1199610"/>
            <a:ext cx="8638800" cy="3467100"/>
          </a:xfrm>
          <a:prstGeom prst="rect">
            <a:avLst/>
          </a:prstGeom>
          <a:noFill/>
          <a:ln>
            <a:noFill/>
          </a:ln>
        </p:spPr>
        <p:txBody>
          <a:bodyPr spcFirstLastPara="1" wrap="square" lIns="6850" tIns="0" rIns="0" bIns="0" anchor="t" anchorCtr="0">
            <a:noAutofit/>
          </a:bodyPr>
          <a:lstStyle>
            <a:lvl1pPr marL="457200" lvl="0" indent="-228600" algn="l">
              <a:lnSpc>
                <a:spcPct val="100000"/>
              </a:lnSpc>
              <a:spcBef>
                <a:spcPts val="500"/>
              </a:spcBef>
              <a:spcAft>
                <a:spcPts val="0"/>
              </a:spcAft>
              <a:buSzPts val="2100"/>
              <a:buFont typeface="Arial"/>
              <a:buNone/>
              <a:defRPr sz="2100" b="0" i="0">
                <a:solidFill>
                  <a:schemeClr val="dk1"/>
                </a:solidFill>
                <a:latin typeface="Arial"/>
                <a:ea typeface="Arial"/>
                <a:cs typeface="Arial"/>
                <a:sym typeface="Arial"/>
              </a:defRPr>
            </a:lvl1pPr>
            <a:lvl2pPr marL="914400" lvl="1" indent="-361950" algn="l">
              <a:lnSpc>
                <a:spcPct val="100000"/>
              </a:lnSpc>
              <a:spcBef>
                <a:spcPts val="500"/>
              </a:spcBef>
              <a:spcAft>
                <a:spcPts val="0"/>
              </a:spcAft>
              <a:buSzPts val="2100"/>
              <a:buChar char="○"/>
              <a:defRPr sz="2100" b="0" i="0">
                <a:solidFill>
                  <a:schemeClr val="dk1"/>
                </a:solidFill>
                <a:latin typeface="Arial"/>
                <a:ea typeface="Arial"/>
                <a:cs typeface="Arial"/>
                <a:sym typeface="Arial"/>
              </a:defRPr>
            </a:lvl2pPr>
            <a:lvl3pPr marL="1371600" lvl="2" indent="-323850" algn="l">
              <a:lnSpc>
                <a:spcPct val="100000"/>
              </a:lnSpc>
              <a:spcBef>
                <a:spcPts val="500"/>
              </a:spcBef>
              <a:spcAft>
                <a:spcPts val="0"/>
              </a:spcAft>
              <a:buSzPts val="1500"/>
              <a:buChar char="■"/>
              <a:defRPr sz="1500">
                <a:solidFill>
                  <a:schemeClr val="dk1"/>
                </a:solidFill>
              </a:defRPr>
            </a:lvl3pPr>
            <a:lvl4pPr marL="1828800" lvl="3" indent="-317500" algn="l">
              <a:lnSpc>
                <a:spcPct val="100000"/>
              </a:lnSpc>
              <a:spcBef>
                <a:spcPts val="500"/>
              </a:spcBef>
              <a:spcAft>
                <a:spcPts val="0"/>
              </a:spcAft>
              <a:buSzPts val="1400"/>
              <a:buChar char="●"/>
              <a:defRPr sz="1400">
                <a:solidFill>
                  <a:schemeClr val="dk1"/>
                </a:solidFill>
              </a:defRPr>
            </a:lvl4pPr>
            <a:lvl5pPr marL="2286000" lvl="4" indent="-298450" algn="l">
              <a:lnSpc>
                <a:spcPct val="100000"/>
              </a:lnSpc>
              <a:spcBef>
                <a:spcPts val="500"/>
              </a:spcBef>
              <a:spcAft>
                <a:spcPts val="0"/>
              </a:spcAft>
              <a:buSzPts val="1100"/>
              <a:buChar char="○"/>
              <a:defRPr sz="1100">
                <a:solidFill>
                  <a:schemeClr val="dk1"/>
                </a:solidFill>
              </a:defRPr>
            </a:lvl5pPr>
            <a:lvl6pPr marL="2743200" lvl="5" indent="-317500" algn="l">
              <a:lnSpc>
                <a:spcPct val="115000"/>
              </a:lnSpc>
              <a:spcBef>
                <a:spcPts val="500"/>
              </a:spcBef>
              <a:spcAft>
                <a:spcPts val="0"/>
              </a:spcAft>
              <a:buClr>
                <a:schemeClr val="dk1"/>
              </a:buClr>
              <a:buSzPts val="1400"/>
              <a:buChar char="■"/>
              <a:defRPr/>
            </a:lvl6pPr>
            <a:lvl7pPr marL="3200400" lvl="6" indent="-317500" algn="l">
              <a:lnSpc>
                <a:spcPct val="115000"/>
              </a:lnSpc>
              <a:spcBef>
                <a:spcPts val="300"/>
              </a:spcBef>
              <a:spcAft>
                <a:spcPts val="0"/>
              </a:spcAft>
              <a:buClr>
                <a:schemeClr val="dk1"/>
              </a:buClr>
              <a:buSzPts val="1400"/>
              <a:buChar char="●"/>
              <a:defRPr/>
            </a:lvl7pPr>
            <a:lvl8pPr marL="3657600" lvl="7" indent="-317500" algn="l">
              <a:lnSpc>
                <a:spcPct val="115000"/>
              </a:lnSpc>
              <a:spcBef>
                <a:spcPts val="300"/>
              </a:spcBef>
              <a:spcAft>
                <a:spcPts val="0"/>
              </a:spcAft>
              <a:buClr>
                <a:schemeClr val="dk1"/>
              </a:buClr>
              <a:buSzPts val="1400"/>
              <a:buChar char="○"/>
              <a:defRPr/>
            </a:lvl8pPr>
            <a:lvl9pPr marL="4114800" lvl="8" indent="-317500" algn="l">
              <a:lnSpc>
                <a:spcPct val="115000"/>
              </a:lnSpc>
              <a:spcBef>
                <a:spcPts val="300"/>
              </a:spcBef>
              <a:spcAft>
                <a:spcPts val="0"/>
              </a:spcAft>
              <a:buClr>
                <a:schemeClr val="dk1"/>
              </a:buClr>
              <a:buSzPts val="1400"/>
              <a:buChar char="■"/>
              <a:defRPr/>
            </a:lvl9pPr>
          </a:lstStyle>
          <a:p>
            <a:endParaRPr/>
          </a:p>
        </p:txBody>
      </p:sp>
      <p:sp>
        <p:nvSpPr>
          <p:cNvPr id="219" name="Google Shape;219;p46"/>
          <p:cNvSpPr txBox="1">
            <a:spLocks noGrp="1"/>
          </p:cNvSpPr>
          <p:nvPr>
            <p:ph type="body" idx="2"/>
          </p:nvPr>
        </p:nvSpPr>
        <p:spPr>
          <a:xfrm>
            <a:off x="253812" y="765812"/>
            <a:ext cx="8616000" cy="276900"/>
          </a:xfrm>
          <a:prstGeom prst="rect">
            <a:avLst/>
          </a:prstGeom>
          <a:noFill/>
          <a:ln>
            <a:noFill/>
          </a:ln>
        </p:spPr>
        <p:txBody>
          <a:bodyPr spcFirstLastPara="1" wrap="square" lIns="6850" tIns="0" rIns="0" bIns="0" anchor="t" anchorCtr="0">
            <a:spAutoFit/>
          </a:bodyPr>
          <a:lstStyle>
            <a:lvl1pPr marL="457200" lvl="0" indent="-228600" algn="ctr">
              <a:lnSpc>
                <a:spcPct val="100000"/>
              </a:lnSpc>
              <a:spcBef>
                <a:spcPts val="500"/>
              </a:spcBef>
              <a:spcAft>
                <a:spcPts val="0"/>
              </a:spcAft>
              <a:buSzPts val="1800"/>
              <a:buNone/>
              <a:defRPr sz="1800" i="0">
                <a:solidFill>
                  <a:schemeClr val="accent2"/>
                </a:solidFil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115000"/>
              </a:lnSpc>
              <a:spcBef>
                <a:spcPts val="500"/>
              </a:spcBef>
              <a:spcAft>
                <a:spcPts val="0"/>
              </a:spcAft>
              <a:buClr>
                <a:schemeClr val="dk1"/>
              </a:buClr>
              <a:buSzPts val="1400"/>
              <a:buChar char="■"/>
              <a:defRPr/>
            </a:lvl6pPr>
            <a:lvl7pPr marL="3200400" lvl="6" indent="-317500" algn="l">
              <a:lnSpc>
                <a:spcPct val="115000"/>
              </a:lnSpc>
              <a:spcBef>
                <a:spcPts val="300"/>
              </a:spcBef>
              <a:spcAft>
                <a:spcPts val="0"/>
              </a:spcAft>
              <a:buClr>
                <a:schemeClr val="dk1"/>
              </a:buClr>
              <a:buSzPts val="1400"/>
              <a:buChar char="●"/>
              <a:defRPr/>
            </a:lvl7pPr>
            <a:lvl8pPr marL="3657600" lvl="7" indent="-317500" algn="l">
              <a:lnSpc>
                <a:spcPct val="115000"/>
              </a:lnSpc>
              <a:spcBef>
                <a:spcPts val="300"/>
              </a:spcBef>
              <a:spcAft>
                <a:spcPts val="0"/>
              </a:spcAft>
              <a:buClr>
                <a:schemeClr val="dk1"/>
              </a:buClr>
              <a:buSzPts val="1400"/>
              <a:buChar char="○"/>
              <a:defRPr/>
            </a:lvl8pPr>
            <a:lvl9pPr marL="4114800" lvl="8" indent="-317500" algn="l">
              <a:lnSpc>
                <a:spcPct val="115000"/>
              </a:lnSpc>
              <a:spcBef>
                <a:spcPts val="300"/>
              </a:spcBef>
              <a:spcAft>
                <a:spcPts val="0"/>
              </a:spcAft>
              <a:buClr>
                <a:schemeClr val="dk1"/>
              </a:buClr>
              <a:buSzPts val="1400"/>
              <a:buChar char="■"/>
              <a:defRPr/>
            </a:lvl9pPr>
          </a:lstStyle>
          <a:p>
            <a:endParaRPr/>
          </a:p>
        </p:txBody>
      </p:sp>
      <p:sp>
        <p:nvSpPr>
          <p:cNvPr id="220" name="Google Shape;220;p46"/>
          <p:cNvSpPr txBox="1">
            <a:spLocks noGrp="1"/>
          </p:cNvSpPr>
          <p:nvPr>
            <p:ph type="title"/>
          </p:nvPr>
        </p:nvSpPr>
        <p:spPr>
          <a:xfrm>
            <a:off x="253815" y="68044"/>
            <a:ext cx="8638800" cy="6810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3000"/>
              <a:buFont typeface="Arial"/>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21" name="Google Shape;221;p46"/>
          <p:cNvSpPr txBox="1">
            <a:spLocks noGrp="1"/>
          </p:cNvSpPr>
          <p:nvPr>
            <p:ph type="ftr" idx="11"/>
          </p:nvPr>
        </p:nvSpPr>
        <p:spPr>
          <a:xfrm>
            <a:off x="250378" y="4703186"/>
            <a:ext cx="8054700" cy="3213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
  <p:cSld name="CUSTOM_2">
    <p:bg>
      <p:bgPr>
        <a:solidFill>
          <a:schemeClr val="accent4"/>
        </a:solidFill>
        <a:effectLst/>
      </p:bgPr>
    </p:bg>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a:stretch/>
        </p:blipFill>
        <p:spPr>
          <a:xfrm>
            <a:off x="8362150" y="4590888"/>
            <a:ext cx="612649" cy="4023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ite (1/2) &amp; Grey (1/2)">
  <p:cSld name="MAIN_POINT">
    <p:spTree>
      <p:nvGrpSpPr>
        <p:cNvPr id="1" name="Shape 31"/>
        <p:cNvGrpSpPr/>
        <p:nvPr/>
      </p:nvGrpSpPr>
      <p:grpSpPr>
        <a:xfrm>
          <a:off x="0" y="0"/>
          <a:ext cx="0" cy="0"/>
          <a:chOff x="0" y="0"/>
          <a:chExt cx="0" cy="0"/>
        </a:xfrm>
      </p:grpSpPr>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7"/>
          <p:cNvSpPr/>
          <p:nvPr/>
        </p:nvSpPr>
        <p:spPr>
          <a:xfrm>
            <a:off x="4516325" y="0"/>
            <a:ext cx="4627800" cy="51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7"/>
          <p:cNvSpPr txBox="1"/>
          <p:nvPr/>
        </p:nvSpPr>
        <p:spPr>
          <a:xfrm>
            <a:off x="0" y="0"/>
            <a:ext cx="22152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35" name="Google Shape;35;p7"/>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ype="twoColTx">
  <p:cSld name="TITLE_AND_TWO_COLUMNS">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86400" y="990650"/>
            <a:ext cx="7885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600"/>
              <a:buNone/>
              <a:defRPr sz="3600" b="0">
                <a:solidFill>
                  <a:schemeClr val="accent1"/>
                </a:solidFill>
              </a:defRPr>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a:endParaRPr/>
          </a:p>
        </p:txBody>
      </p:sp>
      <p:sp>
        <p:nvSpPr>
          <p:cNvPr id="38" name="Google Shape;38;p8"/>
          <p:cNvSpPr txBox="1">
            <a:spLocks noGrp="1"/>
          </p:cNvSpPr>
          <p:nvPr>
            <p:ph type="body" idx="1"/>
          </p:nvPr>
        </p:nvSpPr>
        <p:spPr>
          <a:xfrm>
            <a:off x="686400" y="1943100"/>
            <a:ext cx="7885500" cy="2945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
        <p:nvSpPr>
          <p:cNvPr id="39" name="Google Shape;39;p8"/>
          <p:cNvSpPr txBox="1"/>
          <p:nvPr/>
        </p:nvSpPr>
        <p:spPr>
          <a:xfrm>
            <a:off x="0" y="0"/>
            <a:ext cx="2215200" cy="3207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40" name="Google Shape;40;p8"/>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253815" y="68044"/>
            <a:ext cx="8638800" cy="6810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9"/>
          <p:cNvSpPr txBox="1">
            <a:spLocks noGrp="1"/>
          </p:cNvSpPr>
          <p:nvPr>
            <p:ph type="body" idx="1"/>
          </p:nvPr>
        </p:nvSpPr>
        <p:spPr>
          <a:xfrm>
            <a:off x="253815" y="1199610"/>
            <a:ext cx="8638800" cy="3467100"/>
          </a:xfrm>
          <a:prstGeom prst="rect">
            <a:avLst/>
          </a:prstGeom>
          <a:noFill/>
          <a:ln>
            <a:noFill/>
          </a:ln>
        </p:spPr>
        <p:txBody>
          <a:bodyPr spcFirstLastPara="1" wrap="square" lIns="6850" tIns="0" rIns="0" bIns="0" anchor="t" anchorCtr="0">
            <a:noAutofit/>
          </a:bodyPr>
          <a:lstStyle>
            <a:lvl1pPr marL="457200" lvl="0" indent="-317500" algn="l">
              <a:lnSpc>
                <a:spcPct val="100000"/>
              </a:lnSpc>
              <a:spcBef>
                <a:spcPts val="500"/>
              </a:spcBef>
              <a:spcAft>
                <a:spcPts val="0"/>
              </a:spcAft>
              <a:buSzPts val="1400"/>
              <a:buChar char="​"/>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44" name="Google Shape;44;p9"/>
          <p:cNvSpPr txBox="1">
            <a:spLocks noGrp="1"/>
          </p:cNvSpPr>
          <p:nvPr>
            <p:ph type="ftr" idx="11"/>
          </p:nvPr>
        </p:nvSpPr>
        <p:spPr>
          <a:xfrm>
            <a:off x="250378" y="4703186"/>
            <a:ext cx="8054700" cy="3213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hite (1/3) &amp; Grey (2/3) ">
  <p:cSld name="SECTION_TITLE_AND_DESCRIPTION">
    <p:bg>
      <p:bgPr>
        <a:solidFill>
          <a:schemeClr val="lt2"/>
        </a:solidFill>
        <a:effectLst/>
      </p:bgPr>
    </p:bg>
    <p:spTree>
      <p:nvGrpSpPr>
        <p:cNvPr id="1" name="Shape 45"/>
        <p:cNvGrpSpPr/>
        <p:nvPr/>
      </p:nvGrpSpPr>
      <p:grpSpPr>
        <a:xfrm>
          <a:off x="0" y="0"/>
          <a:ext cx="0" cy="0"/>
          <a:chOff x="0" y="0"/>
          <a:chExt cx="0" cy="0"/>
        </a:xfrm>
      </p:grpSpPr>
      <p:sp>
        <p:nvSpPr>
          <p:cNvPr id="46" name="Google Shape;46;p10"/>
          <p:cNvSpPr/>
          <p:nvPr/>
        </p:nvSpPr>
        <p:spPr>
          <a:xfrm>
            <a:off x="0" y="-125"/>
            <a:ext cx="37131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0"/>
          <p:cNvSpPr txBox="1"/>
          <p:nvPr/>
        </p:nvSpPr>
        <p:spPr>
          <a:xfrm>
            <a:off x="0" y="0"/>
            <a:ext cx="22152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48" name="Google Shape;48;p10"/>
          <p:cNvPicPr preferRelativeResize="0"/>
          <p:nvPr/>
        </p:nvPicPr>
        <p:blipFill rotWithShape="1">
          <a:blip r:embed="rId2">
            <a:alphaModFix/>
          </a:blip>
          <a:srcRect/>
          <a:stretch/>
        </p:blipFill>
        <p:spPr>
          <a:xfrm>
            <a:off x="8360150" y="4590425"/>
            <a:ext cx="616651" cy="403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9pPr>
          </a:lstStyle>
          <a:p>
            <a:endParaRPr/>
          </a:p>
        </p:txBody>
      </p:sp>
      <p:sp>
        <p:nvSpPr>
          <p:cNvPr id="116" name="Google Shape;116;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7" name="Google Shape;11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80/13504851.2021.1965528"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9"/>
          <p:cNvSpPr txBox="1"/>
          <p:nvPr/>
        </p:nvSpPr>
        <p:spPr>
          <a:xfrm>
            <a:off x="194150" y="587400"/>
            <a:ext cx="2063100" cy="32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r>
              <a:rPr lang="en" sz="880" b="1" dirty="0">
                <a:solidFill>
                  <a:srgbClr val="FFFFFF"/>
                </a:solidFill>
              </a:rPr>
              <a:t>August </a:t>
            </a:r>
            <a:r>
              <a:rPr lang="en" sz="880" b="1" i="0" u="none" strike="noStrike" cap="none" dirty="0">
                <a:solidFill>
                  <a:srgbClr val="FFFFFF"/>
                </a:solidFill>
                <a:latin typeface="Arial"/>
                <a:ea typeface="Arial"/>
                <a:cs typeface="Arial"/>
                <a:sym typeface="Arial"/>
              </a:rPr>
              <a:t>  2 0 2 4</a:t>
            </a:r>
            <a:endParaRPr sz="880" b="1" i="0" u="none" strike="noStrike" cap="none" dirty="0">
              <a:solidFill>
                <a:srgbClr val="FFFFFF"/>
              </a:solidFill>
              <a:latin typeface="Arial"/>
              <a:ea typeface="Arial"/>
              <a:cs typeface="Arial"/>
              <a:sym typeface="Arial"/>
            </a:endParaRPr>
          </a:p>
        </p:txBody>
      </p:sp>
      <p:sp>
        <p:nvSpPr>
          <p:cNvPr id="332" name="Google Shape;332;p69"/>
          <p:cNvSpPr txBox="1">
            <a:spLocks noGrp="1"/>
          </p:cNvSpPr>
          <p:nvPr>
            <p:ph type="ctrTitle"/>
          </p:nvPr>
        </p:nvSpPr>
        <p:spPr>
          <a:xfrm>
            <a:off x="1363975" y="1588700"/>
            <a:ext cx="6423600" cy="11301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r>
              <a:rPr lang="en" dirty="0"/>
              <a:t>        </a:t>
            </a:r>
            <a:r>
              <a:rPr lang="en" sz="3100" dirty="0"/>
              <a:t>The 8</a:t>
            </a:r>
            <a:r>
              <a:rPr lang="en" sz="3100" baseline="30000" dirty="0"/>
              <a:t>th</a:t>
            </a:r>
            <a:r>
              <a:rPr lang="en" sz="3100" dirty="0"/>
              <a:t> Uganda Evaluation Week</a:t>
            </a:r>
            <a:endParaRPr sz="3100" dirty="0"/>
          </a:p>
          <a:p>
            <a:pPr marL="0" lvl="0" indent="0" algn="l" rtl="0">
              <a:lnSpc>
                <a:spcPct val="100000"/>
              </a:lnSpc>
              <a:spcBef>
                <a:spcPts val="0"/>
              </a:spcBef>
              <a:spcAft>
                <a:spcPts val="0"/>
              </a:spcAft>
              <a:buSzPct val="100000"/>
              <a:buNone/>
            </a:pPr>
            <a:r>
              <a:rPr lang="en" dirty="0"/>
              <a:t>             </a:t>
            </a:r>
            <a:r>
              <a:rPr lang="en" sz="2700" dirty="0"/>
              <a:t>Uganda Manag</a:t>
            </a:r>
            <a:r>
              <a:rPr lang="nl-NL" sz="2700" dirty="0"/>
              <a:t>e</a:t>
            </a:r>
            <a:r>
              <a:rPr lang="en" sz="2700" dirty="0"/>
              <a:t>ment Institute</a:t>
            </a:r>
            <a:endParaRPr sz="2700" dirty="0"/>
          </a:p>
        </p:txBody>
      </p:sp>
      <p:sp>
        <p:nvSpPr>
          <p:cNvPr id="333" name="Google Shape;333;p69"/>
          <p:cNvSpPr txBox="1">
            <a:spLocks noGrp="1"/>
          </p:cNvSpPr>
          <p:nvPr>
            <p:ph type="subTitle" idx="1"/>
          </p:nvPr>
        </p:nvSpPr>
        <p:spPr>
          <a:xfrm>
            <a:off x="1735375" y="2718800"/>
            <a:ext cx="5680800" cy="500100"/>
          </a:xfrm>
          <a:prstGeom prst="rect">
            <a:avLst/>
          </a:prstGeom>
          <a:noFill/>
          <a:ln>
            <a:noFill/>
          </a:ln>
        </p:spPr>
        <p:txBody>
          <a:bodyPr spcFirstLastPara="1" wrap="square" lIns="91425" tIns="91425" rIns="91425" bIns="91425" anchor="t" anchorCtr="0">
            <a:normAutofit fontScale="70000" lnSpcReduction="20000"/>
          </a:bodyPr>
          <a:lstStyle/>
          <a:p>
            <a:pPr marL="0" lvl="0" indent="0" algn="ctr" rtl="0">
              <a:lnSpc>
                <a:spcPct val="100000"/>
              </a:lnSpc>
              <a:spcBef>
                <a:spcPts val="0"/>
              </a:spcBef>
              <a:spcAft>
                <a:spcPts val="0"/>
              </a:spcAft>
              <a:buSzPct val="100000"/>
              <a:buNone/>
            </a:pPr>
            <a:r>
              <a:rPr lang="en" b="1" u="sng" dirty="0"/>
              <a:t>Insights into IPA and the LMIC Researcher Diversification Strategy</a:t>
            </a:r>
            <a:endParaRPr b="1" u="sng" dirty="0"/>
          </a:p>
        </p:txBody>
      </p:sp>
      <p:sp>
        <p:nvSpPr>
          <p:cNvPr id="334" name="Google Shape;334;p69"/>
          <p:cNvSpPr txBox="1"/>
          <p:nvPr/>
        </p:nvSpPr>
        <p:spPr>
          <a:xfrm>
            <a:off x="2651275" y="3967525"/>
            <a:ext cx="3849000" cy="369302"/>
          </a:xfrm>
          <a:prstGeom prst="rect">
            <a:avLst/>
          </a:prstGeom>
          <a:noFill/>
          <a:ln>
            <a:noFill/>
          </a:ln>
        </p:spPr>
        <p:txBody>
          <a:bodyPr spcFirstLastPara="1" wrap="square" lIns="91425" tIns="91425" rIns="91425" bIns="91425" anchor="t" anchorCtr="0">
            <a:spAutoFit/>
          </a:bodyPr>
          <a:lstStyle/>
          <a:p>
            <a:pPr marL="0" marR="0" lvl="0" indent="0" algn="ctr" rtl="0">
              <a:lnSpc>
                <a:spcPct val="120000"/>
              </a:lnSpc>
              <a:spcBef>
                <a:spcPts val="0"/>
              </a:spcBef>
              <a:spcAft>
                <a:spcPts val="0"/>
              </a:spcAft>
              <a:buClr>
                <a:srgbClr val="000000"/>
              </a:buClr>
              <a:buSzPts val="1000"/>
              <a:buFont typeface="Arial"/>
              <a:buNone/>
            </a:pPr>
            <a:r>
              <a:rPr lang="en" sz="1000" b="0" i="1" u="sng" strike="noStrike" cap="none" dirty="0">
                <a:solidFill>
                  <a:srgbClr val="FFFFFF"/>
                </a:solidFill>
                <a:latin typeface="Arial"/>
                <a:ea typeface="Arial"/>
                <a:cs typeface="Arial"/>
                <a:sym typeface="Arial"/>
              </a:rPr>
              <a:t>Nelson Mandela Acire – Senior </a:t>
            </a:r>
            <a:r>
              <a:rPr lang="en" sz="1000" i="1" u="sng" dirty="0">
                <a:solidFill>
                  <a:srgbClr val="FFFFFF"/>
                </a:solidFill>
              </a:rPr>
              <a:t>Research and Policy Associate</a:t>
            </a:r>
            <a:endParaRPr sz="1500" b="1" i="1" u="sng" strike="noStrike" cap="none" dirty="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80"/>
          <p:cNvSpPr txBox="1">
            <a:spLocks noGrp="1"/>
          </p:cNvSpPr>
          <p:nvPr>
            <p:ph type="title"/>
          </p:nvPr>
        </p:nvSpPr>
        <p:spPr>
          <a:xfrm>
            <a:off x="919800" y="2503175"/>
            <a:ext cx="6948000" cy="39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2</a:t>
            </a:r>
            <a:endParaRPr/>
          </a:p>
        </p:txBody>
      </p:sp>
      <p:sp>
        <p:nvSpPr>
          <p:cNvPr id="707" name="Google Shape;707;p80"/>
          <p:cNvSpPr txBox="1">
            <a:spLocks noGrp="1"/>
          </p:cNvSpPr>
          <p:nvPr>
            <p:ph type="subTitle" idx="1"/>
          </p:nvPr>
        </p:nvSpPr>
        <p:spPr>
          <a:xfrm>
            <a:off x="919675" y="2941325"/>
            <a:ext cx="6948000" cy="12816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3200"/>
              <a:buNone/>
            </a:pPr>
            <a:r>
              <a:rPr lang="en"/>
              <a:t>IPA’s Researcher Diversification Strategy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81"/>
          <p:cNvSpPr txBox="1">
            <a:spLocks noGrp="1"/>
          </p:cNvSpPr>
          <p:nvPr>
            <p:ph type="title"/>
          </p:nvPr>
        </p:nvSpPr>
        <p:spPr>
          <a:xfrm>
            <a:off x="4566600" y="3626475"/>
            <a:ext cx="4388700" cy="995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Open Sans"/>
              <a:buNone/>
            </a:pPr>
            <a:r>
              <a:rPr lang="en" sz="1600"/>
              <a:t>Researchers from lower middle-income countries (LMICs) are underrepresented in development research</a:t>
            </a:r>
            <a:endParaRPr sz="1600"/>
          </a:p>
          <a:p>
            <a:pPr marL="0" lvl="0" indent="0" algn="l" rtl="0">
              <a:lnSpc>
                <a:spcPct val="90000"/>
              </a:lnSpc>
              <a:spcBef>
                <a:spcPts val="0"/>
              </a:spcBef>
              <a:spcAft>
                <a:spcPts val="0"/>
              </a:spcAft>
              <a:buClr>
                <a:schemeClr val="dk1"/>
              </a:buClr>
              <a:buSzPts val="3300"/>
              <a:buFont typeface="Open Sans"/>
              <a:buNone/>
            </a:pPr>
            <a:endParaRPr sz="100"/>
          </a:p>
        </p:txBody>
      </p:sp>
      <p:sp>
        <p:nvSpPr>
          <p:cNvPr id="713" name="Google Shape;713;p81"/>
          <p:cNvSpPr/>
          <p:nvPr/>
        </p:nvSpPr>
        <p:spPr>
          <a:xfrm>
            <a:off x="494425" y="4622292"/>
            <a:ext cx="2537400" cy="13800"/>
          </a:xfrm>
          <a:prstGeom prst="rect">
            <a:avLst/>
          </a:prstGeom>
          <a:solidFill>
            <a:srgbClr val="C8C8C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714" name="Google Shape;714;p81"/>
          <p:cNvSpPr txBox="1"/>
          <p:nvPr/>
        </p:nvSpPr>
        <p:spPr>
          <a:xfrm>
            <a:off x="460600" y="4714575"/>
            <a:ext cx="85707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Open Sans Light"/>
                <a:ea typeface="Open Sans Light"/>
                <a:cs typeface="Open Sans Light"/>
                <a:sym typeface="Open Sans Light"/>
              </a:rPr>
              <a:t>Source: Verónica Amarante et al., “Underrepresentation of Developing Country Researchers in Development Research,” Applied Economics Letters 0, no. 0 (August 12, 2021): 1–6, </a:t>
            </a:r>
            <a:r>
              <a:rPr lang="en" sz="800" b="0" i="0" u="sng" strike="noStrike" cap="none">
                <a:solidFill>
                  <a:schemeClr val="hlink"/>
                </a:solidFill>
                <a:latin typeface="Open Sans Light"/>
                <a:ea typeface="Open Sans Light"/>
                <a:cs typeface="Open Sans Light"/>
                <a:sym typeface="Open Sans Light"/>
                <a:hlinkClick r:id="rId3"/>
              </a:rPr>
              <a:t>https://doi.org/10.1080/13504851.2021.1965528</a:t>
            </a:r>
            <a:r>
              <a:rPr lang="en" sz="800" b="0" i="0" u="none" strike="noStrike" cap="none">
                <a:solidFill>
                  <a:schemeClr val="dk1"/>
                </a:solidFill>
                <a:latin typeface="Open Sans Light"/>
                <a:ea typeface="Open Sans Light"/>
                <a:cs typeface="Open Sans Light"/>
                <a:sym typeface="Open Sans Light"/>
              </a:rPr>
              <a:t>.</a:t>
            </a:r>
            <a:endParaRPr sz="1100" b="0" i="0" u="none" strike="noStrike" cap="none">
              <a:solidFill>
                <a:srgbClr val="000000"/>
              </a:solidFill>
              <a:latin typeface="Arial"/>
              <a:ea typeface="Arial"/>
              <a:cs typeface="Arial"/>
              <a:sym typeface="Arial"/>
            </a:endParaRPr>
          </a:p>
        </p:txBody>
      </p:sp>
      <p:pic>
        <p:nvPicPr>
          <p:cNvPr id="715" name="Google Shape;715;p81"/>
          <p:cNvPicPr preferRelativeResize="0"/>
          <p:nvPr/>
        </p:nvPicPr>
        <p:blipFill rotWithShape="1">
          <a:blip r:embed="rId4">
            <a:alphaModFix/>
          </a:blip>
          <a:srcRect/>
          <a:stretch/>
        </p:blipFill>
        <p:spPr>
          <a:xfrm>
            <a:off x="4781999" y="854100"/>
            <a:ext cx="3520102" cy="2866950"/>
          </a:xfrm>
          <a:prstGeom prst="rect">
            <a:avLst/>
          </a:prstGeom>
          <a:noFill/>
          <a:ln>
            <a:noFill/>
          </a:ln>
        </p:spPr>
      </p:pic>
      <p:sp>
        <p:nvSpPr>
          <p:cNvPr id="716" name="Google Shape;716;p81"/>
          <p:cNvSpPr txBox="1"/>
          <p:nvPr/>
        </p:nvSpPr>
        <p:spPr>
          <a:xfrm>
            <a:off x="0" y="0"/>
            <a:ext cx="30606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grpSp>
        <p:nvGrpSpPr>
          <p:cNvPr id="717" name="Google Shape;717;p81"/>
          <p:cNvGrpSpPr/>
          <p:nvPr/>
        </p:nvGrpSpPr>
        <p:grpSpPr>
          <a:xfrm>
            <a:off x="535731" y="1580318"/>
            <a:ext cx="2998572" cy="2062076"/>
            <a:chOff x="213031" y="1072557"/>
            <a:chExt cx="4655445" cy="3104600"/>
          </a:xfrm>
        </p:grpSpPr>
        <p:grpSp>
          <p:nvGrpSpPr>
            <p:cNvPr id="718" name="Google Shape;718;p81"/>
            <p:cNvGrpSpPr/>
            <p:nvPr/>
          </p:nvGrpSpPr>
          <p:grpSpPr>
            <a:xfrm>
              <a:off x="213031" y="2384827"/>
              <a:ext cx="4655445" cy="480060"/>
              <a:chOff x="-110210" y="301076"/>
              <a:chExt cx="6207260" cy="640080"/>
            </a:xfrm>
          </p:grpSpPr>
          <p:pic>
            <p:nvPicPr>
              <p:cNvPr id="719" name="Google Shape;719;p81" descr="A picture containing text, clipart&#10;&#10;Description automatically generated"/>
              <p:cNvPicPr preferRelativeResize="0"/>
              <p:nvPr/>
            </p:nvPicPr>
            <p:blipFill rotWithShape="1">
              <a:blip r:embed="rId5">
                <a:alphaModFix/>
              </a:blip>
              <a:srcRect/>
              <a:stretch/>
            </p:blipFill>
            <p:spPr>
              <a:xfrm>
                <a:off x="3991916" y="301076"/>
                <a:ext cx="640080" cy="640080"/>
              </a:xfrm>
              <a:prstGeom prst="rect">
                <a:avLst/>
              </a:prstGeom>
              <a:noFill/>
              <a:ln>
                <a:noFill/>
              </a:ln>
            </p:spPr>
          </p:pic>
          <p:pic>
            <p:nvPicPr>
              <p:cNvPr id="720" name="Google Shape;720;p81" descr="A picture containing text, clipart&#10;&#10;Description automatically generated"/>
              <p:cNvPicPr preferRelativeResize="0"/>
              <p:nvPr/>
            </p:nvPicPr>
            <p:blipFill rotWithShape="1">
              <a:blip r:embed="rId5">
                <a:alphaModFix/>
              </a:blip>
              <a:srcRect/>
              <a:stretch/>
            </p:blipFill>
            <p:spPr>
              <a:xfrm>
                <a:off x="4870943" y="301076"/>
                <a:ext cx="640080" cy="640080"/>
              </a:xfrm>
              <a:prstGeom prst="rect">
                <a:avLst/>
              </a:prstGeom>
              <a:noFill/>
              <a:ln>
                <a:noFill/>
              </a:ln>
            </p:spPr>
          </p:pic>
          <p:pic>
            <p:nvPicPr>
              <p:cNvPr id="721" name="Google Shape;721;p81" descr="A picture containing text, clipart&#10;&#10;Description automatically generated"/>
              <p:cNvPicPr preferRelativeResize="0"/>
              <p:nvPr/>
            </p:nvPicPr>
            <p:blipFill rotWithShape="1">
              <a:blip r:embed="rId5">
                <a:alphaModFix/>
              </a:blip>
              <a:srcRect/>
              <a:stretch/>
            </p:blipFill>
            <p:spPr>
              <a:xfrm>
                <a:off x="5163952" y="301076"/>
                <a:ext cx="640080" cy="640080"/>
              </a:xfrm>
              <a:prstGeom prst="rect">
                <a:avLst/>
              </a:prstGeom>
              <a:noFill/>
              <a:ln>
                <a:noFill/>
              </a:ln>
            </p:spPr>
          </p:pic>
          <p:pic>
            <p:nvPicPr>
              <p:cNvPr id="722" name="Google Shape;722;p81" descr="A picture containing text, clipart&#10;&#10;Description automatically generated"/>
              <p:cNvPicPr preferRelativeResize="0"/>
              <p:nvPr/>
            </p:nvPicPr>
            <p:blipFill rotWithShape="1">
              <a:blip r:embed="rId5">
                <a:alphaModFix/>
              </a:blip>
              <a:srcRect/>
              <a:stretch/>
            </p:blipFill>
            <p:spPr>
              <a:xfrm>
                <a:off x="182799" y="301076"/>
                <a:ext cx="640080" cy="640080"/>
              </a:xfrm>
              <a:prstGeom prst="rect">
                <a:avLst/>
              </a:prstGeom>
              <a:noFill/>
              <a:ln>
                <a:noFill/>
              </a:ln>
            </p:spPr>
          </p:pic>
          <p:pic>
            <p:nvPicPr>
              <p:cNvPr id="723" name="Google Shape;723;p81" descr="A picture containing text, clipart&#10;&#10;Description automatically generated"/>
              <p:cNvPicPr preferRelativeResize="0"/>
              <p:nvPr/>
            </p:nvPicPr>
            <p:blipFill rotWithShape="1">
              <a:blip r:embed="rId5">
                <a:alphaModFix/>
              </a:blip>
              <a:srcRect/>
              <a:stretch/>
            </p:blipFill>
            <p:spPr>
              <a:xfrm>
                <a:off x="768817" y="301076"/>
                <a:ext cx="640080" cy="640080"/>
              </a:xfrm>
              <a:prstGeom prst="rect">
                <a:avLst/>
              </a:prstGeom>
              <a:noFill/>
              <a:ln>
                <a:noFill/>
              </a:ln>
            </p:spPr>
          </p:pic>
          <p:pic>
            <p:nvPicPr>
              <p:cNvPr id="724" name="Google Shape;724;p81" descr="A picture containing text, clipart&#10;&#10;Description automatically generated"/>
              <p:cNvPicPr preferRelativeResize="0"/>
              <p:nvPr/>
            </p:nvPicPr>
            <p:blipFill rotWithShape="1">
              <a:blip r:embed="rId5">
                <a:alphaModFix/>
              </a:blip>
              <a:srcRect/>
              <a:stretch/>
            </p:blipFill>
            <p:spPr>
              <a:xfrm>
                <a:off x="1647844" y="301076"/>
                <a:ext cx="640080" cy="640080"/>
              </a:xfrm>
              <a:prstGeom prst="rect">
                <a:avLst/>
              </a:prstGeom>
              <a:noFill/>
              <a:ln>
                <a:noFill/>
              </a:ln>
            </p:spPr>
          </p:pic>
          <p:pic>
            <p:nvPicPr>
              <p:cNvPr id="725" name="Google Shape;725;p81" descr="A picture containing text, clipart&#10;&#10;Description automatically generated"/>
              <p:cNvPicPr preferRelativeResize="0"/>
              <p:nvPr/>
            </p:nvPicPr>
            <p:blipFill rotWithShape="1">
              <a:blip r:embed="rId5">
                <a:alphaModFix/>
              </a:blip>
              <a:srcRect/>
              <a:stretch/>
            </p:blipFill>
            <p:spPr>
              <a:xfrm>
                <a:off x="1940853" y="301076"/>
                <a:ext cx="640080" cy="640080"/>
              </a:xfrm>
              <a:prstGeom prst="rect">
                <a:avLst/>
              </a:prstGeom>
              <a:noFill/>
              <a:ln>
                <a:noFill/>
              </a:ln>
            </p:spPr>
          </p:pic>
          <p:pic>
            <p:nvPicPr>
              <p:cNvPr id="726" name="Google Shape;726;p81" descr="A picture containing text, clipart&#10;&#10;Description automatically generated"/>
              <p:cNvPicPr preferRelativeResize="0"/>
              <p:nvPr/>
            </p:nvPicPr>
            <p:blipFill rotWithShape="1">
              <a:blip r:embed="rId5">
                <a:alphaModFix/>
              </a:blip>
              <a:srcRect/>
              <a:stretch/>
            </p:blipFill>
            <p:spPr>
              <a:xfrm>
                <a:off x="2233862" y="301076"/>
                <a:ext cx="640080" cy="640080"/>
              </a:xfrm>
              <a:prstGeom prst="rect">
                <a:avLst/>
              </a:prstGeom>
              <a:noFill/>
              <a:ln>
                <a:noFill/>
              </a:ln>
            </p:spPr>
          </p:pic>
          <p:pic>
            <p:nvPicPr>
              <p:cNvPr id="727" name="Google Shape;727;p81" descr="A picture containing text, clipart&#10;&#10;Description automatically generated"/>
              <p:cNvPicPr preferRelativeResize="0"/>
              <p:nvPr/>
            </p:nvPicPr>
            <p:blipFill rotWithShape="1">
              <a:blip r:embed="rId5">
                <a:alphaModFix/>
              </a:blip>
              <a:srcRect/>
              <a:stretch/>
            </p:blipFill>
            <p:spPr>
              <a:xfrm>
                <a:off x="2819880" y="301076"/>
                <a:ext cx="640080" cy="640080"/>
              </a:xfrm>
              <a:prstGeom prst="rect">
                <a:avLst/>
              </a:prstGeom>
              <a:noFill/>
              <a:ln>
                <a:noFill/>
              </a:ln>
            </p:spPr>
          </p:pic>
          <p:pic>
            <p:nvPicPr>
              <p:cNvPr id="728" name="Google Shape;728;p81" descr="A picture containing text, clipart&#10;&#10;Description automatically generated"/>
              <p:cNvPicPr preferRelativeResize="0"/>
              <p:nvPr/>
            </p:nvPicPr>
            <p:blipFill rotWithShape="1">
              <a:blip r:embed="rId5">
                <a:alphaModFix/>
              </a:blip>
              <a:srcRect/>
              <a:stretch/>
            </p:blipFill>
            <p:spPr>
              <a:xfrm>
                <a:off x="3112889" y="301076"/>
                <a:ext cx="640080" cy="640080"/>
              </a:xfrm>
              <a:prstGeom prst="rect">
                <a:avLst/>
              </a:prstGeom>
              <a:noFill/>
              <a:ln>
                <a:noFill/>
              </a:ln>
            </p:spPr>
          </p:pic>
          <p:pic>
            <p:nvPicPr>
              <p:cNvPr id="729" name="Google Shape;729;p81" descr="A picture containing text, clipart&#10;&#10;Description automatically generated"/>
              <p:cNvPicPr preferRelativeResize="0"/>
              <p:nvPr/>
            </p:nvPicPr>
            <p:blipFill rotWithShape="1">
              <a:blip r:embed="rId5">
                <a:alphaModFix/>
              </a:blip>
              <a:srcRect/>
              <a:stretch/>
            </p:blipFill>
            <p:spPr>
              <a:xfrm>
                <a:off x="475808" y="301076"/>
                <a:ext cx="640080" cy="640080"/>
              </a:xfrm>
              <a:prstGeom prst="rect">
                <a:avLst/>
              </a:prstGeom>
              <a:noFill/>
              <a:ln>
                <a:noFill/>
              </a:ln>
            </p:spPr>
          </p:pic>
          <p:pic>
            <p:nvPicPr>
              <p:cNvPr id="730" name="Google Shape;730;p81" descr="A picture containing text, clipart&#10;&#10;Description automatically generated"/>
              <p:cNvPicPr preferRelativeResize="0"/>
              <p:nvPr/>
            </p:nvPicPr>
            <p:blipFill rotWithShape="1">
              <a:blip r:embed="rId5">
                <a:alphaModFix/>
              </a:blip>
              <a:srcRect/>
              <a:stretch/>
            </p:blipFill>
            <p:spPr>
              <a:xfrm>
                <a:off x="1061826" y="301076"/>
                <a:ext cx="640080" cy="640080"/>
              </a:xfrm>
              <a:prstGeom prst="rect">
                <a:avLst/>
              </a:prstGeom>
              <a:noFill/>
              <a:ln>
                <a:noFill/>
              </a:ln>
            </p:spPr>
          </p:pic>
          <p:pic>
            <p:nvPicPr>
              <p:cNvPr id="731" name="Google Shape;731;p81" descr="A picture containing text, clipart&#10;&#10;Description automatically generated"/>
              <p:cNvPicPr preferRelativeResize="0"/>
              <p:nvPr/>
            </p:nvPicPr>
            <p:blipFill rotWithShape="1">
              <a:blip r:embed="rId5">
                <a:alphaModFix/>
              </a:blip>
              <a:srcRect/>
              <a:stretch/>
            </p:blipFill>
            <p:spPr>
              <a:xfrm>
                <a:off x="-110210" y="301076"/>
                <a:ext cx="640080" cy="640080"/>
              </a:xfrm>
              <a:prstGeom prst="rect">
                <a:avLst/>
              </a:prstGeom>
              <a:noFill/>
              <a:ln>
                <a:noFill/>
              </a:ln>
            </p:spPr>
          </p:pic>
          <p:pic>
            <p:nvPicPr>
              <p:cNvPr id="732" name="Google Shape;732;p81" descr="A picture containing text, clipart&#10;&#10;Description automatically generated"/>
              <p:cNvPicPr preferRelativeResize="0"/>
              <p:nvPr/>
            </p:nvPicPr>
            <p:blipFill rotWithShape="1">
              <a:blip r:embed="rId5">
                <a:alphaModFix/>
              </a:blip>
              <a:srcRect/>
              <a:stretch/>
            </p:blipFill>
            <p:spPr>
              <a:xfrm>
                <a:off x="3698907" y="301076"/>
                <a:ext cx="640080" cy="640080"/>
              </a:xfrm>
              <a:prstGeom prst="rect">
                <a:avLst/>
              </a:prstGeom>
              <a:noFill/>
              <a:ln>
                <a:noFill/>
              </a:ln>
            </p:spPr>
          </p:pic>
          <p:pic>
            <p:nvPicPr>
              <p:cNvPr id="733" name="Google Shape;733;p81" descr="A picture containing text, clipart&#10;&#10;Description automatically generated"/>
              <p:cNvPicPr preferRelativeResize="0"/>
              <p:nvPr/>
            </p:nvPicPr>
            <p:blipFill rotWithShape="1">
              <a:blip r:embed="rId5">
                <a:alphaModFix/>
              </a:blip>
              <a:srcRect/>
              <a:stretch/>
            </p:blipFill>
            <p:spPr>
              <a:xfrm>
                <a:off x="4577934" y="301076"/>
                <a:ext cx="640080" cy="640080"/>
              </a:xfrm>
              <a:prstGeom prst="rect">
                <a:avLst/>
              </a:prstGeom>
              <a:noFill/>
              <a:ln>
                <a:noFill/>
              </a:ln>
            </p:spPr>
          </p:pic>
          <p:pic>
            <p:nvPicPr>
              <p:cNvPr id="734" name="Google Shape;734;p81" descr="A picture containing text, clipart&#10;&#10;Description automatically generated"/>
              <p:cNvPicPr preferRelativeResize="0"/>
              <p:nvPr/>
            </p:nvPicPr>
            <p:blipFill rotWithShape="1">
              <a:blip r:embed="rId5">
                <a:alphaModFix/>
              </a:blip>
              <a:srcRect/>
              <a:stretch/>
            </p:blipFill>
            <p:spPr>
              <a:xfrm>
                <a:off x="5456970" y="301076"/>
                <a:ext cx="640080" cy="640080"/>
              </a:xfrm>
              <a:prstGeom prst="rect">
                <a:avLst/>
              </a:prstGeom>
              <a:noFill/>
              <a:ln>
                <a:noFill/>
              </a:ln>
            </p:spPr>
          </p:pic>
          <p:pic>
            <p:nvPicPr>
              <p:cNvPr id="735" name="Google Shape;735;p81" descr="A picture containing text, clipart&#10;&#10;Description automatically generated"/>
              <p:cNvPicPr preferRelativeResize="0"/>
              <p:nvPr/>
            </p:nvPicPr>
            <p:blipFill rotWithShape="1">
              <a:blip r:embed="rId5">
                <a:alphaModFix/>
              </a:blip>
              <a:srcRect/>
              <a:stretch/>
            </p:blipFill>
            <p:spPr>
              <a:xfrm>
                <a:off x="2526871" y="301076"/>
                <a:ext cx="640080" cy="640080"/>
              </a:xfrm>
              <a:prstGeom prst="rect">
                <a:avLst/>
              </a:prstGeom>
              <a:noFill/>
              <a:ln>
                <a:noFill/>
              </a:ln>
            </p:spPr>
          </p:pic>
          <p:pic>
            <p:nvPicPr>
              <p:cNvPr id="736" name="Google Shape;736;p81" descr="A picture containing text, clipart&#10;&#10;Description automatically generated"/>
              <p:cNvPicPr preferRelativeResize="0"/>
              <p:nvPr/>
            </p:nvPicPr>
            <p:blipFill rotWithShape="1">
              <a:blip r:embed="rId5">
                <a:alphaModFix/>
              </a:blip>
              <a:srcRect/>
              <a:stretch/>
            </p:blipFill>
            <p:spPr>
              <a:xfrm>
                <a:off x="4284925" y="301076"/>
                <a:ext cx="640080" cy="640080"/>
              </a:xfrm>
              <a:prstGeom prst="rect">
                <a:avLst/>
              </a:prstGeom>
              <a:noFill/>
              <a:ln>
                <a:noFill/>
              </a:ln>
            </p:spPr>
          </p:pic>
          <p:pic>
            <p:nvPicPr>
              <p:cNvPr id="737" name="Google Shape;737;p81" descr="A picture containing text, clipart&#10;&#10;Description automatically generated"/>
              <p:cNvPicPr preferRelativeResize="0"/>
              <p:nvPr/>
            </p:nvPicPr>
            <p:blipFill rotWithShape="1">
              <a:blip r:embed="rId5">
                <a:alphaModFix/>
              </a:blip>
              <a:srcRect/>
              <a:stretch/>
            </p:blipFill>
            <p:spPr>
              <a:xfrm>
                <a:off x="1354835" y="301076"/>
                <a:ext cx="640080" cy="640080"/>
              </a:xfrm>
              <a:prstGeom prst="rect">
                <a:avLst/>
              </a:prstGeom>
              <a:noFill/>
              <a:ln>
                <a:noFill/>
              </a:ln>
            </p:spPr>
          </p:pic>
          <p:pic>
            <p:nvPicPr>
              <p:cNvPr id="738" name="Google Shape;738;p81" descr="A picture containing text, clipart&#10;&#10;Description automatically generated"/>
              <p:cNvPicPr preferRelativeResize="0"/>
              <p:nvPr/>
            </p:nvPicPr>
            <p:blipFill rotWithShape="1">
              <a:blip r:embed="rId5">
                <a:alphaModFix/>
              </a:blip>
              <a:srcRect/>
              <a:stretch/>
            </p:blipFill>
            <p:spPr>
              <a:xfrm>
                <a:off x="3405898" y="301076"/>
                <a:ext cx="640080" cy="640080"/>
              </a:xfrm>
              <a:prstGeom prst="rect">
                <a:avLst/>
              </a:prstGeom>
              <a:noFill/>
              <a:ln>
                <a:noFill/>
              </a:ln>
            </p:spPr>
          </p:pic>
        </p:grpSp>
        <p:grpSp>
          <p:nvGrpSpPr>
            <p:cNvPr id="739" name="Google Shape;739;p81"/>
            <p:cNvGrpSpPr/>
            <p:nvPr/>
          </p:nvGrpSpPr>
          <p:grpSpPr>
            <a:xfrm>
              <a:off x="213031" y="3040963"/>
              <a:ext cx="4655445" cy="480060"/>
              <a:chOff x="-110210" y="301076"/>
              <a:chExt cx="6207260" cy="640080"/>
            </a:xfrm>
          </p:grpSpPr>
          <p:pic>
            <p:nvPicPr>
              <p:cNvPr id="740" name="Google Shape;740;p81" descr="A picture containing text, clipart&#10;&#10;Description automatically generated"/>
              <p:cNvPicPr preferRelativeResize="0"/>
              <p:nvPr/>
            </p:nvPicPr>
            <p:blipFill rotWithShape="1">
              <a:blip r:embed="rId5">
                <a:alphaModFix/>
              </a:blip>
              <a:srcRect/>
              <a:stretch/>
            </p:blipFill>
            <p:spPr>
              <a:xfrm>
                <a:off x="3991916" y="301076"/>
                <a:ext cx="640080" cy="640080"/>
              </a:xfrm>
              <a:prstGeom prst="rect">
                <a:avLst/>
              </a:prstGeom>
              <a:noFill/>
              <a:ln>
                <a:noFill/>
              </a:ln>
            </p:spPr>
          </p:pic>
          <p:pic>
            <p:nvPicPr>
              <p:cNvPr id="741" name="Google Shape;741;p81" descr="A picture containing text, clipart&#10;&#10;Description automatically generated"/>
              <p:cNvPicPr preferRelativeResize="0"/>
              <p:nvPr/>
            </p:nvPicPr>
            <p:blipFill rotWithShape="1">
              <a:blip r:embed="rId5">
                <a:alphaModFix/>
              </a:blip>
              <a:srcRect/>
              <a:stretch/>
            </p:blipFill>
            <p:spPr>
              <a:xfrm>
                <a:off x="4870943" y="301076"/>
                <a:ext cx="640080" cy="640080"/>
              </a:xfrm>
              <a:prstGeom prst="rect">
                <a:avLst/>
              </a:prstGeom>
              <a:noFill/>
              <a:ln>
                <a:noFill/>
              </a:ln>
            </p:spPr>
          </p:pic>
          <p:pic>
            <p:nvPicPr>
              <p:cNvPr id="742" name="Google Shape;742;p81" descr="A picture containing text, clipart&#10;&#10;Description automatically generated"/>
              <p:cNvPicPr preferRelativeResize="0"/>
              <p:nvPr/>
            </p:nvPicPr>
            <p:blipFill rotWithShape="1">
              <a:blip r:embed="rId5">
                <a:alphaModFix/>
              </a:blip>
              <a:srcRect/>
              <a:stretch/>
            </p:blipFill>
            <p:spPr>
              <a:xfrm>
                <a:off x="5163952" y="301076"/>
                <a:ext cx="640080" cy="640080"/>
              </a:xfrm>
              <a:prstGeom prst="rect">
                <a:avLst/>
              </a:prstGeom>
              <a:noFill/>
              <a:ln>
                <a:noFill/>
              </a:ln>
            </p:spPr>
          </p:pic>
          <p:pic>
            <p:nvPicPr>
              <p:cNvPr id="743" name="Google Shape;743;p81" descr="A picture containing text, clipart&#10;&#10;Description automatically generated"/>
              <p:cNvPicPr preferRelativeResize="0"/>
              <p:nvPr/>
            </p:nvPicPr>
            <p:blipFill rotWithShape="1">
              <a:blip r:embed="rId5">
                <a:alphaModFix/>
              </a:blip>
              <a:srcRect/>
              <a:stretch/>
            </p:blipFill>
            <p:spPr>
              <a:xfrm>
                <a:off x="182799" y="301076"/>
                <a:ext cx="640080" cy="640080"/>
              </a:xfrm>
              <a:prstGeom prst="rect">
                <a:avLst/>
              </a:prstGeom>
              <a:noFill/>
              <a:ln>
                <a:noFill/>
              </a:ln>
            </p:spPr>
          </p:pic>
          <p:pic>
            <p:nvPicPr>
              <p:cNvPr id="744" name="Google Shape;744;p81" descr="A picture containing text, clipart&#10;&#10;Description automatically generated"/>
              <p:cNvPicPr preferRelativeResize="0"/>
              <p:nvPr/>
            </p:nvPicPr>
            <p:blipFill rotWithShape="1">
              <a:blip r:embed="rId5">
                <a:alphaModFix/>
              </a:blip>
              <a:srcRect/>
              <a:stretch/>
            </p:blipFill>
            <p:spPr>
              <a:xfrm>
                <a:off x="768817" y="301076"/>
                <a:ext cx="640080" cy="640080"/>
              </a:xfrm>
              <a:prstGeom prst="rect">
                <a:avLst/>
              </a:prstGeom>
              <a:noFill/>
              <a:ln>
                <a:noFill/>
              </a:ln>
            </p:spPr>
          </p:pic>
          <p:pic>
            <p:nvPicPr>
              <p:cNvPr id="745" name="Google Shape;745;p81" descr="A picture containing text, clipart&#10;&#10;Description automatically generated"/>
              <p:cNvPicPr preferRelativeResize="0"/>
              <p:nvPr/>
            </p:nvPicPr>
            <p:blipFill rotWithShape="1">
              <a:blip r:embed="rId5">
                <a:alphaModFix/>
              </a:blip>
              <a:srcRect/>
              <a:stretch/>
            </p:blipFill>
            <p:spPr>
              <a:xfrm>
                <a:off x="1647844" y="301076"/>
                <a:ext cx="640080" cy="640080"/>
              </a:xfrm>
              <a:prstGeom prst="rect">
                <a:avLst/>
              </a:prstGeom>
              <a:noFill/>
              <a:ln>
                <a:noFill/>
              </a:ln>
            </p:spPr>
          </p:pic>
          <p:pic>
            <p:nvPicPr>
              <p:cNvPr id="746" name="Google Shape;746;p81" descr="A picture containing text, clipart&#10;&#10;Description automatically generated"/>
              <p:cNvPicPr preferRelativeResize="0"/>
              <p:nvPr/>
            </p:nvPicPr>
            <p:blipFill rotWithShape="1">
              <a:blip r:embed="rId5">
                <a:alphaModFix/>
              </a:blip>
              <a:srcRect/>
              <a:stretch/>
            </p:blipFill>
            <p:spPr>
              <a:xfrm>
                <a:off x="1940853" y="301076"/>
                <a:ext cx="640080" cy="640080"/>
              </a:xfrm>
              <a:prstGeom prst="rect">
                <a:avLst/>
              </a:prstGeom>
              <a:noFill/>
              <a:ln>
                <a:noFill/>
              </a:ln>
            </p:spPr>
          </p:pic>
          <p:pic>
            <p:nvPicPr>
              <p:cNvPr id="747" name="Google Shape;747;p81" descr="A picture containing text, clipart&#10;&#10;Description automatically generated"/>
              <p:cNvPicPr preferRelativeResize="0"/>
              <p:nvPr/>
            </p:nvPicPr>
            <p:blipFill rotWithShape="1">
              <a:blip r:embed="rId5">
                <a:alphaModFix/>
              </a:blip>
              <a:srcRect/>
              <a:stretch/>
            </p:blipFill>
            <p:spPr>
              <a:xfrm>
                <a:off x="2233862" y="301076"/>
                <a:ext cx="640080" cy="640080"/>
              </a:xfrm>
              <a:prstGeom prst="rect">
                <a:avLst/>
              </a:prstGeom>
              <a:noFill/>
              <a:ln>
                <a:noFill/>
              </a:ln>
            </p:spPr>
          </p:pic>
          <p:pic>
            <p:nvPicPr>
              <p:cNvPr id="748" name="Google Shape;748;p81" descr="A picture containing text, clipart&#10;&#10;Description automatically generated"/>
              <p:cNvPicPr preferRelativeResize="0"/>
              <p:nvPr/>
            </p:nvPicPr>
            <p:blipFill rotWithShape="1">
              <a:blip r:embed="rId5">
                <a:alphaModFix/>
              </a:blip>
              <a:srcRect/>
              <a:stretch/>
            </p:blipFill>
            <p:spPr>
              <a:xfrm>
                <a:off x="2819880" y="301076"/>
                <a:ext cx="640080" cy="640080"/>
              </a:xfrm>
              <a:prstGeom prst="rect">
                <a:avLst/>
              </a:prstGeom>
              <a:noFill/>
              <a:ln>
                <a:noFill/>
              </a:ln>
            </p:spPr>
          </p:pic>
          <p:pic>
            <p:nvPicPr>
              <p:cNvPr id="749" name="Google Shape;749;p81" descr="A picture containing text, clipart&#10;&#10;Description automatically generated"/>
              <p:cNvPicPr preferRelativeResize="0"/>
              <p:nvPr/>
            </p:nvPicPr>
            <p:blipFill rotWithShape="1">
              <a:blip r:embed="rId5">
                <a:alphaModFix/>
              </a:blip>
              <a:srcRect/>
              <a:stretch/>
            </p:blipFill>
            <p:spPr>
              <a:xfrm>
                <a:off x="3112889" y="301076"/>
                <a:ext cx="640080" cy="640080"/>
              </a:xfrm>
              <a:prstGeom prst="rect">
                <a:avLst/>
              </a:prstGeom>
              <a:noFill/>
              <a:ln>
                <a:noFill/>
              </a:ln>
            </p:spPr>
          </p:pic>
          <p:pic>
            <p:nvPicPr>
              <p:cNvPr id="750" name="Google Shape;750;p81" descr="A picture containing text, clipart&#10;&#10;Description automatically generated"/>
              <p:cNvPicPr preferRelativeResize="0"/>
              <p:nvPr/>
            </p:nvPicPr>
            <p:blipFill rotWithShape="1">
              <a:blip r:embed="rId5">
                <a:alphaModFix/>
              </a:blip>
              <a:srcRect/>
              <a:stretch/>
            </p:blipFill>
            <p:spPr>
              <a:xfrm>
                <a:off x="475808" y="301076"/>
                <a:ext cx="640080" cy="640080"/>
              </a:xfrm>
              <a:prstGeom prst="rect">
                <a:avLst/>
              </a:prstGeom>
              <a:noFill/>
              <a:ln>
                <a:noFill/>
              </a:ln>
            </p:spPr>
          </p:pic>
          <p:pic>
            <p:nvPicPr>
              <p:cNvPr id="751" name="Google Shape;751;p81" descr="A picture containing text, clipart&#10;&#10;Description automatically generated"/>
              <p:cNvPicPr preferRelativeResize="0"/>
              <p:nvPr/>
            </p:nvPicPr>
            <p:blipFill rotWithShape="1">
              <a:blip r:embed="rId5">
                <a:alphaModFix/>
              </a:blip>
              <a:srcRect/>
              <a:stretch/>
            </p:blipFill>
            <p:spPr>
              <a:xfrm>
                <a:off x="1061826" y="301076"/>
                <a:ext cx="640080" cy="640080"/>
              </a:xfrm>
              <a:prstGeom prst="rect">
                <a:avLst/>
              </a:prstGeom>
              <a:noFill/>
              <a:ln>
                <a:noFill/>
              </a:ln>
            </p:spPr>
          </p:pic>
          <p:pic>
            <p:nvPicPr>
              <p:cNvPr id="752" name="Google Shape;752;p81" descr="A picture containing text, clipart&#10;&#10;Description automatically generated"/>
              <p:cNvPicPr preferRelativeResize="0"/>
              <p:nvPr/>
            </p:nvPicPr>
            <p:blipFill rotWithShape="1">
              <a:blip r:embed="rId5">
                <a:alphaModFix/>
              </a:blip>
              <a:srcRect/>
              <a:stretch/>
            </p:blipFill>
            <p:spPr>
              <a:xfrm>
                <a:off x="-110210" y="301076"/>
                <a:ext cx="640080" cy="640080"/>
              </a:xfrm>
              <a:prstGeom prst="rect">
                <a:avLst/>
              </a:prstGeom>
              <a:noFill/>
              <a:ln>
                <a:noFill/>
              </a:ln>
            </p:spPr>
          </p:pic>
          <p:pic>
            <p:nvPicPr>
              <p:cNvPr id="753" name="Google Shape;753;p81" descr="A picture containing text, clipart&#10;&#10;Description automatically generated"/>
              <p:cNvPicPr preferRelativeResize="0"/>
              <p:nvPr/>
            </p:nvPicPr>
            <p:blipFill rotWithShape="1">
              <a:blip r:embed="rId5">
                <a:alphaModFix/>
              </a:blip>
              <a:srcRect/>
              <a:stretch/>
            </p:blipFill>
            <p:spPr>
              <a:xfrm>
                <a:off x="3698907" y="301076"/>
                <a:ext cx="640080" cy="640080"/>
              </a:xfrm>
              <a:prstGeom prst="rect">
                <a:avLst/>
              </a:prstGeom>
              <a:noFill/>
              <a:ln>
                <a:noFill/>
              </a:ln>
            </p:spPr>
          </p:pic>
          <p:pic>
            <p:nvPicPr>
              <p:cNvPr id="754" name="Google Shape;754;p81" descr="A picture containing text, clipart&#10;&#10;Description automatically generated"/>
              <p:cNvPicPr preferRelativeResize="0"/>
              <p:nvPr/>
            </p:nvPicPr>
            <p:blipFill rotWithShape="1">
              <a:blip r:embed="rId5">
                <a:alphaModFix/>
              </a:blip>
              <a:srcRect/>
              <a:stretch/>
            </p:blipFill>
            <p:spPr>
              <a:xfrm>
                <a:off x="4577934" y="301076"/>
                <a:ext cx="640080" cy="640080"/>
              </a:xfrm>
              <a:prstGeom prst="rect">
                <a:avLst/>
              </a:prstGeom>
              <a:noFill/>
              <a:ln>
                <a:noFill/>
              </a:ln>
            </p:spPr>
          </p:pic>
          <p:pic>
            <p:nvPicPr>
              <p:cNvPr id="755" name="Google Shape;755;p81" descr="A picture containing text, clipart&#10;&#10;Description automatically generated"/>
              <p:cNvPicPr preferRelativeResize="0"/>
              <p:nvPr/>
            </p:nvPicPr>
            <p:blipFill rotWithShape="1">
              <a:blip r:embed="rId5">
                <a:alphaModFix/>
              </a:blip>
              <a:srcRect/>
              <a:stretch/>
            </p:blipFill>
            <p:spPr>
              <a:xfrm>
                <a:off x="5456970" y="301076"/>
                <a:ext cx="640080" cy="640080"/>
              </a:xfrm>
              <a:prstGeom prst="rect">
                <a:avLst/>
              </a:prstGeom>
              <a:noFill/>
              <a:ln>
                <a:noFill/>
              </a:ln>
            </p:spPr>
          </p:pic>
          <p:pic>
            <p:nvPicPr>
              <p:cNvPr id="756" name="Google Shape;756;p81" descr="A picture containing text, clipart&#10;&#10;Description automatically generated"/>
              <p:cNvPicPr preferRelativeResize="0"/>
              <p:nvPr/>
            </p:nvPicPr>
            <p:blipFill rotWithShape="1">
              <a:blip r:embed="rId5">
                <a:alphaModFix/>
              </a:blip>
              <a:srcRect/>
              <a:stretch/>
            </p:blipFill>
            <p:spPr>
              <a:xfrm>
                <a:off x="2526871" y="301076"/>
                <a:ext cx="640080" cy="640080"/>
              </a:xfrm>
              <a:prstGeom prst="rect">
                <a:avLst/>
              </a:prstGeom>
              <a:noFill/>
              <a:ln>
                <a:noFill/>
              </a:ln>
            </p:spPr>
          </p:pic>
          <p:pic>
            <p:nvPicPr>
              <p:cNvPr id="757" name="Google Shape;757;p81" descr="A picture containing text, clipart&#10;&#10;Description automatically generated"/>
              <p:cNvPicPr preferRelativeResize="0"/>
              <p:nvPr/>
            </p:nvPicPr>
            <p:blipFill rotWithShape="1">
              <a:blip r:embed="rId5">
                <a:alphaModFix/>
              </a:blip>
              <a:srcRect/>
              <a:stretch/>
            </p:blipFill>
            <p:spPr>
              <a:xfrm>
                <a:off x="4284925" y="301076"/>
                <a:ext cx="640080" cy="640080"/>
              </a:xfrm>
              <a:prstGeom prst="rect">
                <a:avLst/>
              </a:prstGeom>
              <a:noFill/>
              <a:ln>
                <a:noFill/>
              </a:ln>
            </p:spPr>
          </p:pic>
          <p:pic>
            <p:nvPicPr>
              <p:cNvPr id="758" name="Google Shape;758;p81" descr="A picture containing text, clipart&#10;&#10;Description automatically generated"/>
              <p:cNvPicPr preferRelativeResize="0"/>
              <p:nvPr/>
            </p:nvPicPr>
            <p:blipFill rotWithShape="1">
              <a:blip r:embed="rId5">
                <a:alphaModFix/>
              </a:blip>
              <a:srcRect/>
              <a:stretch/>
            </p:blipFill>
            <p:spPr>
              <a:xfrm>
                <a:off x="1354835" y="301076"/>
                <a:ext cx="640080" cy="640080"/>
              </a:xfrm>
              <a:prstGeom prst="rect">
                <a:avLst/>
              </a:prstGeom>
              <a:noFill/>
              <a:ln>
                <a:noFill/>
              </a:ln>
            </p:spPr>
          </p:pic>
          <p:pic>
            <p:nvPicPr>
              <p:cNvPr id="759" name="Google Shape;759;p81" descr="A picture containing text, clipart&#10;&#10;Description automatically generated"/>
              <p:cNvPicPr preferRelativeResize="0"/>
              <p:nvPr/>
            </p:nvPicPr>
            <p:blipFill rotWithShape="1">
              <a:blip r:embed="rId5">
                <a:alphaModFix/>
              </a:blip>
              <a:srcRect/>
              <a:stretch/>
            </p:blipFill>
            <p:spPr>
              <a:xfrm>
                <a:off x="3405898" y="301076"/>
                <a:ext cx="640080" cy="640080"/>
              </a:xfrm>
              <a:prstGeom prst="rect">
                <a:avLst/>
              </a:prstGeom>
              <a:noFill/>
              <a:ln>
                <a:noFill/>
              </a:ln>
            </p:spPr>
          </p:pic>
        </p:grpSp>
        <p:grpSp>
          <p:nvGrpSpPr>
            <p:cNvPr id="760" name="Google Shape;760;p81"/>
            <p:cNvGrpSpPr/>
            <p:nvPr/>
          </p:nvGrpSpPr>
          <p:grpSpPr>
            <a:xfrm>
              <a:off x="213031" y="3697097"/>
              <a:ext cx="4655445" cy="480060"/>
              <a:chOff x="-110210" y="301076"/>
              <a:chExt cx="6207260" cy="640080"/>
            </a:xfrm>
          </p:grpSpPr>
          <p:pic>
            <p:nvPicPr>
              <p:cNvPr id="761" name="Google Shape;761;p81" descr="A picture containing text, clipart&#10;&#10;Description automatically generated"/>
              <p:cNvPicPr preferRelativeResize="0"/>
              <p:nvPr/>
            </p:nvPicPr>
            <p:blipFill rotWithShape="1">
              <a:blip r:embed="rId5">
                <a:alphaModFix/>
              </a:blip>
              <a:srcRect/>
              <a:stretch/>
            </p:blipFill>
            <p:spPr>
              <a:xfrm>
                <a:off x="3991916" y="301076"/>
                <a:ext cx="640080" cy="640080"/>
              </a:xfrm>
              <a:prstGeom prst="rect">
                <a:avLst/>
              </a:prstGeom>
              <a:noFill/>
              <a:ln>
                <a:noFill/>
              </a:ln>
            </p:spPr>
          </p:pic>
          <p:pic>
            <p:nvPicPr>
              <p:cNvPr id="762" name="Google Shape;762;p81" descr="A picture containing text, clipart&#10;&#10;Description automatically generated"/>
              <p:cNvPicPr preferRelativeResize="0"/>
              <p:nvPr/>
            </p:nvPicPr>
            <p:blipFill rotWithShape="1">
              <a:blip r:embed="rId5">
                <a:alphaModFix/>
              </a:blip>
              <a:srcRect/>
              <a:stretch/>
            </p:blipFill>
            <p:spPr>
              <a:xfrm>
                <a:off x="4870943" y="301076"/>
                <a:ext cx="640080" cy="640080"/>
              </a:xfrm>
              <a:prstGeom prst="rect">
                <a:avLst/>
              </a:prstGeom>
              <a:noFill/>
              <a:ln>
                <a:noFill/>
              </a:ln>
            </p:spPr>
          </p:pic>
          <p:pic>
            <p:nvPicPr>
              <p:cNvPr id="763" name="Google Shape;763;p81" descr="A picture containing text, clipart&#10;&#10;Description automatically generated"/>
              <p:cNvPicPr preferRelativeResize="0"/>
              <p:nvPr/>
            </p:nvPicPr>
            <p:blipFill rotWithShape="1">
              <a:blip r:embed="rId5">
                <a:alphaModFix/>
              </a:blip>
              <a:srcRect/>
              <a:stretch/>
            </p:blipFill>
            <p:spPr>
              <a:xfrm>
                <a:off x="5163952" y="301076"/>
                <a:ext cx="640080" cy="640080"/>
              </a:xfrm>
              <a:prstGeom prst="rect">
                <a:avLst/>
              </a:prstGeom>
              <a:noFill/>
              <a:ln>
                <a:noFill/>
              </a:ln>
            </p:spPr>
          </p:pic>
          <p:pic>
            <p:nvPicPr>
              <p:cNvPr id="764" name="Google Shape;764;p81" descr="A picture containing text, clipart&#10;&#10;Description automatically generated"/>
              <p:cNvPicPr preferRelativeResize="0"/>
              <p:nvPr/>
            </p:nvPicPr>
            <p:blipFill rotWithShape="1">
              <a:blip r:embed="rId5">
                <a:alphaModFix/>
              </a:blip>
              <a:srcRect/>
              <a:stretch/>
            </p:blipFill>
            <p:spPr>
              <a:xfrm>
                <a:off x="182799" y="301076"/>
                <a:ext cx="640080" cy="640080"/>
              </a:xfrm>
              <a:prstGeom prst="rect">
                <a:avLst/>
              </a:prstGeom>
              <a:noFill/>
              <a:ln>
                <a:noFill/>
              </a:ln>
            </p:spPr>
          </p:pic>
          <p:pic>
            <p:nvPicPr>
              <p:cNvPr id="765" name="Google Shape;765;p81" descr="A picture containing text, clipart&#10;&#10;Description automatically generated"/>
              <p:cNvPicPr preferRelativeResize="0"/>
              <p:nvPr/>
            </p:nvPicPr>
            <p:blipFill rotWithShape="1">
              <a:blip r:embed="rId5">
                <a:alphaModFix/>
              </a:blip>
              <a:srcRect/>
              <a:stretch/>
            </p:blipFill>
            <p:spPr>
              <a:xfrm>
                <a:off x="768817" y="301076"/>
                <a:ext cx="640080" cy="640080"/>
              </a:xfrm>
              <a:prstGeom prst="rect">
                <a:avLst/>
              </a:prstGeom>
              <a:noFill/>
              <a:ln>
                <a:noFill/>
              </a:ln>
            </p:spPr>
          </p:pic>
          <p:pic>
            <p:nvPicPr>
              <p:cNvPr id="766" name="Google Shape;766;p81" descr="A picture containing text, clipart&#10;&#10;Description automatically generated"/>
              <p:cNvPicPr preferRelativeResize="0"/>
              <p:nvPr/>
            </p:nvPicPr>
            <p:blipFill rotWithShape="1">
              <a:blip r:embed="rId5">
                <a:alphaModFix/>
              </a:blip>
              <a:srcRect/>
              <a:stretch/>
            </p:blipFill>
            <p:spPr>
              <a:xfrm>
                <a:off x="1647844" y="301076"/>
                <a:ext cx="640080" cy="640080"/>
              </a:xfrm>
              <a:prstGeom prst="rect">
                <a:avLst/>
              </a:prstGeom>
              <a:noFill/>
              <a:ln>
                <a:noFill/>
              </a:ln>
            </p:spPr>
          </p:pic>
          <p:pic>
            <p:nvPicPr>
              <p:cNvPr id="767" name="Google Shape;767;p81" descr="A picture containing text, clipart&#10;&#10;Description automatically generated"/>
              <p:cNvPicPr preferRelativeResize="0"/>
              <p:nvPr/>
            </p:nvPicPr>
            <p:blipFill rotWithShape="1">
              <a:blip r:embed="rId5">
                <a:alphaModFix/>
              </a:blip>
              <a:srcRect/>
              <a:stretch/>
            </p:blipFill>
            <p:spPr>
              <a:xfrm>
                <a:off x="1940853" y="301076"/>
                <a:ext cx="640080" cy="640080"/>
              </a:xfrm>
              <a:prstGeom prst="rect">
                <a:avLst/>
              </a:prstGeom>
              <a:noFill/>
              <a:ln>
                <a:noFill/>
              </a:ln>
            </p:spPr>
          </p:pic>
          <p:pic>
            <p:nvPicPr>
              <p:cNvPr id="768" name="Google Shape;768;p81" descr="A picture containing text, clipart&#10;&#10;Description automatically generated"/>
              <p:cNvPicPr preferRelativeResize="0"/>
              <p:nvPr/>
            </p:nvPicPr>
            <p:blipFill rotWithShape="1">
              <a:blip r:embed="rId5">
                <a:alphaModFix/>
              </a:blip>
              <a:srcRect/>
              <a:stretch/>
            </p:blipFill>
            <p:spPr>
              <a:xfrm>
                <a:off x="2233862" y="301076"/>
                <a:ext cx="640080" cy="640080"/>
              </a:xfrm>
              <a:prstGeom prst="rect">
                <a:avLst/>
              </a:prstGeom>
              <a:noFill/>
              <a:ln>
                <a:noFill/>
              </a:ln>
            </p:spPr>
          </p:pic>
          <p:pic>
            <p:nvPicPr>
              <p:cNvPr id="769" name="Google Shape;769;p81" descr="A picture containing text, clipart&#10;&#10;Description automatically generated"/>
              <p:cNvPicPr preferRelativeResize="0"/>
              <p:nvPr/>
            </p:nvPicPr>
            <p:blipFill rotWithShape="1">
              <a:blip r:embed="rId5">
                <a:alphaModFix/>
              </a:blip>
              <a:srcRect/>
              <a:stretch/>
            </p:blipFill>
            <p:spPr>
              <a:xfrm>
                <a:off x="2819880" y="301076"/>
                <a:ext cx="640080" cy="640080"/>
              </a:xfrm>
              <a:prstGeom prst="rect">
                <a:avLst/>
              </a:prstGeom>
              <a:noFill/>
              <a:ln>
                <a:noFill/>
              </a:ln>
            </p:spPr>
          </p:pic>
          <p:pic>
            <p:nvPicPr>
              <p:cNvPr id="770" name="Google Shape;770;p81" descr="A picture containing text, clipart&#10;&#10;Description automatically generated"/>
              <p:cNvPicPr preferRelativeResize="0"/>
              <p:nvPr/>
            </p:nvPicPr>
            <p:blipFill rotWithShape="1">
              <a:blip r:embed="rId5">
                <a:alphaModFix/>
              </a:blip>
              <a:srcRect/>
              <a:stretch/>
            </p:blipFill>
            <p:spPr>
              <a:xfrm>
                <a:off x="3112889" y="301076"/>
                <a:ext cx="640080" cy="640080"/>
              </a:xfrm>
              <a:prstGeom prst="rect">
                <a:avLst/>
              </a:prstGeom>
              <a:noFill/>
              <a:ln>
                <a:noFill/>
              </a:ln>
            </p:spPr>
          </p:pic>
          <p:pic>
            <p:nvPicPr>
              <p:cNvPr id="771" name="Google Shape;771;p81" descr="A picture containing text, clipart&#10;&#10;Description automatically generated"/>
              <p:cNvPicPr preferRelativeResize="0"/>
              <p:nvPr/>
            </p:nvPicPr>
            <p:blipFill rotWithShape="1">
              <a:blip r:embed="rId5">
                <a:alphaModFix/>
              </a:blip>
              <a:srcRect/>
              <a:stretch/>
            </p:blipFill>
            <p:spPr>
              <a:xfrm>
                <a:off x="475808" y="301076"/>
                <a:ext cx="640080" cy="640080"/>
              </a:xfrm>
              <a:prstGeom prst="rect">
                <a:avLst/>
              </a:prstGeom>
              <a:noFill/>
              <a:ln>
                <a:noFill/>
              </a:ln>
            </p:spPr>
          </p:pic>
          <p:pic>
            <p:nvPicPr>
              <p:cNvPr id="772" name="Google Shape;772;p81" descr="A picture containing text, clipart&#10;&#10;Description automatically generated"/>
              <p:cNvPicPr preferRelativeResize="0"/>
              <p:nvPr/>
            </p:nvPicPr>
            <p:blipFill rotWithShape="1">
              <a:blip r:embed="rId5">
                <a:alphaModFix/>
              </a:blip>
              <a:srcRect/>
              <a:stretch/>
            </p:blipFill>
            <p:spPr>
              <a:xfrm>
                <a:off x="1061826" y="301076"/>
                <a:ext cx="640080" cy="640080"/>
              </a:xfrm>
              <a:prstGeom prst="rect">
                <a:avLst/>
              </a:prstGeom>
              <a:noFill/>
              <a:ln>
                <a:noFill/>
              </a:ln>
            </p:spPr>
          </p:pic>
          <p:pic>
            <p:nvPicPr>
              <p:cNvPr id="773" name="Google Shape;773;p81" descr="A picture containing text, clipart&#10;&#10;Description automatically generated"/>
              <p:cNvPicPr preferRelativeResize="0"/>
              <p:nvPr/>
            </p:nvPicPr>
            <p:blipFill rotWithShape="1">
              <a:blip r:embed="rId5">
                <a:alphaModFix/>
              </a:blip>
              <a:srcRect/>
              <a:stretch/>
            </p:blipFill>
            <p:spPr>
              <a:xfrm>
                <a:off x="-110210" y="301076"/>
                <a:ext cx="640080" cy="640080"/>
              </a:xfrm>
              <a:prstGeom prst="rect">
                <a:avLst/>
              </a:prstGeom>
              <a:noFill/>
              <a:ln>
                <a:noFill/>
              </a:ln>
            </p:spPr>
          </p:pic>
          <p:pic>
            <p:nvPicPr>
              <p:cNvPr id="774" name="Google Shape;774;p81" descr="A picture containing text, clipart&#10;&#10;Description automatically generated"/>
              <p:cNvPicPr preferRelativeResize="0"/>
              <p:nvPr/>
            </p:nvPicPr>
            <p:blipFill rotWithShape="1">
              <a:blip r:embed="rId5">
                <a:alphaModFix/>
              </a:blip>
              <a:srcRect/>
              <a:stretch/>
            </p:blipFill>
            <p:spPr>
              <a:xfrm>
                <a:off x="3698907" y="301076"/>
                <a:ext cx="640080" cy="640080"/>
              </a:xfrm>
              <a:prstGeom prst="rect">
                <a:avLst/>
              </a:prstGeom>
              <a:noFill/>
              <a:ln>
                <a:noFill/>
              </a:ln>
            </p:spPr>
          </p:pic>
          <p:pic>
            <p:nvPicPr>
              <p:cNvPr id="775" name="Google Shape;775;p81" descr="A picture containing text, clipart&#10;&#10;Description automatically generated"/>
              <p:cNvPicPr preferRelativeResize="0"/>
              <p:nvPr/>
            </p:nvPicPr>
            <p:blipFill rotWithShape="1">
              <a:blip r:embed="rId5">
                <a:alphaModFix/>
              </a:blip>
              <a:srcRect/>
              <a:stretch/>
            </p:blipFill>
            <p:spPr>
              <a:xfrm>
                <a:off x="4577934" y="301076"/>
                <a:ext cx="640080" cy="640080"/>
              </a:xfrm>
              <a:prstGeom prst="rect">
                <a:avLst/>
              </a:prstGeom>
              <a:noFill/>
              <a:ln>
                <a:noFill/>
              </a:ln>
            </p:spPr>
          </p:pic>
          <p:pic>
            <p:nvPicPr>
              <p:cNvPr id="776" name="Google Shape;776;p81" descr="A picture containing text, clipart&#10;&#10;Description automatically generated"/>
              <p:cNvPicPr preferRelativeResize="0"/>
              <p:nvPr/>
            </p:nvPicPr>
            <p:blipFill rotWithShape="1">
              <a:blip r:embed="rId5">
                <a:alphaModFix/>
              </a:blip>
              <a:srcRect/>
              <a:stretch/>
            </p:blipFill>
            <p:spPr>
              <a:xfrm>
                <a:off x="5456970" y="301076"/>
                <a:ext cx="640080" cy="640080"/>
              </a:xfrm>
              <a:prstGeom prst="rect">
                <a:avLst/>
              </a:prstGeom>
              <a:noFill/>
              <a:ln>
                <a:noFill/>
              </a:ln>
            </p:spPr>
          </p:pic>
          <p:pic>
            <p:nvPicPr>
              <p:cNvPr id="777" name="Google Shape;777;p81" descr="A picture containing text, clipart&#10;&#10;Description automatically generated"/>
              <p:cNvPicPr preferRelativeResize="0"/>
              <p:nvPr/>
            </p:nvPicPr>
            <p:blipFill rotWithShape="1">
              <a:blip r:embed="rId5">
                <a:alphaModFix/>
              </a:blip>
              <a:srcRect/>
              <a:stretch/>
            </p:blipFill>
            <p:spPr>
              <a:xfrm>
                <a:off x="2526871" y="301076"/>
                <a:ext cx="640080" cy="640080"/>
              </a:xfrm>
              <a:prstGeom prst="rect">
                <a:avLst/>
              </a:prstGeom>
              <a:noFill/>
              <a:ln>
                <a:noFill/>
              </a:ln>
            </p:spPr>
          </p:pic>
          <p:pic>
            <p:nvPicPr>
              <p:cNvPr id="778" name="Google Shape;778;p81" descr="A picture containing text, clipart&#10;&#10;Description automatically generated"/>
              <p:cNvPicPr preferRelativeResize="0"/>
              <p:nvPr/>
            </p:nvPicPr>
            <p:blipFill rotWithShape="1">
              <a:blip r:embed="rId5">
                <a:alphaModFix/>
              </a:blip>
              <a:srcRect/>
              <a:stretch/>
            </p:blipFill>
            <p:spPr>
              <a:xfrm>
                <a:off x="4284925" y="301076"/>
                <a:ext cx="640080" cy="640080"/>
              </a:xfrm>
              <a:prstGeom prst="rect">
                <a:avLst/>
              </a:prstGeom>
              <a:noFill/>
              <a:ln>
                <a:noFill/>
              </a:ln>
            </p:spPr>
          </p:pic>
          <p:pic>
            <p:nvPicPr>
              <p:cNvPr id="779" name="Google Shape;779;p81" descr="A picture containing text, clipart&#10;&#10;Description automatically generated"/>
              <p:cNvPicPr preferRelativeResize="0"/>
              <p:nvPr/>
            </p:nvPicPr>
            <p:blipFill rotWithShape="1">
              <a:blip r:embed="rId5">
                <a:alphaModFix/>
              </a:blip>
              <a:srcRect/>
              <a:stretch/>
            </p:blipFill>
            <p:spPr>
              <a:xfrm>
                <a:off x="1354835" y="301076"/>
                <a:ext cx="640080" cy="640080"/>
              </a:xfrm>
              <a:prstGeom prst="rect">
                <a:avLst/>
              </a:prstGeom>
              <a:noFill/>
              <a:ln>
                <a:noFill/>
              </a:ln>
            </p:spPr>
          </p:pic>
          <p:pic>
            <p:nvPicPr>
              <p:cNvPr id="780" name="Google Shape;780;p81" descr="A picture containing text, clipart&#10;&#10;Description automatically generated"/>
              <p:cNvPicPr preferRelativeResize="0"/>
              <p:nvPr/>
            </p:nvPicPr>
            <p:blipFill rotWithShape="1">
              <a:blip r:embed="rId5">
                <a:alphaModFix/>
              </a:blip>
              <a:srcRect/>
              <a:stretch/>
            </p:blipFill>
            <p:spPr>
              <a:xfrm>
                <a:off x="3405898" y="301076"/>
                <a:ext cx="640080" cy="640080"/>
              </a:xfrm>
              <a:prstGeom prst="rect">
                <a:avLst/>
              </a:prstGeom>
              <a:noFill/>
              <a:ln>
                <a:noFill/>
              </a:ln>
            </p:spPr>
          </p:pic>
        </p:grpSp>
        <p:grpSp>
          <p:nvGrpSpPr>
            <p:cNvPr id="781" name="Google Shape;781;p81"/>
            <p:cNvGrpSpPr/>
            <p:nvPr/>
          </p:nvGrpSpPr>
          <p:grpSpPr>
            <a:xfrm>
              <a:off x="213574" y="1072557"/>
              <a:ext cx="4654902" cy="480060"/>
              <a:chOff x="284041" y="1420235"/>
              <a:chExt cx="6206536" cy="640080"/>
            </a:xfrm>
          </p:grpSpPr>
          <p:pic>
            <p:nvPicPr>
              <p:cNvPr id="782" name="Google Shape;782;p81" descr="A picture containing text&#10;&#10;Description automatically generated"/>
              <p:cNvPicPr preferRelativeResize="0"/>
              <p:nvPr/>
            </p:nvPicPr>
            <p:blipFill rotWithShape="1">
              <a:blip r:embed="rId6">
                <a:alphaModFix/>
              </a:blip>
              <a:srcRect/>
              <a:stretch/>
            </p:blipFill>
            <p:spPr>
              <a:xfrm>
                <a:off x="284041" y="1420235"/>
                <a:ext cx="640080" cy="640080"/>
              </a:xfrm>
              <a:prstGeom prst="rect">
                <a:avLst/>
              </a:prstGeom>
              <a:noFill/>
              <a:ln>
                <a:noFill/>
              </a:ln>
            </p:spPr>
          </p:pic>
          <p:pic>
            <p:nvPicPr>
              <p:cNvPr id="783" name="Google Shape;783;p81" descr="A picture containing text&#10;&#10;Description automatically generated"/>
              <p:cNvPicPr preferRelativeResize="0"/>
              <p:nvPr/>
            </p:nvPicPr>
            <p:blipFill rotWithShape="1">
              <a:blip r:embed="rId6">
                <a:alphaModFix/>
              </a:blip>
              <a:srcRect/>
              <a:stretch/>
            </p:blipFill>
            <p:spPr>
              <a:xfrm>
                <a:off x="577012" y="1420235"/>
                <a:ext cx="640080" cy="640080"/>
              </a:xfrm>
              <a:prstGeom prst="rect">
                <a:avLst/>
              </a:prstGeom>
              <a:noFill/>
              <a:ln>
                <a:noFill/>
              </a:ln>
            </p:spPr>
          </p:pic>
          <p:pic>
            <p:nvPicPr>
              <p:cNvPr id="784" name="Google Shape;784;p81" descr="A picture containing text&#10;&#10;Description automatically generated"/>
              <p:cNvPicPr preferRelativeResize="0"/>
              <p:nvPr/>
            </p:nvPicPr>
            <p:blipFill rotWithShape="1">
              <a:blip r:embed="rId6">
                <a:alphaModFix/>
              </a:blip>
              <a:srcRect/>
              <a:stretch/>
            </p:blipFill>
            <p:spPr>
              <a:xfrm>
                <a:off x="869983" y="1420235"/>
                <a:ext cx="640080" cy="640080"/>
              </a:xfrm>
              <a:prstGeom prst="rect">
                <a:avLst/>
              </a:prstGeom>
              <a:noFill/>
              <a:ln>
                <a:noFill/>
              </a:ln>
            </p:spPr>
          </p:pic>
          <p:pic>
            <p:nvPicPr>
              <p:cNvPr id="785" name="Google Shape;785;p81" descr="A picture containing text&#10;&#10;Description automatically generated"/>
              <p:cNvPicPr preferRelativeResize="0"/>
              <p:nvPr/>
            </p:nvPicPr>
            <p:blipFill rotWithShape="1">
              <a:blip r:embed="rId6">
                <a:alphaModFix/>
              </a:blip>
              <a:srcRect/>
              <a:stretch/>
            </p:blipFill>
            <p:spPr>
              <a:xfrm>
                <a:off x="2627809" y="1420235"/>
                <a:ext cx="640080" cy="640080"/>
              </a:xfrm>
              <a:prstGeom prst="rect">
                <a:avLst/>
              </a:prstGeom>
              <a:noFill/>
              <a:ln>
                <a:noFill/>
              </a:ln>
            </p:spPr>
          </p:pic>
          <p:pic>
            <p:nvPicPr>
              <p:cNvPr id="786" name="Google Shape;786;p81" descr="A picture containing text&#10;&#10;Description automatically generated"/>
              <p:cNvPicPr preferRelativeResize="0"/>
              <p:nvPr/>
            </p:nvPicPr>
            <p:blipFill rotWithShape="1">
              <a:blip r:embed="rId6">
                <a:alphaModFix/>
              </a:blip>
              <a:srcRect/>
              <a:stretch/>
            </p:blipFill>
            <p:spPr>
              <a:xfrm>
                <a:off x="1455925" y="1420235"/>
                <a:ext cx="640080" cy="640080"/>
              </a:xfrm>
              <a:prstGeom prst="rect">
                <a:avLst/>
              </a:prstGeom>
              <a:noFill/>
              <a:ln>
                <a:noFill/>
              </a:ln>
            </p:spPr>
          </p:pic>
          <p:pic>
            <p:nvPicPr>
              <p:cNvPr id="787" name="Google Shape;787;p81" descr="A picture containing text&#10;&#10;Description automatically generated"/>
              <p:cNvPicPr preferRelativeResize="0"/>
              <p:nvPr/>
            </p:nvPicPr>
            <p:blipFill rotWithShape="1">
              <a:blip r:embed="rId6">
                <a:alphaModFix/>
              </a:blip>
              <a:srcRect/>
              <a:stretch/>
            </p:blipFill>
            <p:spPr>
              <a:xfrm>
                <a:off x="2041867" y="1420235"/>
                <a:ext cx="640080" cy="640080"/>
              </a:xfrm>
              <a:prstGeom prst="rect">
                <a:avLst/>
              </a:prstGeom>
              <a:noFill/>
              <a:ln>
                <a:noFill/>
              </a:ln>
            </p:spPr>
          </p:pic>
          <p:pic>
            <p:nvPicPr>
              <p:cNvPr id="788" name="Google Shape;788;p81" descr="A picture containing text&#10;&#10;Description automatically generated"/>
              <p:cNvPicPr preferRelativeResize="0"/>
              <p:nvPr/>
            </p:nvPicPr>
            <p:blipFill rotWithShape="1">
              <a:blip r:embed="rId6">
                <a:alphaModFix/>
              </a:blip>
              <a:srcRect/>
              <a:stretch/>
            </p:blipFill>
            <p:spPr>
              <a:xfrm>
                <a:off x="2920780" y="1420235"/>
                <a:ext cx="640080" cy="640080"/>
              </a:xfrm>
              <a:prstGeom prst="rect">
                <a:avLst/>
              </a:prstGeom>
              <a:noFill/>
              <a:ln>
                <a:noFill/>
              </a:ln>
            </p:spPr>
          </p:pic>
          <p:pic>
            <p:nvPicPr>
              <p:cNvPr id="789" name="Google Shape;789;p81" descr="A picture containing text&#10;&#10;Description automatically generated"/>
              <p:cNvPicPr preferRelativeResize="0"/>
              <p:nvPr/>
            </p:nvPicPr>
            <p:blipFill rotWithShape="1">
              <a:blip r:embed="rId6">
                <a:alphaModFix/>
              </a:blip>
              <a:srcRect/>
              <a:stretch/>
            </p:blipFill>
            <p:spPr>
              <a:xfrm>
                <a:off x="3213751" y="1420235"/>
                <a:ext cx="640080" cy="640080"/>
              </a:xfrm>
              <a:prstGeom prst="rect">
                <a:avLst/>
              </a:prstGeom>
              <a:noFill/>
              <a:ln>
                <a:noFill/>
              </a:ln>
            </p:spPr>
          </p:pic>
          <p:pic>
            <p:nvPicPr>
              <p:cNvPr id="790" name="Google Shape;790;p81" descr="A picture containing text&#10;&#10;Description automatically generated"/>
              <p:cNvPicPr preferRelativeResize="0"/>
              <p:nvPr/>
            </p:nvPicPr>
            <p:blipFill rotWithShape="1">
              <a:blip r:embed="rId6">
                <a:alphaModFix/>
              </a:blip>
              <a:srcRect/>
              <a:stretch/>
            </p:blipFill>
            <p:spPr>
              <a:xfrm>
                <a:off x="3506722" y="1420235"/>
                <a:ext cx="640080" cy="640080"/>
              </a:xfrm>
              <a:prstGeom prst="rect">
                <a:avLst/>
              </a:prstGeom>
              <a:noFill/>
              <a:ln>
                <a:noFill/>
              </a:ln>
            </p:spPr>
          </p:pic>
          <p:pic>
            <p:nvPicPr>
              <p:cNvPr id="791" name="Google Shape;791;p81" descr="A picture containing text&#10;&#10;Description automatically generated"/>
              <p:cNvPicPr preferRelativeResize="0"/>
              <p:nvPr/>
            </p:nvPicPr>
            <p:blipFill rotWithShape="1">
              <a:blip r:embed="rId6">
                <a:alphaModFix/>
              </a:blip>
              <a:srcRect/>
              <a:stretch/>
            </p:blipFill>
            <p:spPr>
              <a:xfrm>
                <a:off x="3799693" y="1420235"/>
                <a:ext cx="640080" cy="640080"/>
              </a:xfrm>
              <a:prstGeom prst="rect">
                <a:avLst/>
              </a:prstGeom>
              <a:noFill/>
              <a:ln>
                <a:noFill/>
              </a:ln>
            </p:spPr>
          </p:pic>
          <p:pic>
            <p:nvPicPr>
              <p:cNvPr id="792" name="Google Shape;792;p81" descr="A picture containing text&#10;&#10;Description automatically generated"/>
              <p:cNvPicPr preferRelativeResize="0"/>
              <p:nvPr/>
            </p:nvPicPr>
            <p:blipFill rotWithShape="1">
              <a:blip r:embed="rId6">
                <a:alphaModFix/>
              </a:blip>
              <a:srcRect/>
              <a:stretch/>
            </p:blipFill>
            <p:spPr>
              <a:xfrm>
                <a:off x="4092664" y="1420235"/>
                <a:ext cx="640080" cy="640080"/>
              </a:xfrm>
              <a:prstGeom prst="rect">
                <a:avLst/>
              </a:prstGeom>
              <a:noFill/>
              <a:ln>
                <a:noFill/>
              </a:ln>
            </p:spPr>
          </p:pic>
          <p:pic>
            <p:nvPicPr>
              <p:cNvPr id="793" name="Google Shape;793;p81" descr="A picture containing text&#10;&#10;Description automatically generated"/>
              <p:cNvPicPr preferRelativeResize="0"/>
              <p:nvPr/>
            </p:nvPicPr>
            <p:blipFill rotWithShape="1">
              <a:blip r:embed="rId6">
                <a:alphaModFix/>
              </a:blip>
              <a:srcRect/>
              <a:stretch/>
            </p:blipFill>
            <p:spPr>
              <a:xfrm>
                <a:off x="4385635" y="1420235"/>
                <a:ext cx="640080" cy="640080"/>
              </a:xfrm>
              <a:prstGeom prst="rect">
                <a:avLst/>
              </a:prstGeom>
              <a:noFill/>
              <a:ln>
                <a:noFill/>
              </a:ln>
            </p:spPr>
          </p:pic>
          <p:pic>
            <p:nvPicPr>
              <p:cNvPr id="794" name="Google Shape;794;p81" descr="A picture containing text&#10;&#10;Description automatically generated"/>
              <p:cNvPicPr preferRelativeResize="0"/>
              <p:nvPr/>
            </p:nvPicPr>
            <p:blipFill rotWithShape="1">
              <a:blip r:embed="rId6">
                <a:alphaModFix/>
              </a:blip>
              <a:srcRect/>
              <a:stretch/>
            </p:blipFill>
            <p:spPr>
              <a:xfrm>
                <a:off x="4678606" y="1420235"/>
                <a:ext cx="640080" cy="640080"/>
              </a:xfrm>
              <a:prstGeom prst="rect">
                <a:avLst/>
              </a:prstGeom>
              <a:noFill/>
              <a:ln>
                <a:noFill/>
              </a:ln>
            </p:spPr>
          </p:pic>
          <p:pic>
            <p:nvPicPr>
              <p:cNvPr id="795" name="Google Shape;795;p81" descr="A picture containing text&#10;&#10;Description automatically generated"/>
              <p:cNvPicPr preferRelativeResize="0"/>
              <p:nvPr/>
            </p:nvPicPr>
            <p:blipFill rotWithShape="1">
              <a:blip r:embed="rId6">
                <a:alphaModFix/>
              </a:blip>
              <a:srcRect/>
              <a:stretch/>
            </p:blipFill>
            <p:spPr>
              <a:xfrm>
                <a:off x="5264548" y="1420235"/>
                <a:ext cx="640080" cy="640080"/>
              </a:xfrm>
              <a:prstGeom prst="rect">
                <a:avLst/>
              </a:prstGeom>
              <a:noFill/>
              <a:ln>
                <a:noFill/>
              </a:ln>
            </p:spPr>
          </p:pic>
          <p:pic>
            <p:nvPicPr>
              <p:cNvPr id="796" name="Google Shape;796;p81" descr="A picture containing text&#10;&#10;Description automatically generated"/>
              <p:cNvPicPr preferRelativeResize="0"/>
              <p:nvPr/>
            </p:nvPicPr>
            <p:blipFill rotWithShape="1">
              <a:blip r:embed="rId6">
                <a:alphaModFix/>
              </a:blip>
              <a:srcRect/>
              <a:stretch/>
            </p:blipFill>
            <p:spPr>
              <a:xfrm>
                <a:off x="1162954" y="1420235"/>
                <a:ext cx="640080" cy="640080"/>
              </a:xfrm>
              <a:prstGeom prst="rect">
                <a:avLst/>
              </a:prstGeom>
              <a:noFill/>
              <a:ln>
                <a:noFill/>
              </a:ln>
            </p:spPr>
          </p:pic>
          <p:pic>
            <p:nvPicPr>
              <p:cNvPr id="797" name="Google Shape;797;p81" descr="A picture containing text&#10;&#10;Description automatically generated"/>
              <p:cNvPicPr preferRelativeResize="0"/>
              <p:nvPr/>
            </p:nvPicPr>
            <p:blipFill rotWithShape="1">
              <a:blip r:embed="rId6">
                <a:alphaModFix/>
              </a:blip>
              <a:srcRect/>
              <a:stretch/>
            </p:blipFill>
            <p:spPr>
              <a:xfrm>
                <a:off x="2334838" y="1420235"/>
                <a:ext cx="640080" cy="640080"/>
              </a:xfrm>
              <a:prstGeom prst="rect">
                <a:avLst/>
              </a:prstGeom>
              <a:noFill/>
              <a:ln>
                <a:noFill/>
              </a:ln>
            </p:spPr>
          </p:pic>
          <p:pic>
            <p:nvPicPr>
              <p:cNvPr id="798" name="Google Shape;798;p81" descr="A picture containing text&#10;&#10;Description automatically generated"/>
              <p:cNvPicPr preferRelativeResize="0"/>
              <p:nvPr/>
            </p:nvPicPr>
            <p:blipFill rotWithShape="1">
              <a:blip r:embed="rId6">
                <a:alphaModFix/>
              </a:blip>
              <a:srcRect/>
              <a:stretch/>
            </p:blipFill>
            <p:spPr>
              <a:xfrm>
                <a:off x="1748896" y="1420235"/>
                <a:ext cx="640080" cy="640080"/>
              </a:xfrm>
              <a:prstGeom prst="rect">
                <a:avLst/>
              </a:prstGeom>
              <a:noFill/>
              <a:ln>
                <a:noFill/>
              </a:ln>
            </p:spPr>
          </p:pic>
          <p:pic>
            <p:nvPicPr>
              <p:cNvPr id="799" name="Google Shape;799;p81" descr="A picture containing text&#10;&#10;Description automatically generated"/>
              <p:cNvPicPr preferRelativeResize="0"/>
              <p:nvPr/>
            </p:nvPicPr>
            <p:blipFill rotWithShape="1">
              <a:blip r:embed="rId6">
                <a:alphaModFix/>
              </a:blip>
              <a:srcRect/>
              <a:stretch/>
            </p:blipFill>
            <p:spPr>
              <a:xfrm>
                <a:off x="4971577" y="1420235"/>
                <a:ext cx="640080" cy="640080"/>
              </a:xfrm>
              <a:prstGeom prst="rect">
                <a:avLst/>
              </a:prstGeom>
              <a:noFill/>
              <a:ln>
                <a:noFill/>
              </a:ln>
            </p:spPr>
          </p:pic>
          <p:pic>
            <p:nvPicPr>
              <p:cNvPr id="800" name="Google Shape;800;p81" descr="A picture containing text&#10;&#10;Description automatically generated"/>
              <p:cNvPicPr preferRelativeResize="0"/>
              <p:nvPr/>
            </p:nvPicPr>
            <p:blipFill rotWithShape="1">
              <a:blip r:embed="rId6">
                <a:alphaModFix/>
              </a:blip>
              <a:srcRect/>
              <a:stretch/>
            </p:blipFill>
            <p:spPr>
              <a:xfrm>
                <a:off x="5557519" y="1420235"/>
                <a:ext cx="640080" cy="640080"/>
              </a:xfrm>
              <a:prstGeom prst="rect">
                <a:avLst/>
              </a:prstGeom>
              <a:noFill/>
              <a:ln>
                <a:noFill/>
              </a:ln>
            </p:spPr>
          </p:pic>
          <p:pic>
            <p:nvPicPr>
              <p:cNvPr id="801" name="Google Shape;801;p81" descr="A picture containing text&#10;&#10;Description automatically generated"/>
              <p:cNvPicPr preferRelativeResize="0"/>
              <p:nvPr/>
            </p:nvPicPr>
            <p:blipFill rotWithShape="1">
              <a:blip r:embed="rId6">
                <a:alphaModFix/>
              </a:blip>
              <a:srcRect/>
              <a:stretch/>
            </p:blipFill>
            <p:spPr>
              <a:xfrm>
                <a:off x="5850497" y="1420235"/>
                <a:ext cx="640080" cy="640080"/>
              </a:xfrm>
              <a:prstGeom prst="rect">
                <a:avLst/>
              </a:prstGeom>
              <a:noFill/>
              <a:ln>
                <a:noFill/>
              </a:ln>
            </p:spPr>
          </p:pic>
        </p:grpSp>
        <p:grpSp>
          <p:nvGrpSpPr>
            <p:cNvPr id="802" name="Google Shape;802;p81"/>
            <p:cNvGrpSpPr/>
            <p:nvPr/>
          </p:nvGrpSpPr>
          <p:grpSpPr>
            <a:xfrm>
              <a:off x="249904" y="1728692"/>
              <a:ext cx="4618572" cy="480060"/>
              <a:chOff x="333205" y="2201908"/>
              <a:chExt cx="6158096" cy="640080"/>
            </a:xfrm>
          </p:grpSpPr>
          <p:pic>
            <p:nvPicPr>
              <p:cNvPr id="803" name="Google Shape;803;p81" descr="A picture containing text, clipart&#10;&#10;Description automatically generated"/>
              <p:cNvPicPr preferRelativeResize="0"/>
              <p:nvPr/>
            </p:nvPicPr>
            <p:blipFill rotWithShape="1">
              <a:blip r:embed="rId5">
                <a:alphaModFix/>
              </a:blip>
              <a:srcRect/>
              <a:stretch/>
            </p:blipFill>
            <p:spPr>
              <a:xfrm>
                <a:off x="4399113" y="2201908"/>
                <a:ext cx="640080" cy="640080"/>
              </a:xfrm>
              <a:prstGeom prst="rect">
                <a:avLst/>
              </a:prstGeom>
              <a:noFill/>
              <a:ln>
                <a:noFill/>
              </a:ln>
            </p:spPr>
          </p:pic>
          <p:pic>
            <p:nvPicPr>
              <p:cNvPr id="804" name="Google Shape;804;p81" descr="A picture containing text, clipart&#10;&#10;Description automatically generated"/>
              <p:cNvPicPr preferRelativeResize="0"/>
              <p:nvPr/>
            </p:nvPicPr>
            <p:blipFill rotWithShape="1">
              <a:blip r:embed="rId5">
                <a:alphaModFix/>
              </a:blip>
              <a:srcRect/>
              <a:stretch/>
            </p:blipFill>
            <p:spPr>
              <a:xfrm>
                <a:off x="5270379" y="2201908"/>
                <a:ext cx="640080" cy="640080"/>
              </a:xfrm>
              <a:prstGeom prst="rect">
                <a:avLst/>
              </a:prstGeom>
              <a:noFill/>
              <a:ln>
                <a:noFill/>
              </a:ln>
            </p:spPr>
          </p:pic>
          <p:pic>
            <p:nvPicPr>
              <p:cNvPr id="805" name="Google Shape;805;p81" descr="A picture containing text, clipart&#10;&#10;Description automatically generated"/>
              <p:cNvPicPr preferRelativeResize="0"/>
              <p:nvPr/>
            </p:nvPicPr>
            <p:blipFill rotWithShape="1">
              <a:blip r:embed="rId5">
                <a:alphaModFix/>
              </a:blip>
              <a:srcRect/>
              <a:stretch/>
            </p:blipFill>
            <p:spPr>
              <a:xfrm>
                <a:off x="5560801" y="2201908"/>
                <a:ext cx="640080" cy="640080"/>
              </a:xfrm>
              <a:prstGeom prst="rect">
                <a:avLst/>
              </a:prstGeom>
              <a:noFill/>
              <a:ln>
                <a:noFill/>
              </a:ln>
            </p:spPr>
          </p:pic>
          <p:pic>
            <p:nvPicPr>
              <p:cNvPr id="806" name="Google Shape;806;p81" descr="A picture containing text, clipart&#10;&#10;Description automatically generated"/>
              <p:cNvPicPr preferRelativeResize="0"/>
              <p:nvPr/>
            </p:nvPicPr>
            <p:blipFill rotWithShape="1">
              <a:blip r:embed="rId5">
                <a:alphaModFix/>
              </a:blip>
              <a:srcRect/>
              <a:stretch/>
            </p:blipFill>
            <p:spPr>
              <a:xfrm>
                <a:off x="2366159" y="2201908"/>
                <a:ext cx="640080" cy="640080"/>
              </a:xfrm>
              <a:prstGeom prst="rect">
                <a:avLst/>
              </a:prstGeom>
              <a:noFill/>
              <a:ln>
                <a:noFill/>
              </a:ln>
            </p:spPr>
          </p:pic>
          <p:pic>
            <p:nvPicPr>
              <p:cNvPr id="807" name="Google Shape;807;p81" descr="A picture containing text, clipart&#10;&#10;Description automatically generated"/>
              <p:cNvPicPr preferRelativeResize="0"/>
              <p:nvPr/>
            </p:nvPicPr>
            <p:blipFill rotWithShape="1">
              <a:blip r:embed="rId5">
                <a:alphaModFix/>
              </a:blip>
              <a:srcRect/>
              <a:stretch/>
            </p:blipFill>
            <p:spPr>
              <a:xfrm>
                <a:off x="2656581" y="2201908"/>
                <a:ext cx="640080" cy="640080"/>
              </a:xfrm>
              <a:prstGeom prst="rect">
                <a:avLst/>
              </a:prstGeom>
              <a:noFill/>
              <a:ln>
                <a:noFill/>
              </a:ln>
            </p:spPr>
          </p:pic>
          <p:pic>
            <p:nvPicPr>
              <p:cNvPr id="808" name="Google Shape;808;p81" descr="A picture containing text, clipart&#10;&#10;Description automatically generated"/>
              <p:cNvPicPr preferRelativeResize="0"/>
              <p:nvPr/>
            </p:nvPicPr>
            <p:blipFill rotWithShape="1">
              <a:blip r:embed="rId5">
                <a:alphaModFix/>
              </a:blip>
              <a:srcRect/>
              <a:stretch/>
            </p:blipFill>
            <p:spPr>
              <a:xfrm>
                <a:off x="3237425" y="2201908"/>
                <a:ext cx="640080" cy="640080"/>
              </a:xfrm>
              <a:prstGeom prst="rect">
                <a:avLst/>
              </a:prstGeom>
              <a:noFill/>
              <a:ln>
                <a:noFill/>
              </a:ln>
            </p:spPr>
          </p:pic>
          <p:pic>
            <p:nvPicPr>
              <p:cNvPr id="809" name="Google Shape;809;p81" descr="A picture containing text, clipart&#10;&#10;Description automatically generated"/>
              <p:cNvPicPr preferRelativeResize="0"/>
              <p:nvPr/>
            </p:nvPicPr>
            <p:blipFill rotWithShape="1">
              <a:blip r:embed="rId5">
                <a:alphaModFix/>
              </a:blip>
              <a:srcRect/>
              <a:stretch/>
            </p:blipFill>
            <p:spPr>
              <a:xfrm>
                <a:off x="3527847" y="2201908"/>
                <a:ext cx="640080" cy="640080"/>
              </a:xfrm>
              <a:prstGeom prst="rect">
                <a:avLst/>
              </a:prstGeom>
              <a:noFill/>
              <a:ln>
                <a:noFill/>
              </a:ln>
            </p:spPr>
          </p:pic>
          <p:pic>
            <p:nvPicPr>
              <p:cNvPr id="810" name="Google Shape;810;p81" descr="A picture containing text, clipart&#10;&#10;Description automatically generated"/>
              <p:cNvPicPr preferRelativeResize="0"/>
              <p:nvPr/>
            </p:nvPicPr>
            <p:blipFill rotWithShape="1">
              <a:blip r:embed="rId5">
                <a:alphaModFix/>
              </a:blip>
              <a:srcRect/>
              <a:stretch/>
            </p:blipFill>
            <p:spPr>
              <a:xfrm>
                <a:off x="4108691" y="2201908"/>
                <a:ext cx="640080" cy="640080"/>
              </a:xfrm>
              <a:prstGeom prst="rect">
                <a:avLst/>
              </a:prstGeom>
              <a:noFill/>
              <a:ln>
                <a:noFill/>
              </a:ln>
            </p:spPr>
          </p:pic>
          <p:pic>
            <p:nvPicPr>
              <p:cNvPr id="811" name="Google Shape;811;p81" descr="A picture containing text, clipart&#10;&#10;Description automatically generated"/>
              <p:cNvPicPr preferRelativeResize="0"/>
              <p:nvPr/>
            </p:nvPicPr>
            <p:blipFill rotWithShape="1">
              <a:blip r:embed="rId5">
                <a:alphaModFix/>
              </a:blip>
              <a:srcRect/>
              <a:stretch/>
            </p:blipFill>
            <p:spPr>
              <a:xfrm>
                <a:off x="4979957" y="2201908"/>
                <a:ext cx="640080" cy="640080"/>
              </a:xfrm>
              <a:prstGeom prst="rect">
                <a:avLst/>
              </a:prstGeom>
              <a:noFill/>
              <a:ln>
                <a:noFill/>
              </a:ln>
            </p:spPr>
          </p:pic>
          <p:pic>
            <p:nvPicPr>
              <p:cNvPr id="812" name="Google Shape;812;p81" descr="A picture containing text, clipart&#10;&#10;Description automatically generated"/>
              <p:cNvPicPr preferRelativeResize="0"/>
              <p:nvPr/>
            </p:nvPicPr>
            <p:blipFill rotWithShape="1">
              <a:blip r:embed="rId5">
                <a:alphaModFix/>
              </a:blip>
              <a:srcRect/>
              <a:stretch/>
            </p:blipFill>
            <p:spPr>
              <a:xfrm>
                <a:off x="5851221" y="2201908"/>
                <a:ext cx="640080" cy="640080"/>
              </a:xfrm>
              <a:prstGeom prst="rect">
                <a:avLst/>
              </a:prstGeom>
              <a:noFill/>
              <a:ln>
                <a:noFill/>
              </a:ln>
            </p:spPr>
          </p:pic>
          <p:pic>
            <p:nvPicPr>
              <p:cNvPr id="813" name="Google Shape;813;p81" descr="A picture containing text, clipart&#10;&#10;Description automatically generated"/>
              <p:cNvPicPr preferRelativeResize="0"/>
              <p:nvPr/>
            </p:nvPicPr>
            <p:blipFill rotWithShape="1">
              <a:blip r:embed="rId5">
                <a:alphaModFix/>
              </a:blip>
              <a:srcRect/>
              <a:stretch/>
            </p:blipFill>
            <p:spPr>
              <a:xfrm>
                <a:off x="2947003" y="2201908"/>
                <a:ext cx="640080" cy="640080"/>
              </a:xfrm>
              <a:prstGeom prst="rect">
                <a:avLst/>
              </a:prstGeom>
              <a:noFill/>
              <a:ln>
                <a:noFill/>
              </a:ln>
            </p:spPr>
          </p:pic>
          <p:pic>
            <p:nvPicPr>
              <p:cNvPr id="814" name="Google Shape;814;p81" descr="A picture containing text, clipart&#10;&#10;Description automatically generated"/>
              <p:cNvPicPr preferRelativeResize="0"/>
              <p:nvPr/>
            </p:nvPicPr>
            <p:blipFill rotWithShape="1">
              <a:blip r:embed="rId5">
                <a:alphaModFix/>
              </a:blip>
              <a:srcRect/>
              <a:stretch/>
            </p:blipFill>
            <p:spPr>
              <a:xfrm>
                <a:off x="4689535" y="2201908"/>
                <a:ext cx="640080" cy="640080"/>
              </a:xfrm>
              <a:prstGeom prst="rect">
                <a:avLst/>
              </a:prstGeom>
              <a:noFill/>
              <a:ln>
                <a:noFill/>
              </a:ln>
            </p:spPr>
          </p:pic>
          <p:pic>
            <p:nvPicPr>
              <p:cNvPr id="815" name="Google Shape;815;p81" descr="A picture containing text, clipart&#10;&#10;Description automatically generated"/>
              <p:cNvPicPr preferRelativeResize="0"/>
              <p:nvPr/>
            </p:nvPicPr>
            <p:blipFill rotWithShape="1">
              <a:blip r:embed="rId5">
                <a:alphaModFix/>
              </a:blip>
              <a:srcRect/>
              <a:stretch/>
            </p:blipFill>
            <p:spPr>
              <a:xfrm>
                <a:off x="3818269" y="2201908"/>
                <a:ext cx="640080" cy="640080"/>
              </a:xfrm>
              <a:prstGeom prst="rect">
                <a:avLst/>
              </a:prstGeom>
              <a:noFill/>
              <a:ln>
                <a:noFill/>
              </a:ln>
            </p:spPr>
          </p:pic>
          <p:pic>
            <p:nvPicPr>
              <p:cNvPr id="816" name="Google Shape;816;p81" descr="A picture containing text&#10;&#10;Description automatically generated"/>
              <p:cNvPicPr preferRelativeResize="0"/>
              <p:nvPr/>
            </p:nvPicPr>
            <p:blipFill rotWithShape="1">
              <a:blip r:embed="rId6">
                <a:alphaModFix/>
              </a:blip>
              <a:srcRect/>
              <a:stretch/>
            </p:blipFill>
            <p:spPr>
              <a:xfrm>
                <a:off x="333205" y="2201908"/>
                <a:ext cx="640080" cy="640080"/>
              </a:xfrm>
              <a:prstGeom prst="rect">
                <a:avLst/>
              </a:prstGeom>
              <a:noFill/>
              <a:ln>
                <a:noFill/>
              </a:ln>
            </p:spPr>
          </p:pic>
          <p:pic>
            <p:nvPicPr>
              <p:cNvPr id="817" name="Google Shape;817;p81" descr="A picture containing text&#10;&#10;Description automatically generated"/>
              <p:cNvPicPr preferRelativeResize="0"/>
              <p:nvPr/>
            </p:nvPicPr>
            <p:blipFill rotWithShape="1">
              <a:blip r:embed="rId6">
                <a:alphaModFix/>
              </a:blip>
              <a:srcRect/>
              <a:stretch/>
            </p:blipFill>
            <p:spPr>
              <a:xfrm>
                <a:off x="623627" y="2201908"/>
                <a:ext cx="640080" cy="640080"/>
              </a:xfrm>
              <a:prstGeom prst="rect">
                <a:avLst/>
              </a:prstGeom>
              <a:noFill/>
              <a:ln>
                <a:noFill/>
              </a:ln>
            </p:spPr>
          </p:pic>
          <p:pic>
            <p:nvPicPr>
              <p:cNvPr id="818" name="Google Shape;818;p81" descr="A picture containing text&#10;&#10;Description automatically generated"/>
              <p:cNvPicPr preferRelativeResize="0"/>
              <p:nvPr/>
            </p:nvPicPr>
            <p:blipFill rotWithShape="1">
              <a:blip r:embed="rId6">
                <a:alphaModFix/>
              </a:blip>
              <a:srcRect/>
              <a:stretch/>
            </p:blipFill>
            <p:spPr>
              <a:xfrm>
                <a:off x="914049" y="2201908"/>
                <a:ext cx="640080" cy="640080"/>
              </a:xfrm>
              <a:prstGeom prst="rect">
                <a:avLst/>
              </a:prstGeom>
              <a:noFill/>
              <a:ln>
                <a:noFill/>
              </a:ln>
            </p:spPr>
          </p:pic>
          <p:pic>
            <p:nvPicPr>
              <p:cNvPr id="819" name="Google Shape;819;p81" descr="A picture containing text&#10;&#10;Description automatically generated"/>
              <p:cNvPicPr preferRelativeResize="0"/>
              <p:nvPr/>
            </p:nvPicPr>
            <p:blipFill rotWithShape="1">
              <a:blip r:embed="rId6">
                <a:alphaModFix/>
              </a:blip>
              <a:srcRect/>
              <a:stretch/>
            </p:blipFill>
            <p:spPr>
              <a:xfrm>
                <a:off x="1494893" y="2201908"/>
                <a:ext cx="640080" cy="640080"/>
              </a:xfrm>
              <a:prstGeom prst="rect">
                <a:avLst/>
              </a:prstGeom>
              <a:noFill/>
              <a:ln>
                <a:noFill/>
              </a:ln>
            </p:spPr>
          </p:pic>
          <p:pic>
            <p:nvPicPr>
              <p:cNvPr id="820" name="Google Shape;820;p81" descr="A picture containing text&#10;&#10;Description automatically generated"/>
              <p:cNvPicPr preferRelativeResize="0"/>
              <p:nvPr/>
            </p:nvPicPr>
            <p:blipFill rotWithShape="1">
              <a:blip r:embed="rId6">
                <a:alphaModFix/>
              </a:blip>
              <a:srcRect/>
              <a:stretch/>
            </p:blipFill>
            <p:spPr>
              <a:xfrm>
                <a:off x="1204471" y="2201908"/>
                <a:ext cx="640080" cy="640080"/>
              </a:xfrm>
              <a:prstGeom prst="rect">
                <a:avLst/>
              </a:prstGeom>
              <a:noFill/>
              <a:ln>
                <a:noFill/>
              </a:ln>
            </p:spPr>
          </p:pic>
          <p:pic>
            <p:nvPicPr>
              <p:cNvPr id="821" name="Google Shape;821;p81" descr="A picture containing text&#10;&#10;Description automatically generated"/>
              <p:cNvPicPr preferRelativeResize="0"/>
              <p:nvPr/>
            </p:nvPicPr>
            <p:blipFill rotWithShape="1">
              <a:blip r:embed="rId6">
                <a:alphaModFix/>
              </a:blip>
              <a:srcRect/>
              <a:stretch/>
            </p:blipFill>
            <p:spPr>
              <a:xfrm>
                <a:off x="1785315" y="2201908"/>
                <a:ext cx="640080" cy="640080"/>
              </a:xfrm>
              <a:prstGeom prst="rect">
                <a:avLst/>
              </a:prstGeom>
              <a:noFill/>
              <a:ln>
                <a:noFill/>
              </a:ln>
            </p:spPr>
          </p:pic>
          <p:pic>
            <p:nvPicPr>
              <p:cNvPr id="822" name="Google Shape;822;p81" descr="A picture containing text&#10;&#10;Description automatically generated"/>
              <p:cNvPicPr preferRelativeResize="0"/>
              <p:nvPr/>
            </p:nvPicPr>
            <p:blipFill rotWithShape="1">
              <a:blip r:embed="rId6">
                <a:alphaModFix/>
              </a:blip>
              <a:srcRect/>
              <a:stretch/>
            </p:blipFill>
            <p:spPr>
              <a:xfrm>
                <a:off x="2075737" y="2201908"/>
                <a:ext cx="640080" cy="640080"/>
              </a:xfrm>
              <a:prstGeom prst="rect">
                <a:avLst/>
              </a:prstGeom>
              <a:noFill/>
              <a:ln>
                <a:noFill/>
              </a:ln>
            </p:spPr>
          </p:pic>
        </p:grpSp>
      </p:grpSp>
      <p:sp>
        <p:nvSpPr>
          <p:cNvPr id="823" name="Google Shape;823;p81"/>
          <p:cNvSpPr txBox="1">
            <a:spLocks noGrp="1"/>
          </p:cNvSpPr>
          <p:nvPr>
            <p:ph type="title" idx="4294967295"/>
          </p:nvPr>
        </p:nvSpPr>
        <p:spPr>
          <a:xfrm>
            <a:off x="265825" y="3770475"/>
            <a:ext cx="3846600" cy="851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Open Sans"/>
              <a:buNone/>
            </a:pPr>
            <a:r>
              <a:rPr lang="en" sz="1600"/>
              <a:t>27% of researchers in IPA network are from LMICs</a:t>
            </a:r>
            <a:endParaRPr sz="1600"/>
          </a:p>
        </p:txBody>
      </p:sp>
      <p:sp>
        <p:nvSpPr>
          <p:cNvPr id="824" name="Google Shape;824;p81"/>
          <p:cNvSpPr txBox="1"/>
          <p:nvPr/>
        </p:nvSpPr>
        <p:spPr>
          <a:xfrm>
            <a:off x="460600" y="537375"/>
            <a:ext cx="3520200" cy="5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dk1"/>
                </a:solidFill>
                <a:latin typeface="Georgia"/>
                <a:ea typeface="Georgia"/>
                <a:cs typeface="Georgia"/>
                <a:sym typeface="Georgia"/>
              </a:rPr>
              <a:t>Context</a:t>
            </a:r>
            <a:endParaRPr sz="3200">
              <a:solidFill>
                <a:schemeClr val="dk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82"/>
          <p:cNvSpPr txBox="1">
            <a:spLocks noGrp="1"/>
          </p:cNvSpPr>
          <p:nvPr>
            <p:ph type="title"/>
          </p:nvPr>
        </p:nvSpPr>
        <p:spPr>
          <a:xfrm>
            <a:off x="686400" y="990650"/>
            <a:ext cx="7885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are we here? </a:t>
            </a:r>
            <a:endParaRPr/>
          </a:p>
        </p:txBody>
      </p:sp>
      <p:sp>
        <p:nvSpPr>
          <p:cNvPr id="830" name="Google Shape;830;p82"/>
          <p:cNvSpPr txBox="1">
            <a:spLocks noGrp="1"/>
          </p:cNvSpPr>
          <p:nvPr>
            <p:ph type="body" idx="1"/>
          </p:nvPr>
        </p:nvSpPr>
        <p:spPr>
          <a:xfrm>
            <a:off x="686400" y="1943100"/>
            <a:ext cx="7885500" cy="2945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3300"/>
              <a:buFont typeface="Open Sans"/>
              <a:buNone/>
            </a:pPr>
            <a:r>
              <a:rPr lang="en" sz="1900">
                <a:latin typeface="Georgia"/>
                <a:ea typeface="Georgia"/>
                <a:cs typeface="Georgia"/>
                <a:sym typeface="Georgia"/>
              </a:rPr>
              <a:t>The focus of this event is to </a:t>
            </a:r>
            <a:r>
              <a:rPr lang="en" sz="1900" b="1">
                <a:latin typeface="Georgia"/>
                <a:ea typeface="Georgia"/>
                <a:cs typeface="Georgia"/>
                <a:sym typeface="Georgia"/>
              </a:rPr>
              <a:t>promote greater inclusivity</a:t>
            </a:r>
            <a:r>
              <a:rPr lang="en" sz="1900">
                <a:latin typeface="Georgia"/>
                <a:ea typeface="Georgia"/>
                <a:cs typeface="Georgia"/>
                <a:sym typeface="Georgia"/>
              </a:rPr>
              <a:t> and </a:t>
            </a:r>
            <a:r>
              <a:rPr lang="en" sz="1900" b="1">
                <a:latin typeface="Georgia"/>
                <a:ea typeface="Georgia"/>
                <a:cs typeface="Georgia"/>
                <a:sym typeface="Georgia"/>
              </a:rPr>
              <a:t>enhance the contribution of LMIC researchers</a:t>
            </a:r>
            <a:r>
              <a:rPr lang="en" sz="1900">
                <a:latin typeface="Georgia"/>
                <a:ea typeface="Georgia"/>
                <a:cs typeface="Georgia"/>
                <a:sym typeface="Georgia"/>
              </a:rPr>
              <a:t>, recognizing their </a:t>
            </a:r>
            <a:r>
              <a:rPr lang="en" sz="1900" i="1">
                <a:latin typeface="Georgia"/>
                <a:ea typeface="Georgia"/>
                <a:cs typeface="Georgia"/>
                <a:sym typeface="Georgia"/>
              </a:rPr>
              <a:t>unique understanding </a:t>
            </a:r>
            <a:r>
              <a:rPr lang="en" sz="1900">
                <a:latin typeface="Georgia"/>
                <a:ea typeface="Georgia"/>
                <a:cs typeface="Georgia"/>
                <a:sym typeface="Georgia"/>
              </a:rPr>
              <a:t>of local contexts and challenges. We are  </a:t>
            </a:r>
            <a:r>
              <a:rPr lang="en" sz="1900" b="1">
                <a:latin typeface="Georgia"/>
                <a:ea typeface="Georgia"/>
                <a:cs typeface="Georgia"/>
                <a:sym typeface="Georgia"/>
              </a:rPr>
              <a:t>bringing top researchers together</a:t>
            </a:r>
            <a:r>
              <a:rPr lang="en" sz="1900">
                <a:latin typeface="Georgia"/>
                <a:ea typeface="Georgia"/>
                <a:cs typeface="Georgia"/>
                <a:sym typeface="Georgia"/>
              </a:rPr>
              <a:t> to learn about other people’s research agendas and and </a:t>
            </a:r>
            <a:r>
              <a:rPr lang="en" sz="1900" b="1">
                <a:latin typeface="Georgia"/>
                <a:ea typeface="Georgia"/>
                <a:cs typeface="Georgia"/>
                <a:sym typeface="Georgia"/>
              </a:rPr>
              <a:t>how IPA can help you with funding and research support</a:t>
            </a:r>
            <a:r>
              <a:rPr lang="en" sz="1900">
                <a:latin typeface="Georgia"/>
                <a:ea typeface="Georgia"/>
                <a:cs typeface="Georgia"/>
                <a:sym typeface="Georgia"/>
              </a:rPr>
              <a:t>.</a:t>
            </a:r>
            <a:endParaRPr/>
          </a:p>
        </p:txBody>
      </p:sp>
      <p:pic>
        <p:nvPicPr>
          <p:cNvPr id="831" name="Google Shape;831;p82"/>
          <p:cNvPicPr preferRelativeResize="0"/>
          <p:nvPr/>
        </p:nvPicPr>
        <p:blipFill>
          <a:blip r:embed="rId3">
            <a:alphaModFix/>
          </a:blip>
          <a:stretch>
            <a:fillRect/>
          </a:stretch>
        </p:blipFill>
        <p:spPr>
          <a:xfrm>
            <a:off x="4019550" y="3582600"/>
            <a:ext cx="1219200" cy="121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grpSp>
        <p:nvGrpSpPr>
          <p:cNvPr id="836" name="Google Shape;836;p83"/>
          <p:cNvGrpSpPr/>
          <p:nvPr/>
        </p:nvGrpSpPr>
        <p:grpSpPr>
          <a:xfrm>
            <a:off x="4348800" y="1412367"/>
            <a:ext cx="4351625" cy="921600"/>
            <a:chOff x="4348800" y="1028875"/>
            <a:chExt cx="4351625" cy="921600"/>
          </a:xfrm>
        </p:grpSpPr>
        <p:sp>
          <p:nvSpPr>
            <p:cNvPr id="837" name="Google Shape;837;p83"/>
            <p:cNvSpPr txBox="1"/>
            <p:nvPr/>
          </p:nvSpPr>
          <p:spPr>
            <a:xfrm>
              <a:off x="5226425" y="1028875"/>
              <a:ext cx="3474000" cy="9216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523"/>
                <a:buFont typeface="Arial"/>
                <a:buNone/>
              </a:pPr>
              <a:r>
                <a:rPr lang="en" sz="1400" b="1" i="0" u="none" strike="noStrike" cap="none">
                  <a:solidFill>
                    <a:srgbClr val="414042"/>
                  </a:solidFill>
                  <a:latin typeface="Georgia"/>
                  <a:ea typeface="Georgia"/>
                  <a:cs typeface="Georgia"/>
                  <a:sym typeface="Georgia"/>
                </a:rPr>
                <a:t>Enhance access to funding </a:t>
              </a:r>
              <a:r>
                <a:rPr lang="en" sz="1400" b="0" i="0" u="none" strike="noStrike" cap="none">
                  <a:solidFill>
                    <a:srgbClr val="414042"/>
                  </a:solidFill>
                  <a:latin typeface="Georgia"/>
                  <a:ea typeface="Georgia"/>
                  <a:cs typeface="Georgia"/>
                  <a:sym typeface="Georgia"/>
                </a:rPr>
                <a:t>for </a:t>
              </a:r>
              <a:r>
                <a:rPr lang="en">
                  <a:solidFill>
                    <a:srgbClr val="414042"/>
                  </a:solidFill>
                  <a:latin typeface="Georgia"/>
                  <a:ea typeface="Georgia"/>
                  <a:cs typeface="Georgia"/>
                  <a:sym typeface="Georgia"/>
                </a:rPr>
                <a:t>LMIC</a:t>
              </a:r>
              <a:r>
                <a:rPr lang="en" sz="1400" b="0" i="0" u="none" strike="noStrike" cap="none">
                  <a:solidFill>
                    <a:srgbClr val="414042"/>
                  </a:solidFill>
                  <a:latin typeface="Georgia"/>
                  <a:ea typeface="Georgia"/>
                  <a:cs typeface="Georgia"/>
                  <a:sym typeface="Georgia"/>
                </a:rPr>
                <a:t> researchers.</a:t>
              </a:r>
              <a:endParaRPr sz="1400" b="0" i="0" u="none" strike="noStrike" cap="none">
                <a:solidFill>
                  <a:srgbClr val="414042"/>
                </a:solidFill>
                <a:latin typeface="Arial"/>
                <a:ea typeface="Arial"/>
                <a:cs typeface="Arial"/>
                <a:sym typeface="Arial"/>
              </a:endParaRPr>
            </a:p>
          </p:txBody>
        </p:sp>
        <p:sp>
          <p:nvSpPr>
            <p:cNvPr id="838" name="Google Shape;838;p83"/>
            <p:cNvSpPr/>
            <p:nvPr/>
          </p:nvSpPr>
          <p:spPr>
            <a:xfrm>
              <a:off x="4348800" y="1073825"/>
              <a:ext cx="587400" cy="587400"/>
            </a:xfrm>
            <a:prstGeom prst="ellipse">
              <a:avLst/>
            </a:prstGeom>
            <a:solidFill>
              <a:srgbClr val="49AC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9" name="Google Shape;839;p83"/>
            <p:cNvPicPr preferRelativeResize="0"/>
            <p:nvPr/>
          </p:nvPicPr>
          <p:blipFill rotWithShape="1">
            <a:blip r:embed="rId3">
              <a:alphaModFix/>
            </a:blip>
            <a:srcRect/>
            <a:stretch/>
          </p:blipFill>
          <p:spPr>
            <a:xfrm>
              <a:off x="4493925" y="1171528"/>
              <a:ext cx="320675" cy="366436"/>
            </a:xfrm>
            <a:prstGeom prst="rect">
              <a:avLst/>
            </a:prstGeom>
            <a:noFill/>
            <a:ln>
              <a:noFill/>
            </a:ln>
          </p:spPr>
        </p:pic>
      </p:grpSp>
      <p:grpSp>
        <p:nvGrpSpPr>
          <p:cNvPr id="840" name="Google Shape;840;p83"/>
          <p:cNvGrpSpPr/>
          <p:nvPr/>
        </p:nvGrpSpPr>
        <p:grpSpPr>
          <a:xfrm>
            <a:off x="4348800" y="3709100"/>
            <a:ext cx="4351625" cy="1199900"/>
            <a:chOff x="4348800" y="3251900"/>
            <a:chExt cx="4351625" cy="1199900"/>
          </a:xfrm>
        </p:grpSpPr>
        <p:sp>
          <p:nvSpPr>
            <p:cNvPr id="841" name="Google Shape;841;p83"/>
            <p:cNvSpPr txBox="1"/>
            <p:nvPr/>
          </p:nvSpPr>
          <p:spPr>
            <a:xfrm>
              <a:off x="5226425" y="3286900"/>
              <a:ext cx="3474000" cy="11649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Georgia"/>
                  <a:ea typeface="Georgia"/>
                  <a:cs typeface="Georgia"/>
                  <a:sym typeface="Georgia"/>
                </a:rPr>
                <a:t>Support </a:t>
              </a:r>
              <a:r>
                <a:rPr lang="en">
                  <a:solidFill>
                    <a:schemeClr val="dk1"/>
                  </a:solidFill>
                  <a:latin typeface="Georgia"/>
                  <a:ea typeface="Georgia"/>
                  <a:cs typeface="Georgia"/>
                  <a:sym typeface="Georgia"/>
                </a:rPr>
                <a:t>LMIC</a:t>
              </a:r>
              <a:r>
                <a:rPr lang="en" sz="1400" b="0" i="0" u="none" strike="noStrike" cap="none">
                  <a:solidFill>
                    <a:schemeClr val="dk1"/>
                  </a:solidFill>
                  <a:latin typeface="Georgia"/>
                  <a:ea typeface="Georgia"/>
                  <a:cs typeface="Georgia"/>
                  <a:sym typeface="Georgia"/>
                </a:rPr>
                <a:t> researchers with </a:t>
              </a:r>
              <a:r>
                <a:rPr lang="en" sz="1400" b="1" i="0" u="none" strike="noStrike" cap="none">
                  <a:solidFill>
                    <a:schemeClr val="dk1"/>
                  </a:solidFill>
                  <a:latin typeface="Georgia"/>
                  <a:ea typeface="Georgia"/>
                  <a:cs typeface="Georgia"/>
                  <a:sym typeface="Georgia"/>
                </a:rPr>
                <a:t>research communications and policy engagement.</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414042"/>
                </a:solidFill>
                <a:latin typeface="Georgia"/>
                <a:ea typeface="Georgia"/>
                <a:cs typeface="Georgia"/>
                <a:sym typeface="Georgia"/>
              </a:endParaRPr>
            </a:p>
          </p:txBody>
        </p:sp>
        <p:sp>
          <p:nvSpPr>
            <p:cNvPr id="842" name="Google Shape;842;p83"/>
            <p:cNvSpPr/>
            <p:nvPr/>
          </p:nvSpPr>
          <p:spPr>
            <a:xfrm>
              <a:off x="4348800" y="3251900"/>
              <a:ext cx="587400" cy="587400"/>
            </a:xfrm>
            <a:prstGeom prst="ellipse">
              <a:avLst/>
            </a:prstGeom>
            <a:solidFill>
              <a:srgbClr val="49AC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3" name="Google Shape;843;p83"/>
            <p:cNvPicPr preferRelativeResize="0"/>
            <p:nvPr/>
          </p:nvPicPr>
          <p:blipFill rotWithShape="1">
            <a:blip r:embed="rId4">
              <a:alphaModFix/>
            </a:blip>
            <a:srcRect/>
            <a:stretch/>
          </p:blipFill>
          <p:spPr>
            <a:xfrm>
              <a:off x="4450178" y="3349135"/>
              <a:ext cx="408176" cy="408176"/>
            </a:xfrm>
            <a:prstGeom prst="rect">
              <a:avLst/>
            </a:prstGeom>
            <a:noFill/>
            <a:ln>
              <a:noFill/>
            </a:ln>
          </p:spPr>
        </p:pic>
      </p:grpSp>
      <p:grpSp>
        <p:nvGrpSpPr>
          <p:cNvPr id="844" name="Google Shape;844;p83"/>
          <p:cNvGrpSpPr/>
          <p:nvPr/>
        </p:nvGrpSpPr>
        <p:grpSpPr>
          <a:xfrm>
            <a:off x="4348800" y="2557858"/>
            <a:ext cx="4351625" cy="927350"/>
            <a:chOff x="4348800" y="2200975"/>
            <a:chExt cx="4351625" cy="927350"/>
          </a:xfrm>
        </p:grpSpPr>
        <p:sp>
          <p:nvSpPr>
            <p:cNvPr id="845" name="Google Shape;845;p83"/>
            <p:cNvSpPr txBox="1"/>
            <p:nvPr/>
          </p:nvSpPr>
          <p:spPr>
            <a:xfrm>
              <a:off x="5226425" y="2206725"/>
              <a:ext cx="3474000" cy="9216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Georgia"/>
                  <a:ea typeface="Georgia"/>
                  <a:cs typeface="Georgia"/>
                  <a:sym typeface="Georgia"/>
                </a:rPr>
                <a:t>Promote pipeline development </a:t>
              </a:r>
              <a:r>
                <a:rPr lang="en" sz="1400" b="0" i="0" u="none" strike="noStrike" cap="none">
                  <a:solidFill>
                    <a:schemeClr val="dk1"/>
                  </a:solidFill>
                  <a:latin typeface="Georgia"/>
                  <a:ea typeface="Georgia"/>
                  <a:cs typeface="Georgia"/>
                  <a:sym typeface="Georgia"/>
                </a:rPr>
                <a:t>of </a:t>
              </a:r>
              <a:r>
                <a:rPr lang="en">
                  <a:solidFill>
                    <a:schemeClr val="dk1"/>
                  </a:solidFill>
                  <a:latin typeface="Georgia"/>
                  <a:ea typeface="Georgia"/>
                  <a:cs typeface="Georgia"/>
                  <a:sym typeface="Georgia"/>
                </a:rPr>
                <a:t>LMIC</a:t>
              </a:r>
              <a:r>
                <a:rPr lang="en" sz="1400" b="0" i="0" u="none" strike="noStrike" cap="none">
                  <a:solidFill>
                    <a:schemeClr val="dk1"/>
                  </a:solidFill>
                  <a:latin typeface="Georgia"/>
                  <a:ea typeface="Georgia"/>
                  <a:cs typeface="Georgia"/>
                  <a:sym typeface="Georgia"/>
                </a:rPr>
                <a:t> researchers within our country offices</a:t>
              </a:r>
              <a:endParaRPr sz="1400" b="0" i="0" u="none" strike="noStrike" cap="none">
                <a:solidFill>
                  <a:schemeClr val="dk1"/>
                </a:solidFill>
                <a:latin typeface="Arial"/>
                <a:ea typeface="Arial"/>
                <a:cs typeface="Arial"/>
                <a:sym typeface="Arial"/>
              </a:endParaRPr>
            </a:p>
          </p:txBody>
        </p:sp>
        <p:sp>
          <p:nvSpPr>
            <p:cNvPr id="846" name="Google Shape;846;p83"/>
            <p:cNvSpPr/>
            <p:nvPr/>
          </p:nvSpPr>
          <p:spPr>
            <a:xfrm>
              <a:off x="4348800" y="2200975"/>
              <a:ext cx="587400" cy="587400"/>
            </a:xfrm>
            <a:prstGeom prst="ellipse">
              <a:avLst/>
            </a:prstGeom>
            <a:solidFill>
              <a:srgbClr val="49AC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7" name="Google Shape;847;p83"/>
            <p:cNvPicPr preferRelativeResize="0"/>
            <p:nvPr/>
          </p:nvPicPr>
          <p:blipFill rotWithShape="1">
            <a:blip r:embed="rId5">
              <a:alphaModFix/>
            </a:blip>
            <a:srcRect/>
            <a:stretch/>
          </p:blipFill>
          <p:spPr>
            <a:xfrm>
              <a:off x="4493921" y="2300319"/>
              <a:ext cx="320675" cy="349828"/>
            </a:xfrm>
            <a:prstGeom prst="rect">
              <a:avLst/>
            </a:prstGeom>
            <a:noFill/>
            <a:ln>
              <a:noFill/>
            </a:ln>
          </p:spPr>
        </p:pic>
      </p:grpSp>
      <p:sp>
        <p:nvSpPr>
          <p:cNvPr id="848" name="Google Shape;848;p83"/>
          <p:cNvSpPr txBox="1"/>
          <p:nvPr/>
        </p:nvSpPr>
        <p:spPr>
          <a:xfrm>
            <a:off x="303225" y="968450"/>
            <a:ext cx="3825600" cy="1589400"/>
          </a:xfrm>
          <a:prstGeom prst="rect">
            <a:avLst/>
          </a:prstGeom>
          <a:noFill/>
          <a:ln>
            <a:noFill/>
          </a:ln>
        </p:spPr>
        <p:txBody>
          <a:bodyPr spcFirstLastPara="1" wrap="square" lIns="91425" tIns="91425" rIns="91425" bIns="91425" anchor="b" anchorCtr="0">
            <a:normAutofit fontScale="85000" lnSpcReduction="10000"/>
          </a:bodyPr>
          <a:lstStyle/>
          <a:p>
            <a:pPr marL="0" marR="0" lvl="0" indent="0" algn="l" rtl="0">
              <a:lnSpc>
                <a:spcPct val="100000"/>
              </a:lnSpc>
              <a:spcBef>
                <a:spcPts val="0"/>
              </a:spcBef>
              <a:spcAft>
                <a:spcPts val="0"/>
              </a:spcAft>
              <a:buClr>
                <a:srgbClr val="000000"/>
              </a:buClr>
              <a:buSzPct val="100000"/>
              <a:buFont typeface="Arial"/>
              <a:buNone/>
            </a:pPr>
            <a:r>
              <a:rPr lang="en" sz="3200" b="0" i="0" u="none" strike="noStrike" cap="none">
                <a:solidFill>
                  <a:srgbClr val="49AC57"/>
                </a:solidFill>
                <a:latin typeface="Georgia"/>
                <a:ea typeface="Georgia"/>
                <a:cs typeface="Georgia"/>
                <a:sym typeface="Georgia"/>
              </a:rPr>
              <a:t>IPA’s LMIC Researcher Diversification Strategy </a:t>
            </a:r>
            <a:endParaRPr sz="3200" b="0" i="0" u="none" strike="noStrike" cap="none">
              <a:solidFill>
                <a:srgbClr val="49AC57"/>
              </a:solidFill>
              <a:latin typeface="Georgia"/>
              <a:ea typeface="Georgia"/>
              <a:cs typeface="Georgia"/>
              <a:sym typeface="Georgia"/>
            </a:endParaRPr>
          </a:p>
        </p:txBody>
      </p:sp>
      <p:sp>
        <p:nvSpPr>
          <p:cNvPr id="849" name="Google Shape;849;p83"/>
          <p:cNvSpPr txBox="1"/>
          <p:nvPr/>
        </p:nvSpPr>
        <p:spPr>
          <a:xfrm>
            <a:off x="0" y="0"/>
            <a:ext cx="23616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r>
              <a:rPr lang="en" sz="880" b="1" i="0" u="none" strike="noStrike" cap="none">
                <a:solidFill>
                  <a:srgbClr val="FFFFFF"/>
                </a:solidFill>
                <a:latin typeface="Arial"/>
                <a:ea typeface="Arial"/>
                <a:cs typeface="Arial"/>
                <a:sym typeface="Arial"/>
              </a:rPr>
              <a:t>S E C T I O N   2 :   T E X T L A Y O U T S</a:t>
            </a:r>
            <a:endParaRPr sz="880" b="1" i="0" u="none" strike="noStrike" cap="none">
              <a:solidFill>
                <a:srgbClr val="FFFFFF"/>
              </a:solidFill>
              <a:latin typeface="Arial"/>
              <a:ea typeface="Arial"/>
              <a:cs typeface="Arial"/>
              <a:sym typeface="Arial"/>
            </a:endParaRPr>
          </a:p>
        </p:txBody>
      </p:sp>
      <p:sp>
        <p:nvSpPr>
          <p:cNvPr id="850" name="Google Shape;850;p83"/>
          <p:cNvSpPr txBox="1"/>
          <p:nvPr/>
        </p:nvSpPr>
        <p:spPr>
          <a:xfrm>
            <a:off x="0" y="0"/>
            <a:ext cx="24525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grpSp>
        <p:nvGrpSpPr>
          <p:cNvPr id="851" name="Google Shape;851;p83"/>
          <p:cNvGrpSpPr/>
          <p:nvPr/>
        </p:nvGrpSpPr>
        <p:grpSpPr>
          <a:xfrm>
            <a:off x="4348800" y="266875"/>
            <a:ext cx="4351625" cy="921600"/>
            <a:chOff x="4425000" y="190675"/>
            <a:chExt cx="4351625" cy="921600"/>
          </a:xfrm>
        </p:grpSpPr>
        <p:sp>
          <p:nvSpPr>
            <p:cNvPr id="852" name="Google Shape;852;p83"/>
            <p:cNvSpPr txBox="1"/>
            <p:nvPr/>
          </p:nvSpPr>
          <p:spPr>
            <a:xfrm>
              <a:off x="5302625" y="190675"/>
              <a:ext cx="3474000" cy="921600"/>
            </a:xfrm>
            <a:prstGeom prst="rect">
              <a:avLst/>
            </a:prstGeom>
            <a:noFill/>
            <a:ln>
              <a:noFill/>
            </a:ln>
          </p:spPr>
          <p:txBody>
            <a:bodyPr spcFirstLastPara="1" wrap="square" lIns="91425" tIns="91425" rIns="91425" bIns="91425" anchor="ctr" anchorCtr="0">
              <a:normAutofit fontScale="92500"/>
            </a:bodyPr>
            <a:lstStyle/>
            <a:p>
              <a:pPr marL="0" marR="0" lvl="0" indent="0" algn="l" rtl="0">
                <a:lnSpc>
                  <a:spcPct val="100000"/>
                </a:lnSpc>
                <a:spcBef>
                  <a:spcPts val="0"/>
                </a:spcBef>
                <a:spcAft>
                  <a:spcPts val="0"/>
                </a:spcAft>
                <a:buClr>
                  <a:srgbClr val="000000"/>
                </a:buClr>
                <a:buSzPts val="605"/>
                <a:buFont typeface="Arial"/>
                <a:buNone/>
              </a:pPr>
              <a:r>
                <a:rPr lang="en" sz="1400" b="1" i="0" u="none" strike="noStrike" cap="none">
                  <a:solidFill>
                    <a:srgbClr val="414042"/>
                  </a:solidFill>
                  <a:latin typeface="Georgia"/>
                  <a:ea typeface="Georgia"/>
                  <a:cs typeface="Georgia"/>
                  <a:sym typeface="Georgia"/>
                </a:rPr>
                <a:t>Expand development research networks </a:t>
              </a:r>
              <a:r>
                <a:rPr lang="en" sz="1400" b="0" i="0" u="none" strike="noStrike" cap="none">
                  <a:solidFill>
                    <a:srgbClr val="414042"/>
                  </a:solidFill>
                  <a:latin typeface="Georgia"/>
                  <a:ea typeface="Georgia"/>
                  <a:cs typeface="Georgia"/>
                  <a:sym typeface="Georgia"/>
                </a:rPr>
                <a:t>to include more researchers from </a:t>
              </a:r>
              <a:r>
                <a:rPr lang="en">
                  <a:solidFill>
                    <a:schemeClr val="dk1"/>
                  </a:solidFill>
                  <a:latin typeface="Georgia"/>
                  <a:ea typeface="Georgia"/>
                  <a:cs typeface="Georgia"/>
                  <a:sym typeface="Georgia"/>
                </a:rPr>
                <a:t>low-and-middle income countries (LMIC).</a:t>
              </a:r>
              <a:endParaRPr sz="1400" b="0" i="0" u="none" strike="noStrike" cap="none">
                <a:solidFill>
                  <a:srgbClr val="414042"/>
                </a:solidFill>
                <a:latin typeface="Arial"/>
                <a:ea typeface="Arial"/>
                <a:cs typeface="Arial"/>
                <a:sym typeface="Arial"/>
              </a:endParaRPr>
            </a:p>
          </p:txBody>
        </p:sp>
        <p:sp>
          <p:nvSpPr>
            <p:cNvPr id="853" name="Google Shape;853;p83"/>
            <p:cNvSpPr/>
            <p:nvPr/>
          </p:nvSpPr>
          <p:spPr>
            <a:xfrm>
              <a:off x="4425000" y="235625"/>
              <a:ext cx="587400" cy="587400"/>
            </a:xfrm>
            <a:prstGeom prst="ellipse">
              <a:avLst/>
            </a:prstGeom>
            <a:solidFill>
              <a:srgbClr val="49AC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4" name="Google Shape;854;p83"/>
          <p:cNvPicPr preferRelativeResize="0"/>
          <p:nvPr/>
        </p:nvPicPr>
        <p:blipFill rotWithShape="1">
          <a:blip r:embed="rId6">
            <a:alphaModFix/>
          </a:blip>
          <a:srcRect/>
          <a:stretch/>
        </p:blipFill>
        <p:spPr>
          <a:xfrm>
            <a:off x="4447975" y="445825"/>
            <a:ext cx="361350" cy="361350"/>
          </a:xfrm>
          <a:prstGeom prst="rect">
            <a:avLst/>
          </a:prstGeom>
          <a:noFill/>
          <a:ln>
            <a:noFill/>
          </a:ln>
        </p:spPr>
      </p:pic>
      <p:sp>
        <p:nvSpPr>
          <p:cNvPr id="855" name="Google Shape;855;p83"/>
          <p:cNvSpPr txBox="1"/>
          <p:nvPr/>
        </p:nvSpPr>
        <p:spPr>
          <a:xfrm>
            <a:off x="265500" y="2862525"/>
            <a:ext cx="3943800" cy="192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a:solidFill>
                  <a:srgbClr val="414042"/>
                </a:solidFill>
                <a:highlight>
                  <a:srgbClr val="FFFFFF"/>
                </a:highlight>
              </a:rPr>
              <a:t>Launched in 2021, the Researcher Diversification Strategy is a part of IPA’s broader strategy for diversity, equity, and inclusion. </a:t>
            </a:r>
            <a:endParaRPr>
              <a:solidFill>
                <a:srgbClr val="414042"/>
              </a:solidFill>
              <a:highlight>
                <a:srgbClr val="FFFFFF"/>
              </a:highlight>
            </a:endParaRPr>
          </a:p>
          <a:p>
            <a:pPr marL="0" marR="0" lvl="0" indent="0" algn="l" rtl="0">
              <a:lnSpc>
                <a:spcPct val="115000"/>
              </a:lnSpc>
              <a:spcBef>
                <a:spcPts val="0"/>
              </a:spcBef>
              <a:spcAft>
                <a:spcPts val="0"/>
              </a:spcAft>
              <a:buClr>
                <a:srgbClr val="000000"/>
              </a:buClr>
              <a:buSzPts val="1400"/>
              <a:buFont typeface="Arial"/>
              <a:buNone/>
            </a:pPr>
            <a:endParaRPr>
              <a:solidFill>
                <a:srgbClr val="414042"/>
              </a:solidFill>
              <a:highlight>
                <a:srgbClr val="FFFFFF"/>
              </a:highlight>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414042"/>
                </a:solidFill>
                <a:highlight>
                  <a:srgbClr val="FFFFFF"/>
                </a:highlight>
                <a:latin typeface="Arial"/>
                <a:ea typeface="Arial"/>
                <a:cs typeface="Arial"/>
                <a:sym typeface="Arial"/>
              </a:rPr>
              <a:t>By 2025, our goal is for 60 percent of IPA projects to include LMIC researchers.</a:t>
            </a:r>
            <a:endParaRPr sz="1400" b="0" i="0" u="none" strike="noStrike" cap="none">
              <a:solidFill>
                <a:srgbClr val="41404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85"/>
          <p:cNvSpPr txBox="1">
            <a:spLocks noGrp="1"/>
          </p:cNvSpPr>
          <p:nvPr>
            <p:ph type="title"/>
          </p:nvPr>
        </p:nvSpPr>
        <p:spPr>
          <a:xfrm>
            <a:off x="572050" y="609600"/>
            <a:ext cx="79998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In 2021, we began increasing researcher diversification in 7 pilot countries</a:t>
            </a:r>
            <a:endParaRPr/>
          </a:p>
        </p:txBody>
      </p:sp>
      <p:pic>
        <p:nvPicPr>
          <p:cNvPr id="875" name="Google Shape;875;p85" descr="Map&#10;&#10;Description automatically generated"/>
          <p:cNvPicPr preferRelativeResize="0"/>
          <p:nvPr/>
        </p:nvPicPr>
        <p:blipFill rotWithShape="1">
          <a:blip r:embed="rId3">
            <a:alphaModFix/>
          </a:blip>
          <a:srcRect l="24857" r="27505" b="17654"/>
          <a:stretch/>
        </p:blipFill>
        <p:spPr>
          <a:xfrm>
            <a:off x="4982401" y="2017508"/>
            <a:ext cx="2769600" cy="2689741"/>
          </a:xfrm>
          <a:prstGeom prst="rect">
            <a:avLst/>
          </a:prstGeom>
          <a:noFill/>
          <a:ln>
            <a:noFill/>
          </a:ln>
        </p:spPr>
      </p:pic>
      <p:sp>
        <p:nvSpPr>
          <p:cNvPr id="876" name="Google Shape;876;p85"/>
          <p:cNvSpPr txBox="1"/>
          <p:nvPr/>
        </p:nvSpPr>
        <p:spPr>
          <a:xfrm>
            <a:off x="0" y="0"/>
            <a:ext cx="27696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877" name="Google Shape;877;p85"/>
          <p:cNvSpPr txBox="1"/>
          <p:nvPr/>
        </p:nvSpPr>
        <p:spPr>
          <a:xfrm>
            <a:off x="1331975" y="1913425"/>
            <a:ext cx="3514500" cy="2991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accent1"/>
              </a:buClr>
              <a:buSzPts val="1800"/>
              <a:buChar char="●"/>
            </a:pPr>
            <a:r>
              <a:rPr lang="en" sz="1800">
                <a:solidFill>
                  <a:schemeClr val="dk1"/>
                </a:solidFill>
              </a:rPr>
              <a:t>Burkina Faso</a:t>
            </a:r>
            <a:endParaRPr sz="1800">
              <a:solidFill>
                <a:schemeClr val="dk1"/>
              </a:solidFill>
            </a:endParaRPr>
          </a:p>
          <a:p>
            <a:pPr marL="457200" lvl="0" indent="-342900" algn="l" rtl="0">
              <a:spcBef>
                <a:spcPts val="0"/>
              </a:spcBef>
              <a:spcAft>
                <a:spcPts val="0"/>
              </a:spcAft>
              <a:buClr>
                <a:schemeClr val="accent1"/>
              </a:buClr>
              <a:buSzPts val="1800"/>
              <a:buChar char="●"/>
            </a:pPr>
            <a:r>
              <a:rPr lang="en" sz="1800">
                <a:solidFill>
                  <a:schemeClr val="dk1"/>
                </a:solidFill>
              </a:rPr>
              <a:t>Côte d’Ivoire</a:t>
            </a:r>
            <a:endParaRPr sz="1800">
              <a:solidFill>
                <a:schemeClr val="dk1"/>
              </a:solidFill>
            </a:endParaRPr>
          </a:p>
          <a:p>
            <a:pPr marL="457200" lvl="0" indent="-342900" algn="l" rtl="0">
              <a:spcBef>
                <a:spcPts val="0"/>
              </a:spcBef>
              <a:spcAft>
                <a:spcPts val="0"/>
              </a:spcAft>
              <a:buClr>
                <a:schemeClr val="accent1"/>
              </a:buClr>
              <a:buSzPts val="1800"/>
              <a:buChar char="●"/>
            </a:pPr>
            <a:r>
              <a:rPr lang="en" sz="1800">
                <a:solidFill>
                  <a:schemeClr val="dk1"/>
                </a:solidFill>
              </a:rPr>
              <a:t>Ghana</a:t>
            </a:r>
            <a:endParaRPr sz="1800">
              <a:solidFill>
                <a:schemeClr val="dk1"/>
              </a:solidFill>
            </a:endParaRPr>
          </a:p>
          <a:p>
            <a:pPr marL="457200" lvl="0" indent="-342900" algn="l" rtl="0">
              <a:spcBef>
                <a:spcPts val="0"/>
              </a:spcBef>
              <a:spcAft>
                <a:spcPts val="0"/>
              </a:spcAft>
              <a:buClr>
                <a:schemeClr val="accent1"/>
              </a:buClr>
              <a:buSzPts val="1800"/>
              <a:buChar char="●"/>
            </a:pPr>
            <a:r>
              <a:rPr lang="en" sz="1800">
                <a:solidFill>
                  <a:schemeClr val="dk1"/>
                </a:solidFill>
              </a:rPr>
              <a:t>Nigeria</a:t>
            </a:r>
            <a:endParaRPr sz="1800">
              <a:solidFill>
                <a:schemeClr val="dk1"/>
              </a:solidFill>
            </a:endParaRPr>
          </a:p>
          <a:p>
            <a:pPr marL="457200" lvl="0" indent="-342900" algn="l" rtl="0">
              <a:spcBef>
                <a:spcPts val="0"/>
              </a:spcBef>
              <a:spcAft>
                <a:spcPts val="0"/>
              </a:spcAft>
              <a:buClr>
                <a:schemeClr val="accent1"/>
              </a:buClr>
              <a:buSzPts val="1800"/>
              <a:buChar char="●"/>
            </a:pPr>
            <a:r>
              <a:rPr lang="en" sz="1800">
                <a:solidFill>
                  <a:schemeClr val="dk1"/>
                </a:solidFill>
              </a:rPr>
              <a:t>Uganda</a:t>
            </a:r>
            <a:endParaRPr sz="1800">
              <a:solidFill>
                <a:schemeClr val="dk1"/>
              </a:solidFill>
            </a:endParaRPr>
          </a:p>
          <a:p>
            <a:pPr marL="457200" lvl="0" indent="-342900" algn="l" rtl="0">
              <a:spcBef>
                <a:spcPts val="0"/>
              </a:spcBef>
              <a:spcAft>
                <a:spcPts val="0"/>
              </a:spcAft>
              <a:buClr>
                <a:schemeClr val="accent1"/>
              </a:buClr>
              <a:buSzPts val="1800"/>
              <a:buChar char="●"/>
            </a:pPr>
            <a:r>
              <a:rPr lang="en" sz="1800">
                <a:solidFill>
                  <a:schemeClr val="dk1"/>
                </a:solidFill>
              </a:rPr>
              <a:t>Kenya</a:t>
            </a:r>
            <a:endParaRPr sz="1800">
              <a:solidFill>
                <a:schemeClr val="dk1"/>
              </a:solidFill>
            </a:endParaRPr>
          </a:p>
          <a:p>
            <a:pPr marL="457200" lvl="0" indent="-342900" algn="l" rtl="0">
              <a:spcBef>
                <a:spcPts val="0"/>
              </a:spcBef>
              <a:spcAft>
                <a:spcPts val="0"/>
              </a:spcAft>
              <a:buClr>
                <a:schemeClr val="accent1"/>
              </a:buClr>
              <a:buSzPts val="1800"/>
              <a:buChar char="●"/>
            </a:pPr>
            <a:r>
              <a:rPr lang="en" sz="1800">
                <a:solidFill>
                  <a:schemeClr val="dk1"/>
                </a:solidFill>
              </a:rPr>
              <a:t>Mali</a:t>
            </a:r>
            <a:endParaRPr sz="1800">
              <a:solidFill>
                <a:schemeClr val="dk1"/>
              </a:solidFill>
            </a:endParaRPr>
          </a:p>
          <a:p>
            <a:pPr marL="457200" lvl="0" indent="-342900" algn="l" rtl="0">
              <a:spcBef>
                <a:spcPts val="0"/>
              </a:spcBef>
              <a:spcAft>
                <a:spcPts val="0"/>
              </a:spcAft>
              <a:buClr>
                <a:schemeClr val="accent1"/>
              </a:buClr>
              <a:buSzPts val="1800"/>
              <a:buChar char="●"/>
            </a:pPr>
            <a:r>
              <a:rPr lang="en" sz="1800">
                <a:solidFill>
                  <a:schemeClr val="dk1"/>
                </a:solidFill>
              </a:rPr>
              <a:t>Zambia</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
                <a:solidFill>
                  <a:schemeClr val="dk1"/>
                </a:solidFill>
              </a:rPr>
              <a:t>We’ve recently expanded activities to Tanzania, Rwanda, Malawi, and Mexico.</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86"/>
          <p:cNvSpPr txBox="1"/>
          <p:nvPr/>
        </p:nvSpPr>
        <p:spPr>
          <a:xfrm>
            <a:off x="4352525" y="3276675"/>
            <a:ext cx="1569900" cy="1354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 sz="1350" b="1" i="0" u="none" strike="noStrike" cap="none">
                <a:solidFill>
                  <a:srgbClr val="414042"/>
                </a:solidFill>
                <a:latin typeface="Georgia"/>
                <a:ea typeface="Georgia"/>
                <a:cs typeface="Georgia"/>
                <a:sym typeface="Georgia"/>
              </a:rPr>
              <a:t>Dissemination Support</a:t>
            </a:r>
            <a:endParaRPr sz="1350" b="1" i="0" u="none" strike="noStrike" cap="none">
              <a:solidFill>
                <a:srgbClr val="414042"/>
              </a:solidFill>
              <a:latin typeface="Georgia"/>
              <a:ea typeface="Georgia"/>
              <a:cs typeface="Georgia"/>
              <a:sym typeface="Georgia"/>
            </a:endParaRPr>
          </a:p>
          <a:p>
            <a:pPr marL="0" marR="0" lvl="0" indent="0" algn="l" rtl="0">
              <a:lnSpc>
                <a:spcPct val="100000"/>
              </a:lnSpc>
              <a:spcBef>
                <a:spcPts val="600"/>
              </a:spcBef>
              <a:spcAft>
                <a:spcPts val="1200"/>
              </a:spcAft>
              <a:buClr>
                <a:srgbClr val="000000"/>
              </a:buClr>
              <a:buSzPts val="1100"/>
              <a:buFont typeface="Arial"/>
              <a:buNone/>
            </a:pPr>
            <a:r>
              <a:rPr lang="en" sz="1100" b="1" i="0" u="none" strike="noStrike" cap="none">
                <a:solidFill>
                  <a:srgbClr val="6C6463"/>
                </a:solidFill>
                <a:latin typeface="Arial"/>
                <a:ea typeface="Arial"/>
                <a:cs typeface="Arial"/>
                <a:sym typeface="Arial"/>
              </a:rPr>
              <a:t>Four </a:t>
            </a:r>
            <a:r>
              <a:rPr lang="en" sz="1100" b="0" i="0" u="none" strike="noStrike" cap="none">
                <a:solidFill>
                  <a:srgbClr val="6C6463"/>
                </a:solidFill>
                <a:latin typeface="Arial"/>
                <a:ea typeface="Arial"/>
                <a:cs typeface="Arial"/>
                <a:sym typeface="Arial"/>
              </a:rPr>
              <a:t>researchers received direct support with research dissemination</a:t>
            </a:r>
            <a:endParaRPr sz="1100" b="0" i="0" u="none" strike="noStrike" cap="none">
              <a:solidFill>
                <a:srgbClr val="414042"/>
              </a:solidFill>
              <a:latin typeface="Arial"/>
              <a:ea typeface="Arial"/>
              <a:cs typeface="Arial"/>
              <a:sym typeface="Arial"/>
            </a:endParaRPr>
          </a:p>
        </p:txBody>
      </p:sp>
      <p:sp>
        <p:nvSpPr>
          <p:cNvPr id="883" name="Google Shape;883;p86"/>
          <p:cNvSpPr txBox="1"/>
          <p:nvPr/>
        </p:nvSpPr>
        <p:spPr>
          <a:xfrm>
            <a:off x="0" y="0"/>
            <a:ext cx="23616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r>
              <a:rPr lang="en" sz="880" b="1" i="0" u="none" strike="noStrike" cap="none">
                <a:solidFill>
                  <a:srgbClr val="FFFFFF"/>
                </a:solidFill>
                <a:latin typeface="Arial"/>
                <a:ea typeface="Arial"/>
                <a:cs typeface="Arial"/>
                <a:sym typeface="Arial"/>
              </a:rPr>
              <a:t>S E C T I O N   2 :   T E X T L A Y O U T S</a:t>
            </a:r>
            <a:endParaRPr sz="880" b="1" i="0" u="none" strike="noStrike" cap="none">
              <a:solidFill>
                <a:srgbClr val="FFFFFF"/>
              </a:solidFill>
              <a:latin typeface="Arial"/>
              <a:ea typeface="Arial"/>
              <a:cs typeface="Arial"/>
              <a:sym typeface="Arial"/>
            </a:endParaRPr>
          </a:p>
        </p:txBody>
      </p:sp>
      <p:sp>
        <p:nvSpPr>
          <p:cNvPr id="884" name="Google Shape;884;p86"/>
          <p:cNvSpPr/>
          <p:nvPr/>
        </p:nvSpPr>
        <p:spPr>
          <a:xfrm>
            <a:off x="3323800" y="3241475"/>
            <a:ext cx="863100" cy="863100"/>
          </a:xfrm>
          <a:prstGeom prst="ellipse">
            <a:avLst/>
          </a:prstGeom>
          <a:solidFill>
            <a:srgbClr val="49AC57"/>
          </a:solidFill>
          <a:ln w="9525" cap="flat" cmpd="sng">
            <a:solidFill>
              <a:srgbClr val="49AC5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800"/>
              <a:buFont typeface="Arial"/>
              <a:buNone/>
            </a:pPr>
            <a:r>
              <a:rPr lang="en" sz="3800" b="0" i="0" u="none" strike="noStrike" cap="none">
                <a:solidFill>
                  <a:schemeClr val="lt1"/>
                </a:solidFill>
                <a:latin typeface="Arial"/>
                <a:ea typeface="Arial"/>
                <a:cs typeface="Arial"/>
                <a:sym typeface="Arial"/>
              </a:rPr>
              <a:t>4</a:t>
            </a:r>
            <a:endParaRPr sz="3800" b="0" i="0" u="none" strike="noStrike" cap="none">
              <a:solidFill>
                <a:schemeClr val="lt1"/>
              </a:solidFill>
              <a:latin typeface="Arial"/>
              <a:ea typeface="Arial"/>
              <a:cs typeface="Arial"/>
              <a:sym typeface="Arial"/>
            </a:endParaRPr>
          </a:p>
        </p:txBody>
      </p:sp>
      <p:sp>
        <p:nvSpPr>
          <p:cNvPr id="885" name="Google Shape;885;p86"/>
          <p:cNvSpPr/>
          <p:nvPr/>
        </p:nvSpPr>
        <p:spPr>
          <a:xfrm>
            <a:off x="3323800" y="1775175"/>
            <a:ext cx="863100" cy="863100"/>
          </a:xfrm>
          <a:prstGeom prst="ellipse">
            <a:avLst/>
          </a:prstGeom>
          <a:solidFill>
            <a:srgbClr val="49AC57"/>
          </a:solidFill>
          <a:ln w="9525" cap="flat" cmpd="sng">
            <a:solidFill>
              <a:srgbClr val="49AC5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a:solidFill>
                  <a:schemeClr val="lt1"/>
                </a:solidFill>
              </a:rPr>
              <a:t>31</a:t>
            </a:r>
            <a:endParaRPr sz="200" b="0" i="0" u="none" strike="noStrike" cap="none">
              <a:solidFill>
                <a:srgbClr val="000000"/>
              </a:solidFill>
              <a:latin typeface="Arial"/>
              <a:ea typeface="Arial"/>
              <a:cs typeface="Arial"/>
              <a:sym typeface="Arial"/>
            </a:endParaRPr>
          </a:p>
        </p:txBody>
      </p:sp>
      <p:sp>
        <p:nvSpPr>
          <p:cNvPr id="886" name="Google Shape;886;p86"/>
          <p:cNvSpPr/>
          <p:nvPr/>
        </p:nvSpPr>
        <p:spPr>
          <a:xfrm>
            <a:off x="3323800" y="267350"/>
            <a:ext cx="863100" cy="863100"/>
          </a:xfrm>
          <a:prstGeom prst="ellipse">
            <a:avLst/>
          </a:prstGeom>
          <a:solidFill>
            <a:srgbClr val="49AC5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800"/>
              <a:buFont typeface="Arial"/>
              <a:buNone/>
            </a:pPr>
            <a:r>
              <a:rPr lang="en" sz="2800">
                <a:solidFill>
                  <a:schemeClr val="lt1"/>
                </a:solidFill>
              </a:rPr>
              <a:t>22</a:t>
            </a:r>
            <a:endParaRPr sz="2800" b="0" i="0" u="none" strike="noStrike" cap="none">
              <a:solidFill>
                <a:schemeClr val="lt1"/>
              </a:solidFill>
              <a:latin typeface="Arial"/>
              <a:ea typeface="Arial"/>
              <a:cs typeface="Arial"/>
              <a:sym typeface="Arial"/>
            </a:endParaRPr>
          </a:p>
        </p:txBody>
      </p:sp>
      <p:sp>
        <p:nvSpPr>
          <p:cNvPr id="887" name="Google Shape;887;p86"/>
          <p:cNvSpPr/>
          <p:nvPr/>
        </p:nvSpPr>
        <p:spPr>
          <a:xfrm>
            <a:off x="6084184" y="267350"/>
            <a:ext cx="863100" cy="863100"/>
          </a:xfrm>
          <a:prstGeom prst="ellipse">
            <a:avLst/>
          </a:prstGeom>
          <a:solidFill>
            <a:srgbClr val="84D0D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800"/>
              <a:buFont typeface="Arial"/>
              <a:buNone/>
            </a:pPr>
            <a:r>
              <a:rPr lang="en" sz="3000">
                <a:solidFill>
                  <a:schemeClr val="lt1"/>
                </a:solidFill>
              </a:rPr>
              <a:t>12</a:t>
            </a:r>
            <a:endParaRPr sz="3000" b="0" i="0" u="none" strike="noStrike" cap="none">
              <a:solidFill>
                <a:schemeClr val="lt1"/>
              </a:solidFill>
              <a:latin typeface="Arial"/>
              <a:ea typeface="Arial"/>
              <a:cs typeface="Arial"/>
              <a:sym typeface="Arial"/>
            </a:endParaRPr>
          </a:p>
        </p:txBody>
      </p:sp>
      <p:sp>
        <p:nvSpPr>
          <p:cNvPr id="888" name="Google Shape;888;p86"/>
          <p:cNvSpPr txBox="1"/>
          <p:nvPr/>
        </p:nvSpPr>
        <p:spPr>
          <a:xfrm>
            <a:off x="0" y="0"/>
            <a:ext cx="24525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889" name="Google Shape;889;p86"/>
          <p:cNvSpPr txBox="1"/>
          <p:nvPr/>
        </p:nvSpPr>
        <p:spPr>
          <a:xfrm>
            <a:off x="4372950" y="235675"/>
            <a:ext cx="1569900" cy="977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 sz="1350" b="1" i="0" u="none" strike="noStrike" cap="none">
                <a:solidFill>
                  <a:srgbClr val="414042"/>
                </a:solidFill>
                <a:latin typeface="Georgia"/>
                <a:ea typeface="Georgia"/>
                <a:cs typeface="Georgia"/>
                <a:sym typeface="Georgia"/>
              </a:rPr>
              <a:t>MOUs </a:t>
            </a:r>
            <a:endParaRPr sz="1350" b="1" i="0" u="none" strike="noStrike" cap="none">
              <a:solidFill>
                <a:srgbClr val="414042"/>
              </a:solidFill>
              <a:latin typeface="Georgia"/>
              <a:ea typeface="Georgia"/>
              <a:cs typeface="Georgia"/>
              <a:sym typeface="Georgia"/>
            </a:endParaRPr>
          </a:p>
          <a:p>
            <a:pPr marL="0" marR="0" lvl="0" indent="0" algn="l" rtl="0">
              <a:lnSpc>
                <a:spcPct val="100000"/>
              </a:lnSpc>
              <a:spcBef>
                <a:spcPts val="600"/>
              </a:spcBef>
              <a:spcAft>
                <a:spcPts val="1200"/>
              </a:spcAft>
              <a:buClr>
                <a:srgbClr val="000000"/>
              </a:buClr>
              <a:buSzPts val="1100"/>
              <a:buFont typeface="Arial"/>
              <a:buNone/>
            </a:pPr>
            <a:r>
              <a:rPr lang="en" sz="1100" b="0" i="0" u="none" strike="noStrike" cap="none">
                <a:solidFill>
                  <a:srgbClr val="6C6463"/>
                </a:solidFill>
                <a:latin typeface="Arial"/>
                <a:ea typeface="Arial"/>
                <a:cs typeface="Arial"/>
                <a:sym typeface="Arial"/>
              </a:rPr>
              <a:t>Created with universities and Research Institutions </a:t>
            </a:r>
            <a:endParaRPr sz="1100" b="0" i="0" u="none" strike="noStrike" cap="none">
              <a:solidFill>
                <a:srgbClr val="6C6463"/>
              </a:solidFill>
              <a:latin typeface="Arial"/>
              <a:ea typeface="Arial"/>
              <a:cs typeface="Arial"/>
              <a:sym typeface="Arial"/>
            </a:endParaRPr>
          </a:p>
        </p:txBody>
      </p:sp>
      <p:sp>
        <p:nvSpPr>
          <p:cNvPr id="890" name="Google Shape;890;p86"/>
          <p:cNvSpPr/>
          <p:nvPr/>
        </p:nvSpPr>
        <p:spPr>
          <a:xfrm>
            <a:off x="6104400" y="1830624"/>
            <a:ext cx="863100" cy="863100"/>
          </a:xfrm>
          <a:prstGeom prst="ellipse">
            <a:avLst/>
          </a:prstGeom>
          <a:solidFill>
            <a:srgbClr val="84D0D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000">
                <a:solidFill>
                  <a:schemeClr val="lt1"/>
                </a:solidFill>
              </a:rPr>
              <a:t>36</a:t>
            </a:r>
            <a:endParaRPr sz="3000" b="0" i="0" u="none" strike="noStrike" cap="none">
              <a:solidFill>
                <a:schemeClr val="lt1"/>
              </a:solidFill>
              <a:latin typeface="Arial"/>
              <a:ea typeface="Arial"/>
              <a:cs typeface="Arial"/>
              <a:sym typeface="Arial"/>
            </a:endParaRPr>
          </a:p>
        </p:txBody>
      </p:sp>
      <p:sp>
        <p:nvSpPr>
          <p:cNvPr id="891" name="Google Shape;891;p86"/>
          <p:cNvSpPr txBox="1"/>
          <p:nvPr/>
        </p:nvSpPr>
        <p:spPr>
          <a:xfrm>
            <a:off x="4372950" y="1756163"/>
            <a:ext cx="1569900" cy="132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50"/>
              <a:buFont typeface="Arial"/>
              <a:buNone/>
            </a:pPr>
            <a:r>
              <a:rPr lang="en" sz="1250" b="1" i="0" u="none" strike="noStrike" cap="none">
                <a:solidFill>
                  <a:srgbClr val="414042"/>
                </a:solidFill>
                <a:latin typeface="Georgia"/>
                <a:ea typeface="Georgia"/>
                <a:cs typeface="Georgia"/>
                <a:sym typeface="Georgia"/>
              </a:rPr>
              <a:t>Direct Training Sessions</a:t>
            </a:r>
            <a:endParaRPr sz="1250" b="1" i="0" u="none" strike="noStrike" cap="none">
              <a:solidFill>
                <a:srgbClr val="414042"/>
              </a:solidFill>
              <a:latin typeface="Georgia"/>
              <a:ea typeface="Georgia"/>
              <a:cs typeface="Georgia"/>
              <a:sym typeface="Georgia"/>
            </a:endParaRPr>
          </a:p>
          <a:p>
            <a:pPr marL="0" marR="0" lvl="0" indent="0" algn="l" rtl="0">
              <a:lnSpc>
                <a:spcPct val="100000"/>
              </a:lnSpc>
              <a:spcBef>
                <a:spcPts val="600"/>
              </a:spcBef>
              <a:spcAft>
                <a:spcPts val="1200"/>
              </a:spcAft>
              <a:buClr>
                <a:srgbClr val="000000"/>
              </a:buClr>
              <a:buSzPts val="1100"/>
              <a:buFont typeface="Arial"/>
              <a:buNone/>
            </a:pPr>
            <a:r>
              <a:rPr lang="en" sz="1100" b="0" i="0" u="none" strike="noStrike" cap="none">
                <a:solidFill>
                  <a:srgbClr val="6C6463"/>
                </a:solidFill>
                <a:latin typeface="Arial"/>
                <a:ea typeface="Arial"/>
                <a:cs typeface="Arial"/>
                <a:sym typeface="Arial"/>
              </a:rPr>
              <a:t>With </a:t>
            </a:r>
            <a:r>
              <a:rPr lang="en" sz="1100" b="1">
                <a:solidFill>
                  <a:srgbClr val="6C6463"/>
                </a:solidFill>
              </a:rPr>
              <a:t>800</a:t>
            </a:r>
            <a:r>
              <a:rPr lang="en" sz="1100" b="1" i="0" u="none" strike="noStrike" cap="none">
                <a:solidFill>
                  <a:srgbClr val="6C6463"/>
                </a:solidFill>
                <a:latin typeface="Arial"/>
                <a:ea typeface="Arial"/>
                <a:cs typeface="Arial"/>
                <a:sym typeface="Arial"/>
              </a:rPr>
              <a:t> </a:t>
            </a:r>
            <a:r>
              <a:rPr lang="en" sz="1100" b="0" i="0" u="none" strike="noStrike" cap="none">
                <a:solidFill>
                  <a:srgbClr val="6C6463"/>
                </a:solidFill>
                <a:latin typeface="Arial"/>
                <a:ea typeface="Arial"/>
                <a:cs typeface="Arial"/>
                <a:sym typeface="Arial"/>
              </a:rPr>
              <a:t>early-career scholars from government and private institutions </a:t>
            </a:r>
            <a:endParaRPr sz="1100" b="0" i="0" u="none" strike="noStrike" cap="none">
              <a:solidFill>
                <a:srgbClr val="6C6463"/>
              </a:solidFill>
              <a:latin typeface="Arial"/>
              <a:ea typeface="Arial"/>
              <a:cs typeface="Arial"/>
              <a:sym typeface="Arial"/>
            </a:endParaRPr>
          </a:p>
        </p:txBody>
      </p:sp>
      <p:sp>
        <p:nvSpPr>
          <p:cNvPr id="892" name="Google Shape;892;p86"/>
          <p:cNvSpPr/>
          <p:nvPr/>
        </p:nvSpPr>
        <p:spPr>
          <a:xfrm>
            <a:off x="6084409" y="3241475"/>
            <a:ext cx="863100" cy="863100"/>
          </a:xfrm>
          <a:prstGeom prst="ellipse">
            <a:avLst/>
          </a:prstGeom>
          <a:solidFill>
            <a:srgbClr val="84D0D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Arial"/>
                <a:ea typeface="Arial"/>
                <a:cs typeface="Arial"/>
                <a:sym typeface="Arial"/>
              </a:rPr>
              <a:t>41%</a:t>
            </a:r>
            <a:endParaRPr sz="1100" b="0" i="0" u="none" strike="noStrike" cap="none">
              <a:solidFill>
                <a:schemeClr val="lt1"/>
              </a:solidFill>
              <a:latin typeface="Arial"/>
              <a:ea typeface="Arial"/>
              <a:cs typeface="Arial"/>
              <a:sym typeface="Arial"/>
            </a:endParaRPr>
          </a:p>
        </p:txBody>
      </p:sp>
      <p:sp>
        <p:nvSpPr>
          <p:cNvPr id="893" name="Google Shape;893;p86"/>
          <p:cNvSpPr txBox="1"/>
          <p:nvPr/>
        </p:nvSpPr>
        <p:spPr>
          <a:xfrm>
            <a:off x="7129025" y="235675"/>
            <a:ext cx="15699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 sz="1350" b="1" i="0" u="none" strike="noStrike" cap="none">
                <a:solidFill>
                  <a:srgbClr val="414042"/>
                </a:solidFill>
                <a:latin typeface="Georgia"/>
                <a:ea typeface="Georgia"/>
                <a:cs typeface="Georgia"/>
                <a:sym typeface="Georgia"/>
              </a:rPr>
              <a:t>Graduate Students</a:t>
            </a:r>
            <a:endParaRPr sz="1350" b="1" i="0" u="none" strike="noStrike" cap="none">
              <a:solidFill>
                <a:srgbClr val="414042"/>
              </a:solidFill>
              <a:latin typeface="Georgia"/>
              <a:ea typeface="Georgia"/>
              <a:cs typeface="Georgia"/>
              <a:sym typeface="Georgia"/>
            </a:endParaRPr>
          </a:p>
          <a:p>
            <a:pPr marL="0" marR="0" lvl="0" indent="0" algn="l" rtl="0">
              <a:lnSpc>
                <a:spcPct val="100000"/>
              </a:lnSpc>
              <a:spcBef>
                <a:spcPts val="600"/>
              </a:spcBef>
              <a:spcAft>
                <a:spcPts val="1200"/>
              </a:spcAft>
              <a:buClr>
                <a:srgbClr val="000000"/>
              </a:buClr>
              <a:buSzPts val="1100"/>
              <a:buFont typeface="Arial"/>
              <a:buNone/>
            </a:pPr>
            <a:r>
              <a:rPr lang="en" sz="1100" b="0" i="0" u="none" strike="noStrike" cap="none">
                <a:solidFill>
                  <a:srgbClr val="6C6463"/>
                </a:solidFill>
                <a:latin typeface="Arial"/>
                <a:ea typeface="Arial"/>
                <a:cs typeface="Arial"/>
                <a:sym typeface="Arial"/>
              </a:rPr>
              <a:t>Gaining </a:t>
            </a:r>
            <a:r>
              <a:rPr lang="en" sz="1100" b="1" i="0" u="none" strike="noStrike" cap="none">
                <a:solidFill>
                  <a:srgbClr val="6C6463"/>
                </a:solidFill>
                <a:latin typeface="Arial"/>
                <a:ea typeface="Arial"/>
                <a:cs typeface="Arial"/>
                <a:sym typeface="Arial"/>
              </a:rPr>
              <a:t>hands-on</a:t>
            </a:r>
            <a:r>
              <a:rPr lang="en" sz="1100" b="0" i="0" u="none" strike="noStrike" cap="none">
                <a:solidFill>
                  <a:srgbClr val="6C6463"/>
                </a:solidFill>
                <a:latin typeface="Arial"/>
                <a:ea typeface="Arial"/>
                <a:cs typeface="Arial"/>
                <a:sym typeface="Arial"/>
              </a:rPr>
              <a:t> support</a:t>
            </a:r>
            <a:endParaRPr sz="1100" b="0" i="0" u="none" strike="noStrike" cap="none">
              <a:solidFill>
                <a:srgbClr val="6C6463"/>
              </a:solidFill>
              <a:latin typeface="Arial"/>
              <a:ea typeface="Arial"/>
              <a:cs typeface="Arial"/>
              <a:sym typeface="Arial"/>
            </a:endParaRPr>
          </a:p>
        </p:txBody>
      </p:sp>
      <p:sp>
        <p:nvSpPr>
          <p:cNvPr id="894" name="Google Shape;894;p86"/>
          <p:cNvSpPr txBox="1"/>
          <p:nvPr/>
        </p:nvSpPr>
        <p:spPr>
          <a:xfrm>
            <a:off x="7129025" y="1756163"/>
            <a:ext cx="1569900" cy="114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 sz="1350" b="1" i="0" u="none" strike="noStrike" cap="none">
                <a:solidFill>
                  <a:srgbClr val="414042"/>
                </a:solidFill>
                <a:latin typeface="Georgia"/>
                <a:ea typeface="Georgia"/>
                <a:cs typeface="Georgia"/>
                <a:sym typeface="Georgia"/>
              </a:rPr>
              <a:t>Proposals Won</a:t>
            </a:r>
            <a:endParaRPr sz="1350" b="1" i="0" u="none" strike="noStrike" cap="none">
              <a:solidFill>
                <a:srgbClr val="414042"/>
              </a:solidFill>
              <a:latin typeface="Georgia"/>
              <a:ea typeface="Georgia"/>
              <a:cs typeface="Georgia"/>
              <a:sym typeface="Georgia"/>
            </a:endParaRPr>
          </a:p>
          <a:p>
            <a:pPr marL="0" marR="0" lvl="0" indent="0" algn="l" rtl="0">
              <a:lnSpc>
                <a:spcPct val="100000"/>
              </a:lnSpc>
              <a:spcBef>
                <a:spcPts val="600"/>
              </a:spcBef>
              <a:spcAft>
                <a:spcPts val="1200"/>
              </a:spcAft>
              <a:buClr>
                <a:srgbClr val="000000"/>
              </a:buClr>
              <a:buSzPts val="1100"/>
              <a:buFont typeface="Arial"/>
              <a:buNone/>
            </a:pPr>
            <a:r>
              <a:rPr lang="en" sz="1100" b="0" i="0" u="none" strike="noStrike" cap="none">
                <a:solidFill>
                  <a:srgbClr val="6C6463"/>
                </a:solidFill>
                <a:latin typeface="Arial"/>
                <a:ea typeface="Arial"/>
                <a:cs typeface="Arial"/>
                <a:sym typeface="Arial"/>
              </a:rPr>
              <a:t>With LMIC researchers as </a:t>
            </a:r>
            <a:r>
              <a:rPr lang="en" sz="1100" b="1" i="0" u="none" strike="noStrike" cap="none">
                <a:solidFill>
                  <a:srgbClr val="6C6463"/>
                </a:solidFill>
                <a:latin typeface="Arial"/>
                <a:ea typeface="Arial"/>
                <a:cs typeface="Arial"/>
                <a:sym typeface="Arial"/>
              </a:rPr>
              <a:t>lead (36 in total since 2021)</a:t>
            </a:r>
            <a:endParaRPr sz="1100" b="1" i="0" u="none" strike="noStrike" cap="none">
              <a:solidFill>
                <a:srgbClr val="6C6463"/>
              </a:solidFill>
              <a:latin typeface="Arial"/>
              <a:ea typeface="Arial"/>
              <a:cs typeface="Arial"/>
              <a:sym typeface="Arial"/>
            </a:endParaRPr>
          </a:p>
        </p:txBody>
      </p:sp>
      <p:sp>
        <p:nvSpPr>
          <p:cNvPr id="895" name="Google Shape;895;p86"/>
          <p:cNvSpPr txBox="1"/>
          <p:nvPr/>
        </p:nvSpPr>
        <p:spPr>
          <a:xfrm>
            <a:off x="232950" y="787500"/>
            <a:ext cx="3144000" cy="2001000"/>
          </a:xfrm>
          <a:prstGeom prst="rect">
            <a:avLst/>
          </a:prstGeom>
          <a:noFill/>
          <a:ln>
            <a:noFill/>
          </a:ln>
        </p:spPr>
        <p:txBody>
          <a:bodyPr spcFirstLastPara="1" wrap="square" lIns="91425" tIns="91425" rIns="91425" bIns="91425" anchor="b" anchorCtr="0">
            <a:normAutofit fontScale="92500"/>
          </a:bodyPr>
          <a:lstStyle/>
          <a:p>
            <a:pPr marL="0" marR="0" lvl="0" indent="0" algn="l" rtl="0">
              <a:lnSpc>
                <a:spcPct val="100000"/>
              </a:lnSpc>
              <a:spcBef>
                <a:spcPts val="0"/>
              </a:spcBef>
              <a:spcAft>
                <a:spcPts val="0"/>
              </a:spcAft>
              <a:buClr>
                <a:srgbClr val="000000"/>
              </a:buClr>
              <a:buSzPts val="3600"/>
              <a:buFont typeface="Arial"/>
              <a:buNone/>
            </a:pPr>
            <a:r>
              <a:rPr lang="en" sz="3600">
                <a:solidFill>
                  <a:srgbClr val="49AC57"/>
                </a:solidFill>
                <a:latin typeface="Georgia"/>
                <a:ea typeface="Georgia"/>
                <a:cs typeface="Georgia"/>
                <a:sym typeface="Georgia"/>
              </a:rPr>
              <a:t>IPA </a:t>
            </a:r>
            <a:r>
              <a:rPr lang="en" sz="3600" b="0" i="0" u="none" strike="noStrike" cap="none">
                <a:solidFill>
                  <a:srgbClr val="49AC57"/>
                </a:solidFill>
                <a:latin typeface="Georgia"/>
                <a:ea typeface="Georgia"/>
                <a:cs typeface="Georgia"/>
                <a:sym typeface="Georgia"/>
              </a:rPr>
              <a:t>LMIC Researchers: </a:t>
            </a:r>
            <a:endParaRPr sz="3600" b="0" i="0" u="none" strike="noStrike" cap="none">
              <a:solidFill>
                <a:srgbClr val="49AC57"/>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49AC57"/>
                </a:solidFill>
                <a:latin typeface="Georgia"/>
                <a:ea typeface="Georgia"/>
                <a:cs typeface="Georgia"/>
                <a:sym typeface="Georgia"/>
              </a:rPr>
              <a:t>By the Numbers</a:t>
            </a:r>
            <a:endParaRPr sz="3000" b="0" i="0" u="none" strike="noStrike" cap="none">
              <a:solidFill>
                <a:srgbClr val="49AC57"/>
              </a:solidFill>
              <a:latin typeface="Georgia"/>
              <a:ea typeface="Georgia"/>
              <a:cs typeface="Georgia"/>
              <a:sym typeface="Georgia"/>
            </a:endParaRPr>
          </a:p>
        </p:txBody>
      </p:sp>
      <p:sp>
        <p:nvSpPr>
          <p:cNvPr id="896" name="Google Shape;896;p86"/>
          <p:cNvSpPr txBox="1"/>
          <p:nvPr/>
        </p:nvSpPr>
        <p:spPr>
          <a:xfrm>
            <a:off x="282725" y="2940775"/>
            <a:ext cx="2709300" cy="1924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rgbClr val="414042"/>
                </a:solidFill>
                <a:highlight>
                  <a:srgbClr val="FFFFFF"/>
                </a:highlight>
                <a:latin typeface="Arial"/>
                <a:ea typeface="Arial"/>
                <a:cs typeface="Arial"/>
                <a:sym typeface="Arial"/>
              </a:rPr>
              <a:t>Progress</a:t>
            </a:r>
            <a:r>
              <a:rPr lang="en" b="1">
                <a:solidFill>
                  <a:srgbClr val="414042"/>
                </a:solidFill>
                <a:highlight>
                  <a:srgbClr val="FFFFFF"/>
                </a:highlight>
              </a:rPr>
              <a:t>-to-date</a:t>
            </a:r>
            <a:r>
              <a:rPr lang="en">
                <a:solidFill>
                  <a:srgbClr val="414042"/>
                </a:solidFill>
                <a:highlight>
                  <a:srgbClr val="FFFFFF"/>
                </a:highlight>
              </a:rPr>
              <a:t> </a:t>
            </a:r>
            <a:r>
              <a:rPr lang="en" sz="1400" b="0" i="0" u="none" strike="noStrike" cap="none">
                <a:solidFill>
                  <a:srgbClr val="414042"/>
                </a:solidFill>
                <a:highlight>
                  <a:srgbClr val="FFFFFF"/>
                </a:highlight>
                <a:latin typeface="Arial"/>
                <a:ea typeface="Arial"/>
                <a:cs typeface="Arial"/>
                <a:sym typeface="Arial"/>
              </a:rPr>
              <a:t>on our efforts to promote work conducted by researchers from the countries in which we work</a:t>
            </a:r>
            <a:endParaRPr sz="1400" b="0" i="0" u="none" strike="noStrike" cap="none">
              <a:solidFill>
                <a:srgbClr val="414042"/>
              </a:solidFill>
              <a:latin typeface="Arial"/>
              <a:ea typeface="Arial"/>
              <a:cs typeface="Arial"/>
              <a:sym typeface="Arial"/>
            </a:endParaRPr>
          </a:p>
        </p:txBody>
      </p:sp>
      <p:sp>
        <p:nvSpPr>
          <p:cNvPr id="897" name="Google Shape;897;p86"/>
          <p:cNvSpPr txBox="1"/>
          <p:nvPr/>
        </p:nvSpPr>
        <p:spPr>
          <a:xfrm>
            <a:off x="7108600" y="3276675"/>
            <a:ext cx="1569900" cy="11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50"/>
              <a:buFont typeface="Arial"/>
              <a:buNone/>
            </a:pPr>
            <a:r>
              <a:rPr lang="en" sz="1150" b="1" i="0" u="none" strike="noStrike" cap="none">
                <a:solidFill>
                  <a:srgbClr val="414042"/>
                </a:solidFill>
                <a:latin typeface="Georgia"/>
                <a:ea typeface="Georgia"/>
                <a:cs typeface="Georgia"/>
                <a:sym typeface="Georgia"/>
              </a:rPr>
              <a:t>Active Projects with Local Researchers</a:t>
            </a:r>
            <a:endParaRPr sz="1150" b="1" i="0" u="none" strike="noStrike" cap="none">
              <a:solidFill>
                <a:srgbClr val="414042"/>
              </a:solidFill>
              <a:latin typeface="Georgia"/>
              <a:ea typeface="Georgia"/>
              <a:cs typeface="Georgia"/>
              <a:sym typeface="Georgia"/>
            </a:endParaRPr>
          </a:p>
          <a:p>
            <a:pPr marL="0" marR="0" lvl="0" indent="0" algn="l" rtl="0">
              <a:lnSpc>
                <a:spcPct val="100000"/>
              </a:lnSpc>
              <a:spcBef>
                <a:spcPts val="600"/>
              </a:spcBef>
              <a:spcAft>
                <a:spcPts val="1200"/>
              </a:spcAft>
              <a:buClr>
                <a:srgbClr val="000000"/>
              </a:buClr>
              <a:buSzPts val="1100"/>
              <a:buFont typeface="Arial"/>
              <a:buNone/>
            </a:pPr>
            <a:r>
              <a:rPr lang="en" sz="1100" b="0" i="0" u="none" strike="noStrike" cap="none">
                <a:solidFill>
                  <a:srgbClr val="6C6463"/>
                </a:solidFill>
                <a:latin typeface="Arial"/>
                <a:ea typeface="Arial"/>
                <a:cs typeface="Arial"/>
                <a:sym typeface="Arial"/>
              </a:rPr>
              <a:t>Across the </a:t>
            </a:r>
            <a:r>
              <a:rPr lang="en" sz="1100" b="1" i="0" u="none" strike="noStrike" cap="none">
                <a:solidFill>
                  <a:srgbClr val="6C6463"/>
                </a:solidFill>
                <a:latin typeface="Arial"/>
                <a:ea typeface="Arial"/>
                <a:cs typeface="Arial"/>
                <a:sym typeface="Arial"/>
              </a:rPr>
              <a:t>seven </a:t>
            </a:r>
            <a:r>
              <a:rPr lang="en" sz="1100" i="0" u="none" strike="noStrike" cap="none">
                <a:solidFill>
                  <a:srgbClr val="6C6463"/>
                </a:solidFill>
              </a:rPr>
              <a:t>pilot</a:t>
            </a:r>
            <a:r>
              <a:rPr lang="en" sz="1100" b="1" i="0" u="none" strike="noStrike" cap="none">
                <a:solidFill>
                  <a:srgbClr val="6C6463"/>
                </a:solidFill>
                <a:latin typeface="Arial"/>
                <a:ea typeface="Arial"/>
                <a:cs typeface="Arial"/>
                <a:sym typeface="Arial"/>
              </a:rPr>
              <a:t> </a:t>
            </a:r>
            <a:r>
              <a:rPr lang="en" sz="1100" b="0" i="0" u="none" strike="noStrike" cap="none">
                <a:solidFill>
                  <a:srgbClr val="6C6463"/>
                </a:solidFill>
                <a:latin typeface="Arial"/>
                <a:ea typeface="Arial"/>
                <a:cs typeface="Arial"/>
                <a:sym typeface="Arial"/>
              </a:rPr>
              <a:t>focus countries </a:t>
            </a:r>
            <a:endParaRPr sz="1100" b="0" i="0" u="none" strike="noStrike" cap="none">
              <a:solidFill>
                <a:srgbClr val="41404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91"/>
          <p:cNvSpPr/>
          <p:nvPr/>
        </p:nvSpPr>
        <p:spPr>
          <a:xfrm>
            <a:off x="3297500" y="1546742"/>
            <a:ext cx="2540100" cy="2540100"/>
          </a:xfrm>
          <a:prstGeom prst="donut">
            <a:avLst>
              <a:gd name="adj" fmla="val 16067"/>
            </a:avLst>
          </a:prstGeom>
          <a:solidFill>
            <a:srgbClr val="000000">
              <a:alpha val="1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3" name="Google Shape;943;p91"/>
          <p:cNvGrpSpPr/>
          <p:nvPr/>
        </p:nvGrpSpPr>
        <p:grpSpPr>
          <a:xfrm>
            <a:off x="1240050" y="1696125"/>
            <a:ext cx="2372419" cy="669600"/>
            <a:chOff x="1240050" y="1315125"/>
            <a:chExt cx="2372419" cy="669600"/>
          </a:xfrm>
        </p:grpSpPr>
        <p:cxnSp>
          <p:nvCxnSpPr>
            <p:cNvPr id="944" name="Google Shape;944;p91"/>
            <p:cNvCxnSpPr/>
            <p:nvPr/>
          </p:nvCxnSpPr>
          <p:spPr>
            <a:xfrm>
              <a:off x="3178969" y="1638300"/>
              <a:ext cx="433500" cy="252300"/>
            </a:xfrm>
            <a:prstGeom prst="straightConnector1">
              <a:avLst/>
            </a:prstGeom>
            <a:noFill/>
            <a:ln w="19050" cap="flat" cmpd="sng">
              <a:solidFill>
                <a:srgbClr val="65F0AD"/>
              </a:solidFill>
              <a:prstDash val="solid"/>
              <a:round/>
              <a:headEnd type="oval" w="med" len="med"/>
              <a:tailEnd type="none" w="sm" len="sm"/>
            </a:ln>
          </p:spPr>
        </p:cxnSp>
        <p:sp>
          <p:nvSpPr>
            <p:cNvPr id="945" name="Google Shape;945;p91"/>
            <p:cNvSpPr txBox="1"/>
            <p:nvPr/>
          </p:nvSpPr>
          <p:spPr>
            <a:xfrm>
              <a:off x="1240050" y="1315125"/>
              <a:ext cx="1866600" cy="669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 sz="2000" b="1" i="0" u="none" strike="noStrike" cap="none">
                  <a:solidFill>
                    <a:schemeClr val="lt1"/>
                  </a:solidFill>
                  <a:latin typeface="Roboto"/>
                  <a:ea typeface="Roboto"/>
                  <a:cs typeface="Roboto"/>
                  <a:sym typeface="Roboto"/>
                </a:rPr>
                <a:t>Dissemination</a:t>
              </a:r>
              <a:endParaRPr sz="2000" b="1"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a:p>
              <a:pPr marL="0" marR="0" lvl="0" indent="0" algn="r" rtl="0">
                <a:lnSpc>
                  <a:spcPct val="115000"/>
                </a:lnSpc>
                <a:spcBef>
                  <a:spcPts val="0"/>
                </a:spcBef>
                <a:spcAft>
                  <a:spcPts val="0"/>
                </a:spcAft>
                <a:buClr>
                  <a:srgbClr val="000000"/>
                </a:buClr>
                <a:buSzPts val="800"/>
                <a:buFont typeface="Arial"/>
                <a:buNone/>
              </a:pPr>
              <a:endParaRPr sz="800" b="0" i="0" u="none" strike="noStrike" cap="none">
                <a:solidFill>
                  <a:schemeClr val="lt1"/>
                </a:solidFill>
                <a:latin typeface="Roboto"/>
                <a:ea typeface="Roboto"/>
                <a:cs typeface="Roboto"/>
                <a:sym typeface="Roboto"/>
              </a:endParaRPr>
            </a:p>
          </p:txBody>
        </p:sp>
      </p:grpSp>
      <p:grpSp>
        <p:nvGrpSpPr>
          <p:cNvPr id="946" name="Google Shape;946;p91"/>
          <p:cNvGrpSpPr/>
          <p:nvPr/>
        </p:nvGrpSpPr>
        <p:grpSpPr>
          <a:xfrm>
            <a:off x="5517335" y="1696129"/>
            <a:ext cx="3186206" cy="624328"/>
            <a:chOff x="5517319" y="1315125"/>
            <a:chExt cx="3186206" cy="968100"/>
          </a:xfrm>
        </p:grpSpPr>
        <p:cxnSp>
          <p:nvCxnSpPr>
            <p:cNvPr id="947" name="Google Shape;947;p91"/>
            <p:cNvCxnSpPr/>
            <p:nvPr/>
          </p:nvCxnSpPr>
          <p:spPr>
            <a:xfrm flipH="1">
              <a:off x="5517319" y="1638300"/>
              <a:ext cx="433500" cy="252300"/>
            </a:xfrm>
            <a:prstGeom prst="straightConnector1">
              <a:avLst/>
            </a:prstGeom>
            <a:noFill/>
            <a:ln w="19050" cap="flat" cmpd="sng">
              <a:solidFill>
                <a:srgbClr val="085631"/>
              </a:solidFill>
              <a:prstDash val="solid"/>
              <a:round/>
              <a:headEnd type="oval" w="med" len="med"/>
              <a:tailEnd type="none" w="sm" len="sm"/>
            </a:ln>
          </p:spPr>
        </p:cxnSp>
        <p:sp>
          <p:nvSpPr>
            <p:cNvPr id="948" name="Google Shape;948;p91"/>
            <p:cNvSpPr txBox="1"/>
            <p:nvPr/>
          </p:nvSpPr>
          <p:spPr>
            <a:xfrm>
              <a:off x="6054825" y="1315125"/>
              <a:ext cx="2648700" cy="968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 sz="2000" b="1" i="0" u="none" strike="noStrike" cap="none">
                  <a:solidFill>
                    <a:schemeClr val="lt1"/>
                  </a:solidFill>
                  <a:latin typeface="Roboto"/>
                  <a:ea typeface="Roboto"/>
                  <a:cs typeface="Roboto"/>
                  <a:sym typeface="Roboto"/>
                </a:rPr>
                <a:t>Project Development</a:t>
              </a:r>
              <a:endParaRPr sz="800" b="0" i="0" u="none" strike="noStrike" cap="none">
                <a:solidFill>
                  <a:schemeClr val="lt1"/>
                </a:solidFill>
                <a:latin typeface="Roboto"/>
                <a:ea typeface="Roboto"/>
                <a:cs typeface="Roboto"/>
                <a:sym typeface="Roboto"/>
              </a:endParaRPr>
            </a:p>
          </p:txBody>
        </p:sp>
      </p:grpSp>
      <p:grpSp>
        <p:nvGrpSpPr>
          <p:cNvPr id="949" name="Google Shape;949;p91"/>
          <p:cNvGrpSpPr/>
          <p:nvPr/>
        </p:nvGrpSpPr>
        <p:grpSpPr>
          <a:xfrm>
            <a:off x="3221850" y="3916140"/>
            <a:ext cx="3477000" cy="1208835"/>
            <a:chOff x="3221850" y="3535140"/>
            <a:chExt cx="3477000" cy="1208835"/>
          </a:xfrm>
        </p:grpSpPr>
        <p:cxnSp>
          <p:nvCxnSpPr>
            <p:cNvPr id="950" name="Google Shape;950;p91"/>
            <p:cNvCxnSpPr/>
            <p:nvPr/>
          </p:nvCxnSpPr>
          <p:spPr>
            <a:xfrm rot="10800000">
              <a:off x="4556399" y="3535140"/>
              <a:ext cx="0" cy="460500"/>
            </a:xfrm>
            <a:prstGeom prst="straightConnector1">
              <a:avLst/>
            </a:prstGeom>
            <a:noFill/>
            <a:ln w="19050" cap="flat" cmpd="sng">
              <a:solidFill>
                <a:srgbClr val="0E9453"/>
              </a:solidFill>
              <a:prstDash val="solid"/>
              <a:round/>
              <a:headEnd type="oval" w="med" len="med"/>
              <a:tailEnd type="none" w="sm" len="sm"/>
            </a:ln>
          </p:spPr>
        </p:cxnSp>
        <p:sp>
          <p:nvSpPr>
            <p:cNvPr id="951" name="Google Shape;951;p91"/>
            <p:cNvSpPr txBox="1"/>
            <p:nvPr/>
          </p:nvSpPr>
          <p:spPr>
            <a:xfrm>
              <a:off x="3221850" y="4074375"/>
              <a:ext cx="3477000" cy="669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 sz="2000" b="1" i="0" u="none" strike="noStrike" cap="none">
                  <a:solidFill>
                    <a:schemeClr val="lt1"/>
                  </a:solidFill>
                  <a:latin typeface="Roboto"/>
                  <a:ea typeface="Roboto"/>
                  <a:cs typeface="Roboto"/>
                  <a:sym typeface="Roboto"/>
                </a:rPr>
                <a:t>Project Implementation</a:t>
              </a:r>
              <a:endParaRPr sz="2000" b="1"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grpSp>
      <p:sp>
        <p:nvSpPr>
          <p:cNvPr id="952" name="Google Shape;952;p91"/>
          <p:cNvSpPr txBox="1"/>
          <p:nvPr/>
        </p:nvSpPr>
        <p:spPr>
          <a:xfrm>
            <a:off x="3862809" y="2479323"/>
            <a:ext cx="1443600" cy="804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500"/>
              <a:buFont typeface="Arial"/>
              <a:buNone/>
            </a:pPr>
            <a:r>
              <a:rPr lang="en" sz="1500" b="1" i="0" u="none" strike="noStrike" cap="none">
                <a:solidFill>
                  <a:schemeClr val="lt1"/>
                </a:solidFill>
                <a:latin typeface="Roboto"/>
                <a:ea typeface="Roboto"/>
                <a:cs typeface="Roboto"/>
                <a:sym typeface="Roboto"/>
              </a:rPr>
              <a:t>Support throughout the project lifecycle</a:t>
            </a:r>
            <a:endParaRPr sz="1500" b="0" i="0" u="none" strike="noStrike" cap="none">
              <a:solidFill>
                <a:schemeClr val="lt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p:txBody>
      </p:sp>
      <p:sp>
        <p:nvSpPr>
          <p:cNvPr id="953" name="Google Shape;953;p91"/>
          <p:cNvSpPr/>
          <p:nvPr/>
        </p:nvSpPr>
        <p:spPr>
          <a:xfrm rot="1800047">
            <a:off x="3219843" y="1467434"/>
            <a:ext cx="2690936" cy="2690936"/>
          </a:xfrm>
          <a:prstGeom prst="blockArc">
            <a:avLst>
              <a:gd name="adj1" fmla="val 14414370"/>
              <a:gd name="adj2" fmla="val 694"/>
              <a:gd name="adj3" fmla="val 9562"/>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91"/>
          <p:cNvSpPr/>
          <p:nvPr/>
        </p:nvSpPr>
        <p:spPr>
          <a:xfrm rot="-1800047" flipH="1">
            <a:off x="3221957" y="1467434"/>
            <a:ext cx="2690936" cy="2690936"/>
          </a:xfrm>
          <a:prstGeom prst="blockArc">
            <a:avLst>
              <a:gd name="adj1" fmla="val 14348563"/>
              <a:gd name="adj2" fmla="val 21472873"/>
              <a:gd name="adj3" fmla="val 9381"/>
            </a:avLst>
          </a:prstGeom>
          <a:solidFill>
            <a:srgbClr val="65F0AD"/>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91"/>
          <p:cNvSpPr/>
          <p:nvPr/>
        </p:nvSpPr>
        <p:spPr>
          <a:xfrm rot="-8100000">
            <a:off x="4382715" y="1408393"/>
            <a:ext cx="363170" cy="363170"/>
          </a:xfrm>
          <a:prstGeom prst="rtTriangle">
            <a:avLst/>
          </a:prstGeom>
          <a:solidFill>
            <a:srgbClr val="65F0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91"/>
          <p:cNvSpPr/>
          <p:nvPr/>
        </p:nvSpPr>
        <p:spPr>
          <a:xfrm rot="-9000757" flipH="1">
            <a:off x="3220953" y="1465808"/>
            <a:ext cx="2690226" cy="2690226"/>
          </a:xfrm>
          <a:prstGeom prst="blockArc">
            <a:avLst>
              <a:gd name="adj1" fmla="val 14316164"/>
              <a:gd name="adj2" fmla="val 21502663"/>
              <a:gd name="adj3" fmla="val 9415"/>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91"/>
          <p:cNvSpPr/>
          <p:nvPr/>
        </p:nvSpPr>
        <p:spPr>
          <a:xfrm rot="-1027861">
            <a:off x="5485874" y="3230832"/>
            <a:ext cx="312672" cy="312672"/>
          </a:xfrm>
          <a:prstGeom prst="rtTriangle">
            <a:avLst/>
          </a:prstGeom>
          <a:solidFill>
            <a:srgbClr val="0856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91"/>
          <p:cNvSpPr/>
          <p:nvPr/>
        </p:nvSpPr>
        <p:spPr>
          <a:xfrm rot="6359841">
            <a:off x="3315801" y="3228762"/>
            <a:ext cx="363580" cy="363580"/>
          </a:xfrm>
          <a:prstGeom prst="rtTriangle">
            <a:avLst/>
          </a:prstGeom>
          <a:solidFill>
            <a:srgbClr val="0E94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91"/>
          <p:cNvSpPr txBox="1"/>
          <p:nvPr/>
        </p:nvSpPr>
        <p:spPr>
          <a:xfrm>
            <a:off x="0" y="0"/>
            <a:ext cx="27720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960" name="Google Shape;960;p91"/>
          <p:cNvSpPr txBox="1">
            <a:spLocks noGrp="1"/>
          </p:cNvSpPr>
          <p:nvPr>
            <p:ph type="title" idx="4294967295"/>
          </p:nvPr>
        </p:nvSpPr>
        <p:spPr>
          <a:xfrm>
            <a:off x="572050" y="609600"/>
            <a:ext cx="79998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 sz="3540">
                <a:solidFill>
                  <a:schemeClr val="lt1"/>
                </a:solidFill>
              </a:rPr>
              <a:t>How We Collaborate</a:t>
            </a:r>
            <a:endParaRPr sz="3540">
              <a:solidFill>
                <a:schemeClr val="lt1"/>
              </a:solidFill>
            </a:endParaRPr>
          </a:p>
        </p:txBody>
      </p:sp>
      <p:sp>
        <p:nvSpPr>
          <p:cNvPr id="961" name="Google Shape;961;p91"/>
          <p:cNvSpPr txBox="1"/>
          <p:nvPr/>
        </p:nvSpPr>
        <p:spPr>
          <a:xfrm>
            <a:off x="6298375" y="2095900"/>
            <a:ext cx="19569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92"/>
          <p:cNvSpPr txBox="1">
            <a:spLocks noGrp="1"/>
          </p:cNvSpPr>
          <p:nvPr>
            <p:ph type="title"/>
          </p:nvPr>
        </p:nvSpPr>
        <p:spPr>
          <a:xfrm>
            <a:off x="686400" y="562650"/>
            <a:ext cx="7885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specific services does IPA provide researchers?</a:t>
            </a:r>
            <a:endParaRPr/>
          </a:p>
        </p:txBody>
      </p:sp>
      <p:sp>
        <p:nvSpPr>
          <p:cNvPr id="967" name="Google Shape;967;p92"/>
          <p:cNvSpPr txBox="1">
            <a:spLocks noGrp="1"/>
          </p:cNvSpPr>
          <p:nvPr>
            <p:ph type="body" idx="1"/>
          </p:nvPr>
        </p:nvSpPr>
        <p:spPr>
          <a:xfrm>
            <a:off x="686400" y="1665175"/>
            <a:ext cx="7885500" cy="29457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a:t>• Strong in-country presence and connections</a:t>
            </a:r>
            <a:endParaRPr/>
          </a:p>
          <a:p>
            <a:pPr marL="0" lvl="0" indent="0" algn="l" rtl="0">
              <a:lnSpc>
                <a:spcPct val="115000"/>
              </a:lnSpc>
              <a:spcBef>
                <a:spcPts val="0"/>
              </a:spcBef>
              <a:spcAft>
                <a:spcPts val="0"/>
              </a:spcAft>
              <a:buSzPts val="1800"/>
              <a:buNone/>
            </a:pPr>
            <a:r>
              <a:rPr lang="en"/>
              <a:t>• Support with early stages of concept development, and research design </a:t>
            </a:r>
            <a:endParaRPr/>
          </a:p>
          <a:p>
            <a:pPr marL="0" lvl="0" indent="0" algn="l" rtl="0">
              <a:lnSpc>
                <a:spcPct val="115000"/>
              </a:lnSpc>
              <a:spcBef>
                <a:spcPts val="0"/>
              </a:spcBef>
              <a:spcAft>
                <a:spcPts val="0"/>
              </a:spcAft>
              <a:buSzPts val="1800"/>
              <a:buNone/>
            </a:pPr>
            <a:r>
              <a:rPr lang="en"/>
              <a:t>• Grants administration and financial management</a:t>
            </a:r>
            <a:endParaRPr/>
          </a:p>
          <a:p>
            <a:pPr marL="0" lvl="0" indent="0" algn="l" rtl="0">
              <a:lnSpc>
                <a:spcPct val="115000"/>
              </a:lnSpc>
              <a:spcBef>
                <a:spcPts val="0"/>
              </a:spcBef>
              <a:spcAft>
                <a:spcPts val="0"/>
              </a:spcAft>
              <a:buSzPts val="1800"/>
              <a:buNone/>
            </a:pPr>
            <a:r>
              <a:rPr lang="en"/>
              <a:t>• Legal support for risk management and to ensure compliance </a:t>
            </a:r>
            <a:endParaRPr/>
          </a:p>
          <a:p>
            <a:pPr marL="0" lvl="0" indent="0" algn="l" rtl="0">
              <a:lnSpc>
                <a:spcPct val="115000"/>
              </a:lnSpc>
              <a:spcBef>
                <a:spcPts val="0"/>
              </a:spcBef>
              <a:spcAft>
                <a:spcPts val="0"/>
              </a:spcAft>
              <a:buSzPts val="1800"/>
              <a:buNone/>
            </a:pPr>
            <a:r>
              <a:rPr lang="en"/>
              <a:t>• Institutional Review Board protocols and compliance</a:t>
            </a:r>
            <a:endParaRPr/>
          </a:p>
          <a:p>
            <a:pPr marL="0" lvl="0" indent="0" algn="l" rtl="0">
              <a:lnSpc>
                <a:spcPct val="115000"/>
              </a:lnSpc>
              <a:spcBef>
                <a:spcPts val="0"/>
              </a:spcBef>
              <a:spcAft>
                <a:spcPts val="0"/>
              </a:spcAft>
              <a:buSzPts val="1800"/>
              <a:buNone/>
            </a:pPr>
            <a:r>
              <a:rPr lang="en"/>
              <a:t>• Human resources and staff support </a:t>
            </a:r>
            <a:endParaRPr/>
          </a:p>
          <a:p>
            <a:pPr marL="0" lvl="0" indent="0" algn="l" rtl="0">
              <a:lnSpc>
                <a:spcPct val="115000"/>
              </a:lnSpc>
              <a:spcBef>
                <a:spcPts val="0"/>
              </a:spcBef>
              <a:spcAft>
                <a:spcPts val="0"/>
              </a:spcAft>
              <a:buSzPts val="1800"/>
              <a:buNone/>
            </a:pPr>
            <a:r>
              <a:rPr lang="en"/>
              <a:t>• Training services</a:t>
            </a:r>
            <a:endParaRPr/>
          </a:p>
          <a:p>
            <a:pPr marL="0" lvl="0" indent="0" algn="l" rtl="0">
              <a:lnSpc>
                <a:spcPct val="115000"/>
              </a:lnSpc>
              <a:spcBef>
                <a:spcPts val="0"/>
              </a:spcBef>
              <a:spcAft>
                <a:spcPts val="0"/>
              </a:spcAft>
              <a:buSzPts val="1800"/>
              <a:buNone/>
            </a:pPr>
            <a:r>
              <a:rPr lang="en"/>
              <a:t>• Data collection and management</a:t>
            </a:r>
            <a:endParaRPr/>
          </a:p>
          <a:p>
            <a:pPr marL="0" lvl="0" indent="0" algn="l" rtl="0">
              <a:lnSpc>
                <a:spcPct val="115000"/>
              </a:lnSpc>
              <a:spcBef>
                <a:spcPts val="0"/>
              </a:spcBef>
              <a:spcAft>
                <a:spcPts val="0"/>
              </a:spcAft>
              <a:buSzPts val="1800"/>
              <a:buNone/>
            </a:pPr>
            <a:r>
              <a:rPr lang="en"/>
              <a:t>• Communications and dissemination support for research findings</a:t>
            </a:r>
            <a:endParaRPr/>
          </a:p>
        </p:txBody>
      </p:sp>
      <p:sp>
        <p:nvSpPr>
          <p:cNvPr id="968" name="Google Shape;968;p92"/>
          <p:cNvSpPr txBox="1"/>
          <p:nvPr/>
        </p:nvSpPr>
        <p:spPr>
          <a:xfrm>
            <a:off x="0" y="0"/>
            <a:ext cx="27720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93"/>
          <p:cNvSpPr txBox="1">
            <a:spLocks noGrp="1"/>
          </p:cNvSpPr>
          <p:nvPr>
            <p:ph type="title"/>
          </p:nvPr>
        </p:nvSpPr>
        <p:spPr>
          <a:xfrm>
            <a:off x="686400" y="622675"/>
            <a:ext cx="3194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280"/>
              <a:t>Our experienced staff can…</a:t>
            </a:r>
            <a:endParaRPr sz="2280"/>
          </a:p>
        </p:txBody>
      </p:sp>
      <p:sp>
        <p:nvSpPr>
          <p:cNvPr id="974" name="Google Shape;974;p93"/>
          <p:cNvSpPr txBox="1">
            <a:spLocks noGrp="1"/>
          </p:cNvSpPr>
          <p:nvPr>
            <p:ph type="body" idx="1"/>
          </p:nvPr>
        </p:nvSpPr>
        <p:spPr>
          <a:xfrm>
            <a:off x="427500" y="1458225"/>
            <a:ext cx="3833700" cy="3423300"/>
          </a:xfrm>
          <a:prstGeom prst="rect">
            <a:avLst/>
          </a:prstGeom>
          <a:noFill/>
          <a:ln>
            <a:noFill/>
          </a:ln>
        </p:spPr>
        <p:txBody>
          <a:bodyPr spcFirstLastPara="1" wrap="square" lIns="91425" tIns="91425" rIns="91425" bIns="91425" anchor="t" anchorCtr="0">
            <a:normAutofit fontScale="77500" lnSpcReduction="20000"/>
          </a:bodyPr>
          <a:lstStyle/>
          <a:p>
            <a:pPr marL="457200" lvl="0" indent="-317182" algn="l" rtl="0">
              <a:lnSpc>
                <a:spcPct val="115000"/>
              </a:lnSpc>
              <a:spcBef>
                <a:spcPts val="0"/>
              </a:spcBef>
              <a:spcAft>
                <a:spcPts val="0"/>
              </a:spcAft>
              <a:buClr>
                <a:schemeClr val="accent1"/>
              </a:buClr>
              <a:buSzPct val="100000"/>
              <a:buChar char="●"/>
            </a:pPr>
            <a:r>
              <a:rPr lang="en" b="1"/>
              <a:t>Matchmake! </a:t>
            </a:r>
            <a:endParaRPr b="1"/>
          </a:p>
          <a:p>
            <a:pPr marL="914400" lvl="1" indent="-317182" algn="l" rtl="0">
              <a:lnSpc>
                <a:spcPct val="115000"/>
              </a:lnSpc>
              <a:spcBef>
                <a:spcPts val="0"/>
              </a:spcBef>
              <a:spcAft>
                <a:spcPts val="0"/>
              </a:spcAft>
              <a:buClr>
                <a:schemeClr val="accent2"/>
              </a:buClr>
              <a:buSzPct val="100000"/>
              <a:buChar char="○"/>
            </a:pPr>
            <a:r>
              <a:rPr lang="en"/>
              <a:t>Partners, researchers, donors</a:t>
            </a:r>
            <a:endParaRPr/>
          </a:p>
          <a:p>
            <a:pPr marL="457200" lvl="0" indent="-317182" algn="l" rtl="0">
              <a:lnSpc>
                <a:spcPct val="115000"/>
              </a:lnSpc>
              <a:spcBef>
                <a:spcPts val="0"/>
              </a:spcBef>
              <a:spcAft>
                <a:spcPts val="0"/>
              </a:spcAft>
              <a:buClr>
                <a:schemeClr val="accent1"/>
              </a:buClr>
              <a:buSzPct val="100000"/>
              <a:buChar char="●"/>
            </a:pPr>
            <a:r>
              <a:rPr lang="en" b="1"/>
              <a:t>Identify funding opportunities</a:t>
            </a:r>
            <a:endParaRPr b="1"/>
          </a:p>
          <a:p>
            <a:pPr marL="457200" lvl="0" indent="-317182" algn="l" rtl="0">
              <a:lnSpc>
                <a:spcPct val="115000"/>
              </a:lnSpc>
              <a:spcBef>
                <a:spcPts val="0"/>
              </a:spcBef>
              <a:spcAft>
                <a:spcPts val="0"/>
              </a:spcAft>
              <a:buClr>
                <a:schemeClr val="accent1"/>
              </a:buClr>
              <a:buSzPct val="100000"/>
              <a:buChar char="●"/>
            </a:pPr>
            <a:r>
              <a:rPr lang="en"/>
              <a:t>Assist with design and feasibility </a:t>
            </a:r>
            <a:endParaRPr/>
          </a:p>
          <a:p>
            <a:pPr marL="457200" lvl="0" indent="-317182" algn="l" rtl="0">
              <a:lnSpc>
                <a:spcPct val="115000"/>
              </a:lnSpc>
              <a:spcBef>
                <a:spcPts val="0"/>
              </a:spcBef>
              <a:spcAft>
                <a:spcPts val="0"/>
              </a:spcAft>
              <a:buClr>
                <a:schemeClr val="accent1"/>
              </a:buClr>
              <a:buSzPct val="100000"/>
              <a:buChar char="●"/>
            </a:pPr>
            <a:r>
              <a:rPr lang="en"/>
              <a:t>Support proposal narratives and budget creation</a:t>
            </a:r>
            <a:endParaRPr/>
          </a:p>
          <a:p>
            <a:pPr marL="457200" lvl="0" indent="-317182" algn="l" rtl="0">
              <a:lnSpc>
                <a:spcPct val="115000"/>
              </a:lnSpc>
              <a:spcBef>
                <a:spcPts val="0"/>
              </a:spcBef>
              <a:spcAft>
                <a:spcPts val="0"/>
              </a:spcAft>
              <a:buClr>
                <a:schemeClr val="accent1"/>
              </a:buClr>
              <a:buSzPct val="100000"/>
              <a:buChar char="●"/>
            </a:pPr>
            <a:r>
              <a:rPr lang="en" b="1"/>
              <a:t>Manage grant and financial reporting</a:t>
            </a:r>
            <a:endParaRPr b="1"/>
          </a:p>
          <a:p>
            <a:pPr marL="457200" lvl="0" indent="-317182" algn="l" rtl="0">
              <a:lnSpc>
                <a:spcPct val="115000"/>
              </a:lnSpc>
              <a:spcBef>
                <a:spcPts val="0"/>
              </a:spcBef>
              <a:spcAft>
                <a:spcPts val="0"/>
              </a:spcAft>
              <a:buClr>
                <a:schemeClr val="accent1"/>
              </a:buClr>
              <a:buSzPct val="100000"/>
              <a:buChar char="●"/>
            </a:pPr>
            <a:r>
              <a:rPr lang="en" b="1"/>
              <a:t>Lead data collection processes </a:t>
            </a:r>
            <a:endParaRPr b="1"/>
          </a:p>
          <a:p>
            <a:pPr marL="457200" marR="0" lvl="0" indent="-317182" algn="l" rtl="0">
              <a:lnSpc>
                <a:spcPct val="115000"/>
              </a:lnSpc>
              <a:spcBef>
                <a:spcPts val="0"/>
              </a:spcBef>
              <a:spcAft>
                <a:spcPts val="0"/>
              </a:spcAft>
              <a:buClr>
                <a:schemeClr val="accent1"/>
              </a:buClr>
              <a:buSzPct val="100000"/>
              <a:buChar char="●"/>
            </a:pPr>
            <a:r>
              <a:rPr lang="en"/>
              <a:t>Lead and/or support relationship with implementing partners</a:t>
            </a:r>
            <a:endParaRPr/>
          </a:p>
          <a:p>
            <a:pPr marL="457200" marR="0" lvl="0" indent="-317182" algn="l" rtl="0">
              <a:lnSpc>
                <a:spcPct val="115000"/>
              </a:lnSpc>
              <a:spcBef>
                <a:spcPts val="0"/>
              </a:spcBef>
              <a:spcAft>
                <a:spcPts val="0"/>
              </a:spcAft>
              <a:buClr>
                <a:schemeClr val="accent1"/>
              </a:buClr>
              <a:buSzPct val="100000"/>
              <a:buChar char="●"/>
            </a:pPr>
            <a:r>
              <a:rPr lang="en"/>
              <a:t>Share IPA resources</a:t>
            </a:r>
            <a:endParaRPr/>
          </a:p>
          <a:p>
            <a:pPr marL="457200" marR="0" lvl="0" indent="-317182" algn="l" rtl="0">
              <a:lnSpc>
                <a:spcPct val="115000"/>
              </a:lnSpc>
              <a:spcBef>
                <a:spcPts val="0"/>
              </a:spcBef>
              <a:spcAft>
                <a:spcPts val="0"/>
              </a:spcAft>
              <a:buClr>
                <a:schemeClr val="accent1"/>
              </a:buClr>
              <a:buSzPct val="100000"/>
              <a:buChar char="●"/>
            </a:pPr>
            <a:r>
              <a:rPr lang="en"/>
              <a:t>Evidence syntheses, quality protocols</a:t>
            </a:r>
            <a:endParaRPr/>
          </a:p>
          <a:p>
            <a:pPr marL="457200" marR="0" lvl="0" indent="-317182" algn="l" rtl="0">
              <a:lnSpc>
                <a:spcPct val="115000"/>
              </a:lnSpc>
              <a:spcBef>
                <a:spcPts val="0"/>
              </a:spcBef>
              <a:spcAft>
                <a:spcPts val="0"/>
              </a:spcAft>
              <a:buClr>
                <a:schemeClr val="accent1"/>
              </a:buClr>
              <a:buSzPct val="100000"/>
              <a:buChar char="●"/>
            </a:pPr>
            <a:r>
              <a:rPr lang="en"/>
              <a:t>Promote and disseminate results</a:t>
            </a:r>
            <a:endParaRPr/>
          </a:p>
          <a:p>
            <a:pPr marL="457200" marR="0" lvl="0" indent="-317182" algn="l" rtl="0">
              <a:lnSpc>
                <a:spcPct val="115000"/>
              </a:lnSpc>
              <a:spcBef>
                <a:spcPts val="0"/>
              </a:spcBef>
              <a:spcAft>
                <a:spcPts val="0"/>
              </a:spcAft>
              <a:buClr>
                <a:schemeClr val="accent1"/>
              </a:buClr>
              <a:buSzPct val="100000"/>
              <a:buChar char="●"/>
            </a:pPr>
            <a:r>
              <a:rPr lang="en" b="1"/>
              <a:t>Institutional Review Board protocols and compliance</a:t>
            </a:r>
            <a:endParaRPr b="1"/>
          </a:p>
        </p:txBody>
      </p:sp>
      <p:sp>
        <p:nvSpPr>
          <p:cNvPr id="975" name="Google Shape;975;p93"/>
          <p:cNvSpPr txBox="1"/>
          <p:nvPr/>
        </p:nvSpPr>
        <p:spPr>
          <a:xfrm>
            <a:off x="0" y="0"/>
            <a:ext cx="27720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976" name="Google Shape;976;p93"/>
          <p:cNvPicPr preferRelativeResize="0"/>
          <p:nvPr/>
        </p:nvPicPr>
        <p:blipFill rotWithShape="1">
          <a:blip r:embed="rId3">
            <a:alphaModFix/>
          </a:blip>
          <a:srcRect l="7669" r="19560"/>
          <a:stretch/>
        </p:blipFill>
        <p:spPr>
          <a:xfrm>
            <a:off x="4488625" y="0"/>
            <a:ext cx="4626864"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94"/>
          <p:cNvSpPr txBox="1">
            <a:spLocks noGrp="1"/>
          </p:cNvSpPr>
          <p:nvPr>
            <p:ph type="body" idx="1"/>
          </p:nvPr>
        </p:nvSpPr>
        <p:spPr>
          <a:xfrm>
            <a:off x="2385100" y="3293200"/>
            <a:ext cx="4417500" cy="1290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1250">
              <a:solidFill>
                <a:schemeClr val="lt1"/>
              </a:solidFill>
            </a:endParaRPr>
          </a:p>
          <a:p>
            <a:pPr marL="0" lvl="0" indent="0" algn="ctr" rtl="0">
              <a:spcBef>
                <a:spcPts val="0"/>
              </a:spcBef>
              <a:spcAft>
                <a:spcPts val="0"/>
              </a:spcAft>
              <a:buNone/>
            </a:pPr>
            <a:endParaRPr sz="2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80"/>
          <p:cNvSpPr txBox="1">
            <a:spLocks noGrp="1"/>
          </p:cNvSpPr>
          <p:nvPr>
            <p:ph type="title" idx="4294967295"/>
          </p:nvPr>
        </p:nvSpPr>
        <p:spPr>
          <a:xfrm>
            <a:off x="629250" y="233900"/>
            <a:ext cx="7885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040">
                <a:solidFill>
                  <a:schemeClr val="accent6"/>
                </a:solidFill>
              </a:rPr>
              <a:t>IPA at a Glance</a:t>
            </a:r>
            <a:endParaRPr sz="3040">
              <a:solidFill>
                <a:schemeClr val="accent6"/>
              </a:solidFill>
            </a:endParaRPr>
          </a:p>
        </p:txBody>
      </p:sp>
      <p:grpSp>
        <p:nvGrpSpPr>
          <p:cNvPr id="404" name="Google Shape;404;p80"/>
          <p:cNvGrpSpPr/>
          <p:nvPr/>
        </p:nvGrpSpPr>
        <p:grpSpPr>
          <a:xfrm>
            <a:off x="767094" y="2877668"/>
            <a:ext cx="1933956" cy="1723975"/>
            <a:chOff x="1022771" y="3600316"/>
            <a:chExt cx="2578608" cy="2298634"/>
          </a:xfrm>
        </p:grpSpPr>
        <p:sp>
          <p:nvSpPr>
            <p:cNvPr id="405" name="Google Shape;405;p80"/>
            <p:cNvSpPr txBox="1"/>
            <p:nvPr/>
          </p:nvSpPr>
          <p:spPr>
            <a:xfrm>
              <a:off x="1155067" y="5355050"/>
              <a:ext cx="2313900" cy="543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accent6"/>
                  </a:solidFill>
                  <a:latin typeface="Arial"/>
                  <a:ea typeface="Arial"/>
                  <a:cs typeface="Arial"/>
                  <a:sym typeface="Arial"/>
                </a:rPr>
                <a:t>600+</a:t>
              </a:r>
              <a:r>
                <a:rPr lang="en" sz="1100" b="0" i="0" u="none" strike="noStrike" cap="none">
                  <a:solidFill>
                    <a:schemeClr val="lt1"/>
                  </a:solidFill>
                  <a:latin typeface="Arial"/>
                  <a:ea typeface="Arial"/>
                  <a:cs typeface="Arial"/>
                  <a:sym typeface="Arial"/>
                </a:rPr>
                <a:t> researchers in our network</a:t>
              </a:r>
              <a:endParaRPr sz="800" b="0" i="0" u="none" strike="noStrike" cap="none">
                <a:solidFill>
                  <a:schemeClr val="lt1"/>
                </a:solidFill>
                <a:latin typeface="Arial"/>
                <a:ea typeface="Arial"/>
                <a:cs typeface="Arial"/>
                <a:sym typeface="Arial"/>
              </a:endParaRPr>
            </a:p>
          </p:txBody>
        </p:sp>
        <p:pic>
          <p:nvPicPr>
            <p:cNvPr id="406" name="Google Shape;406;p80"/>
            <p:cNvPicPr preferRelativeResize="0"/>
            <p:nvPr/>
          </p:nvPicPr>
          <p:blipFill rotWithShape="1">
            <a:blip r:embed="rId3">
              <a:alphaModFix/>
            </a:blip>
            <a:srcRect/>
            <a:stretch/>
          </p:blipFill>
          <p:spPr>
            <a:xfrm>
              <a:off x="1022771" y="3600316"/>
              <a:ext cx="2578608" cy="1715688"/>
            </a:xfrm>
            <a:prstGeom prst="rect">
              <a:avLst/>
            </a:prstGeom>
            <a:noFill/>
            <a:ln>
              <a:noFill/>
            </a:ln>
          </p:spPr>
        </p:pic>
      </p:grpSp>
      <p:grpSp>
        <p:nvGrpSpPr>
          <p:cNvPr id="407" name="Google Shape;407;p80"/>
          <p:cNvGrpSpPr/>
          <p:nvPr/>
        </p:nvGrpSpPr>
        <p:grpSpPr>
          <a:xfrm>
            <a:off x="661652" y="877418"/>
            <a:ext cx="2144925" cy="1564374"/>
            <a:chOff x="595794" y="1120522"/>
            <a:chExt cx="2859900" cy="2085832"/>
          </a:xfrm>
        </p:grpSpPr>
        <p:sp>
          <p:nvSpPr>
            <p:cNvPr id="408" name="Google Shape;408;p80"/>
            <p:cNvSpPr txBox="1"/>
            <p:nvPr/>
          </p:nvSpPr>
          <p:spPr>
            <a:xfrm>
              <a:off x="595794" y="2888353"/>
              <a:ext cx="2859900" cy="31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accent6"/>
                  </a:solidFill>
                  <a:latin typeface="Arial"/>
                  <a:ea typeface="Arial"/>
                  <a:cs typeface="Arial"/>
                  <a:sym typeface="Arial"/>
                </a:rPr>
                <a:t>20</a:t>
              </a:r>
              <a:r>
                <a:rPr lang="en" sz="1100" b="1" i="0" u="none" strike="noStrike" cap="none">
                  <a:solidFill>
                    <a:schemeClr val="lt1"/>
                  </a:solidFill>
                  <a:latin typeface="Arial"/>
                  <a:ea typeface="Arial"/>
                  <a:cs typeface="Arial"/>
                  <a:sym typeface="Arial"/>
                </a:rPr>
                <a:t> </a:t>
              </a:r>
              <a:r>
                <a:rPr lang="en" sz="1100" b="0" i="0" u="none" strike="noStrike" cap="none">
                  <a:solidFill>
                    <a:schemeClr val="lt1"/>
                  </a:solidFill>
                  <a:latin typeface="Arial"/>
                  <a:ea typeface="Arial"/>
                  <a:cs typeface="Arial"/>
                  <a:sym typeface="Arial"/>
                </a:rPr>
                <a:t>country offices</a:t>
              </a:r>
              <a:endParaRPr sz="800" b="0" i="0" u="none" strike="noStrike" cap="none">
                <a:solidFill>
                  <a:schemeClr val="lt1"/>
                </a:solidFill>
                <a:latin typeface="Arial"/>
                <a:ea typeface="Arial"/>
                <a:cs typeface="Arial"/>
                <a:sym typeface="Arial"/>
              </a:endParaRPr>
            </a:p>
          </p:txBody>
        </p:sp>
        <p:pic>
          <p:nvPicPr>
            <p:cNvPr id="409" name="Google Shape;409;p80"/>
            <p:cNvPicPr preferRelativeResize="0"/>
            <p:nvPr/>
          </p:nvPicPr>
          <p:blipFill rotWithShape="1">
            <a:blip r:embed="rId4">
              <a:alphaModFix/>
            </a:blip>
            <a:srcRect/>
            <a:stretch/>
          </p:blipFill>
          <p:spPr>
            <a:xfrm rot="5400000">
              <a:off x="1167753" y="689173"/>
              <a:ext cx="1715868" cy="2578565"/>
            </a:xfrm>
            <a:prstGeom prst="rect">
              <a:avLst/>
            </a:prstGeom>
            <a:noFill/>
            <a:ln>
              <a:noFill/>
            </a:ln>
            <a:effectLst>
              <a:outerShdw blurRad="57150" dist="19050" dir="5400000" algn="bl" rotWithShape="0">
                <a:srgbClr val="000000">
                  <a:alpha val="49019"/>
                </a:srgbClr>
              </a:outerShdw>
            </a:effectLst>
          </p:spPr>
        </p:pic>
      </p:grpSp>
      <p:grpSp>
        <p:nvGrpSpPr>
          <p:cNvPr id="410" name="Google Shape;410;p80"/>
          <p:cNvGrpSpPr/>
          <p:nvPr/>
        </p:nvGrpSpPr>
        <p:grpSpPr>
          <a:xfrm>
            <a:off x="3630740" y="877418"/>
            <a:ext cx="1882521" cy="1564374"/>
            <a:chOff x="4759318" y="1120521"/>
            <a:chExt cx="2510028" cy="2085832"/>
          </a:xfrm>
        </p:grpSpPr>
        <p:sp>
          <p:nvSpPr>
            <p:cNvPr id="411" name="Google Shape;411;p80"/>
            <p:cNvSpPr txBox="1"/>
            <p:nvPr/>
          </p:nvSpPr>
          <p:spPr>
            <a:xfrm>
              <a:off x="4870454" y="2888353"/>
              <a:ext cx="2287800" cy="31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accent6"/>
                  </a:solidFill>
                  <a:latin typeface="Arial"/>
                  <a:ea typeface="Arial"/>
                  <a:cs typeface="Arial"/>
                  <a:sym typeface="Arial"/>
                </a:rPr>
                <a:t>8</a:t>
              </a:r>
              <a:r>
                <a:rPr lang="en" sz="1100" b="0" i="0" u="none" strike="noStrike" cap="none">
                  <a:solidFill>
                    <a:schemeClr val="lt1"/>
                  </a:solidFill>
                  <a:latin typeface="Arial"/>
                  <a:ea typeface="Arial"/>
                  <a:cs typeface="Arial"/>
                  <a:sym typeface="Arial"/>
                </a:rPr>
                <a:t> program areas</a:t>
              </a:r>
              <a:endParaRPr sz="1100" b="0" i="0" u="none" strike="noStrike" cap="none">
                <a:solidFill>
                  <a:schemeClr val="lt1"/>
                </a:solidFill>
                <a:latin typeface="Arial"/>
                <a:ea typeface="Arial"/>
                <a:cs typeface="Arial"/>
                <a:sym typeface="Arial"/>
              </a:endParaRPr>
            </a:p>
          </p:txBody>
        </p:sp>
        <p:pic>
          <p:nvPicPr>
            <p:cNvPr id="412" name="Google Shape;412;p80"/>
            <p:cNvPicPr preferRelativeResize="0"/>
            <p:nvPr/>
          </p:nvPicPr>
          <p:blipFill rotWithShape="1">
            <a:blip r:embed="rId5">
              <a:alphaModFix/>
            </a:blip>
            <a:srcRect/>
            <a:stretch/>
          </p:blipFill>
          <p:spPr>
            <a:xfrm>
              <a:off x="4759318" y="1120521"/>
              <a:ext cx="2510028" cy="1719072"/>
            </a:xfrm>
            <a:prstGeom prst="rect">
              <a:avLst/>
            </a:prstGeom>
            <a:noFill/>
            <a:ln>
              <a:noFill/>
            </a:ln>
          </p:spPr>
        </p:pic>
      </p:grpSp>
      <p:grpSp>
        <p:nvGrpSpPr>
          <p:cNvPr id="413" name="Google Shape;413;p80"/>
          <p:cNvGrpSpPr/>
          <p:nvPr/>
        </p:nvGrpSpPr>
        <p:grpSpPr>
          <a:xfrm>
            <a:off x="6442965" y="877418"/>
            <a:ext cx="1933956" cy="1564374"/>
            <a:chOff x="8444780" y="1120521"/>
            <a:chExt cx="2578608" cy="2085832"/>
          </a:xfrm>
        </p:grpSpPr>
        <p:sp>
          <p:nvSpPr>
            <p:cNvPr id="414" name="Google Shape;414;p80"/>
            <p:cNvSpPr txBox="1"/>
            <p:nvPr/>
          </p:nvSpPr>
          <p:spPr>
            <a:xfrm>
              <a:off x="8801755" y="2888353"/>
              <a:ext cx="1864800" cy="31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accent6"/>
                  </a:solidFill>
                  <a:latin typeface="Arial"/>
                  <a:ea typeface="Arial"/>
                  <a:cs typeface="Arial"/>
                  <a:sym typeface="Arial"/>
                </a:rPr>
                <a:t>700+</a:t>
              </a:r>
              <a:r>
                <a:rPr lang="en" sz="1100" b="0" i="0" u="none" strike="noStrike" cap="none">
                  <a:solidFill>
                    <a:schemeClr val="lt1"/>
                  </a:solidFill>
                  <a:latin typeface="Arial"/>
                  <a:ea typeface="Arial"/>
                  <a:cs typeface="Arial"/>
                  <a:sym typeface="Arial"/>
                </a:rPr>
                <a:t> partners</a:t>
              </a:r>
              <a:endParaRPr sz="1100" b="0" i="0" u="none" strike="noStrike" cap="none">
                <a:solidFill>
                  <a:schemeClr val="lt1"/>
                </a:solidFill>
                <a:latin typeface="Arial"/>
                <a:ea typeface="Arial"/>
                <a:cs typeface="Arial"/>
                <a:sym typeface="Arial"/>
              </a:endParaRPr>
            </a:p>
          </p:txBody>
        </p:sp>
        <p:pic>
          <p:nvPicPr>
            <p:cNvPr id="415" name="Google Shape;415;p80"/>
            <p:cNvPicPr preferRelativeResize="0"/>
            <p:nvPr/>
          </p:nvPicPr>
          <p:blipFill rotWithShape="1">
            <a:blip r:embed="rId6">
              <a:alphaModFix/>
            </a:blip>
            <a:srcRect/>
            <a:stretch/>
          </p:blipFill>
          <p:spPr>
            <a:xfrm>
              <a:off x="8444780" y="1120521"/>
              <a:ext cx="2578608" cy="1719072"/>
            </a:xfrm>
            <a:prstGeom prst="rect">
              <a:avLst/>
            </a:prstGeom>
            <a:noFill/>
            <a:ln>
              <a:noFill/>
            </a:ln>
          </p:spPr>
        </p:pic>
      </p:grpSp>
      <p:grpSp>
        <p:nvGrpSpPr>
          <p:cNvPr id="416" name="Google Shape;416;p80"/>
          <p:cNvGrpSpPr/>
          <p:nvPr/>
        </p:nvGrpSpPr>
        <p:grpSpPr>
          <a:xfrm>
            <a:off x="3368300" y="2877668"/>
            <a:ext cx="2407400" cy="1723975"/>
            <a:chOff x="4491067" y="3600316"/>
            <a:chExt cx="3209866" cy="2298634"/>
          </a:xfrm>
        </p:grpSpPr>
        <p:sp>
          <p:nvSpPr>
            <p:cNvPr id="417" name="Google Shape;417;p80"/>
            <p:cNvSpPr txBox="1"/>
            <p:nvPr/>
          </p:nvSpPr>
          <p:spPr>
            <a:xfrm>
              <a:off x="4554071" y="5355050"/>
              <a:ext cx="3084000" cy="543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accent6"/>
                  </a:solidFill>
                  <a:latin typeface="Arial"/>
                  <a:ea typeface="Arial"/>
                  <a:cs typeface="Arial"/>
                  <a:sym typeface="Arial"/>
                </a:rPr>
                <a:t>900</a:t>
              </a:r>
              <a:r>
                <a:rPr lang="en" sz="1100" b="1" i="0" u="none" strike="noStrike" cap="none">
                  <a:solidFill>
                    <a:schemeClr val="lt1"/>
                  </a:solidFill>
                  <a:latin typeface="Arial"/>
                  <a:ea typeface="Arial"/>
                  <a:cs typeface="Arial"/>
                  <a:sym typeface="Arial"/>
                </a:rPr>
                <a:t> </a:t>
              </a:r>
              <a:r>
                <a:rPr lang="en" sz="1100" b="0" i="0" u="none" strike="noStrike" cap="none">
                  <a:solidFill>
                    <a:schemeClr val="lt1"/>
                  </a:solidFill>
                  <a:latin typeface="Arial"/>
                  <a:ea typeface="Arial"/>
                  <a:cs typeface="Arial"/>
                  <a:sym typeface="Arial"/>
                </a:rPr>
                <a:t>evaluations to date, in</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accent6"/>
                  </a:solidFill>
                  <a:latin typeface="Arial"/>
                  <a:ea typeface="Arial"/>
                  <a:cs typeface="Arial"/>
                  <a:sym typeface="Arial"/>
                </a:rPr>
                <a:t>51</a:t>
              </a:r>
              <a:r>
                <a:rPr lang="en" sz="1100" b="0" i="0" u="none" strike="noStrike" cap="none">
                  <a:solidFill>
                    <a:schemeClr val="lt1"/>
                  </a:solidFill>
                  <a:latin typeface="Arial"/>
                  <a:ea typeface="Arial"/>
                  <a:cs typeface="Arial"/>
                  <a:sym typeface="Arial"/>
                </a:rPr>
                <a:t> countries</a:t>
              </a:r>
              <a:endParaRPr sz="800" b="0" i="0" u="none" strike="noStrike" cap="none">
                <a:solidFill>
                  <a:schemeClr val="lt1"/>
                </a:solidFill>
                <a:latin typeface="Arial"/>
                <a:ea typeface="Arial"/>
                <a:cs typeface="Arial"/>
                <a:sym typeface="Arial"/>
              </a:endParaRPr>
            </a:p>
          </p:txBody>
        </p:sp>
        <p:pic>
          <p:nvPicPr>
            <p:cNvPr id="418" name="Google Shape;418;p80"/>
            <p:cNvPicPr preferRelativeResize="0"/>
            <p:nvPr/>
          </p:nvPicPr>
          <p:blipFill rotWithShape="1">
            <a:blip r:embed="rId7">
              <a:alphaModFix/>
            </a:blip>
            <a:srcRect/>
            <a:stretch/>
          </p:blipFill>
          <p:spPr>
            <a:xfrm>
              <a:off x="4491067" y="3600316"/>
              <a:ext cx="3209866" cy="1719072"/>
            </a:xfrm>
            <a:prstGeom prst="rect">
              <a:avLst/>
            </a:prstGeom>
            <a:noFill/>
            <a:ln>
              <a:noFill/>
            </a:ln>
          </p:spPr>
        </p:pic>
      </p:grpSp>
      <p:grpSp>
        <p:nvGrpSpPr>
          <p:cNvPr id="419" name="Google Shape;419;p80"/>
          <p:cNvGrpSpPr/>
          <p:nvPr/>
        </p:nvGrpSpPr>
        <p:grpSpPr>
          <a:xfrm>
            <a:off x="6251921" y="2877668"/>
            <a:ext cx="2316150" cy="1866429"/>
            <a:chOff x="8180801" y="3605998"/>
            <a:chExt cx="3088200" cy="2488572"/>
          </a:xfrm>
        </p:grpSpPr>
        <p:sp>
          <p:nvSpPr>
            <p:cNvPr id="420" name="Google Shape;420;p80"/>
            <p:cNvSpPr txBox="1"/>
            <p:nvPr/>
          </p:nvSpPr>
          <p:spPr>
            <a:xfrm>
              <a:off x="8180801" y="5325070"/>
              <a:ext cx="3088200" cy="769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accent6"/>
                  </a:solidFill>
                  <a:latin typeface="Arial"/>
                  <a:ea typeface="Arial"/>
                  <a:cs typeface="Arial"/>
                  <a:sym typeface="Arial"/>
                </a:rPr>
                <a:t>20  plus </a:t>
              </a:r>
              <a:r>
                <a:rPr lang="en" sz="1100" b="0" i="0" u="none" strike="noStrike" cap="none">
                  <a:solidFill>
                    <a:schemeClr val="lt1"/>
                  </a:solidFill>
                  <a:latin typeface="Arial"/>
                  <a:ea typeface="Arial"/>
                  <a:cs typeface="Arial"/>
                  <a:sym typeface="Arial"/>
                </a:rPr>
                <a:t>years of generating evidence and moving evidence to policy</a:t>
              </a:r>
              <a:endParaRPr sz="800" b="0" i="0" u="none" strike="noStrike" cap="none">
                <a:solidFill>
                  <a:schemeClr val="lt1"/>
                </a:solidFill>
                <a:latin typeface="Arial"/>
                <a:ea typeface="Arial"/>
                <a:cs typeface="Arial"/>
                <a:sym typeface="Arial"/>
              </a:endParaRPr>
            </a:p>
          </p:txBody>
        </p:sp>
        <p:pic>
          <p:nvPicPr>
            <p:cNvPr id="421" name="Google Shape;421;p80"/>
            <p:cNvPicPr preferRelativeResize="0"/>
            <p:nvPr/>
          </p:nvPicPr>
          <p:blipFill rotWithShape="1">
            <a:blip r:embed="rId8">
              <a:alphaModFix/>
            </a:blip>
            <a:srcRect/>
            <a:stretch/>
          </p:blipFill>
          <p:spPr>
            <a:xfrm>
              <a:off x="9249470" y="3605998"/>
              <a:ext cx="950721" cy="1719072"/>
            </a:xfrm>
            <a:prstGeom prst="rect">
              <a:avLst/>
            </a:prstGeom>
            <a:noFill/>
            <a:ln>
              <a:noFill/>
            </a:ln>
          </p:spPr>
        </p:pic>
      </p:grpSp>
      <p:sp>
        <p:nvSpPr>
          <p:cNvPr id="422" name="Google Shape;422;p80"/>
          <p:cNvSpPr txBox="1"/>
          <p:nvPr/>
        </p:nvSpPr>
        <p:spPr>
          <a:xfrm>
            <a:off x="0" y="0"/>
            <a:ext cx="24072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r>
              <a:rPr lang="en" sz="880" b="1" i="0" u="none" strike="noStrike" cap="none" dirty="0">
                <a:solidFill>
                  <a:srgbClr val="FFFFFF"/>
                </a:solidFill>
                <a:latin typeface="Arial"/>
                <a:ea typeface="Arial"/>
                <a:cs typeface="Arial"/>
                <a:sym typeface="Arial"/>
              </a:rPr>
              <a:t>I N T R O D U C T I O N</a:t>
            </a:r>
            <a:endParaRPr sz="880" b="1" i="0" u="none" strike="noStrike" cap="none" dirty="0">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71"/>
          <p:cNvPicPr preferRelativeResize="0">
            <a:picLocks noGrp="1"/>
          </p:cNvPicPr>
          <p:nvPr>
            <p:ph type="pic" idx="2"/>
          </p:nvPr>
        </p:nvPicPr>
        <p:blipFill rotWithShape="1">
          <a:blip r:embed="rId3">
            <a:alphaModFix/>
          </a:blip>
          <a:srcRect l="-40" t="2666" r="-270" b="18914"/>
          <a:stretch/>
        </p:blipFill>
        <p:spPr>
          <a:xfrm>
            <a:off x="0" y="0"/>
            <a:ext cx="9144003" cy="5143502"/>
          </a:xfrm>
          <a:prstGeom prst="rect">
            <a:avLst/>
          </a:prstGeom>
          <a:noFill/>
          <a:ln>
            <a:noFill/>
          </a:ln>
        </p:spPr>
      </p:pic>
      <p:sp>
        <p:nvSpPr>
          <p:cNvPr id="346" name="Google Shape;346;p71"/>
          <p:cNvSpPr/>
          <p:nvPr/>
        </p:nvSpPr>
        <p:spPr>
          <a:xfrm>
            <a:off x="0" y="0"/>
            <a:ext cx="9144000" cy="5143500"/>
          </a:xfrm>
          <a:prstGeom prst="rect">
            <a:avLst/>
          </a:prstGeom>
          <a:gradFill>
            <a:gsLst>
              <a:gs pos="0">
                <a:srgbClr val="414042">
                  <a:alpha val="83921"/>
                </a:srgbClr>
              </a:gs>
              <a:gs pos="100000">
                <a:srgbClr val="414042">
                  <a:alpha val="83921"/>
                </a:srgbClr>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71"/>
          <p:cNvSpPr txBox="1"/>
          <p:nvPr/>
        </p:nvSpPr>
        <p:spPr>
          <a:xfrm>
            <a:off x="867025" y="1996800"/>
            <a:ext cx="4639800" cy="1149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900"/>
              <a:buFont typeface="Arial"/>
              <a:buNone/>
            </a:pPr>
            <a:r>
              <a:rPr lang="en" sz="1900" b="1" i="0" u="none" strike="noStrike" cap="none">
                <a:solidFill>
                  <a:srgbClr val="C8E6CC"/>
                </a:solidFill>
                <a:latin typeface="Georgia"/>
                <a:ea typeface="Georgia"/>
                <a:cs typeface="Georgia"/>
                <a:sym typeface="Georgia"/>
              </a:rPr>
              <a:t>We discover and advance what works to improve the lives of people living in poverty.</a:t>
            </a:r>
            <a:endParaRPr sz="1900" b="1" i="0" u="none" strike="noStrike" cap="none">
              <a:solidFill>
                <a:srgbClr val="C8E6CC"/>
              </a:solidFill>
              <a:latin typeface="Georgia"/>
              <a:ea typeface="Georgia"/>
              <a:cs typeface="Georgia"/>
              <a:sym typeface="Georgia"/>
            </a:endParaRPr>
          </a:p>
        </p:txBody>
      </p:sp>
      <p:cxnSp>
        <p:nvCxnSpPr>
          <p:cNvPr id="348" name="Google Shape;348;p71"/>
          <p:cNvCxnSpPr/>
          <p:nvPr/>
        </p:nvCxnSpPr>
        <p:spPr>
          <a:xfrm rot="10800000" flipH="1">
            <a:off x="914125" y="1430425"/>
            <a:ext cx="4545600" cy="7200"/>
          </a:xfrm>
          <a:prstGeom prst="straightConnector1">
            <a:avLst/>
          </a:prstGeom>
          <a:noFill/>
          <a:ln w="9525" cap="flat" cmpd="sng">
            <a:solidFill>
              <a:srgbClr val="F1F2F2"/>
            </a:solidFill>
            <a:prstDash val="solid"/>
            <a:round/>
            <a:headEnd type="none" w="sm" len="sm"/>
            <a:tailEnd type="none" w="sm" len="sm"/>
          </a:ln>
        </p:spPr>
      </p:cxnSp>
      <p:cxnSp>
        <p:nvCxnSpPr>
          <p:cNvPr id="349" name="Google Shape;349;p71"/>
          <p:cNvCxnSpPr/>
          <p:nvPr/>
        </p:nvCxnSpPr>
        <p:spPr>
          <a:xfrm rot="10800000" flipH="1">
            <a:off x="934925" y="3611350"/>
            <a:ext cx="4545600" cy="7200"/>
          </a:xfrm>
          <a:prstGeom prst="straightConnector1">
            <a:avLst/>
          </a:prstGeom>
          <a:noFill/>
          <a:ln w="9525" cap="flat" cmpd="sng">
            <a:solidFill>
              <a:srgbClr val="F1F2F2"/>
            </a:solidFill>
            <a:prstDash val="solid"/>
            <a:round/>
            <a:headEnd type="none" w="sm" len="sm"/>
            <a:tailEnd type="none" w="sm" len="sm"/>
          </a:ln>
        </p:spPr>
      </p:cxnSp>
      <p:pic>
        <p:nvPicPr>
          <p:cNvPr id="350" name="Google Shape;350;p71"/>
          <p:cNvPicPr preferRelativeResize="0"/>
          <p:nvPr/>
        </p:nvPicPr>
        <p:blipFill rotWithShape="1">
          <a:blip r:embed="rId4">
            <a:alphaModFix/>
          </a:blip>
          <a:srcRect/>
          <a:stretch/>
        </p:blipFill>
        <p:spPr>
          <a:xfrm>
            <a:off x="8362150" y="4590888"/>
            <a:ext cx="612649" cy="402336"/>
          </a:xfrm>
          <a:prstGeom prst="rect">
            <a:avLst/>
          </a:prstGeom>
          <a:noFill/>
          <a:ln>
            <a:noFill/>
          </a:ln>
        </p:spPr>
      </p:pic>
      <p:sp>
        <p:nvSpPr>
          <p:cNvPr id="351" name="Google Shape;351;p71"/>
          <p:cNvSpPr txBox="1"/>
          <p:nvPr/>
        </p:nvSpPr>
        <p:spPr>
          <a:xfrm>
            <a:off x="914126" y="852637"/>
            <a:ext cx="3221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Georgia"/>
                <a:ea typeface="Georgia"/>
                <a:cs typeface="Georgia"/>
                <a:sym typeface="Georgia"/>
              </a:rPr>
              <a:t>Our Mission</a:t>
            </a:r>
            <a:endParaRPr sz="3200" b="0" i="0" u="none" strike="noStrike" cap="none">
              <a:solidFill>
                <a:schemeClr val="lt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72"/>
          <p:cNvSpPr txBox="1">
            <a:spLocks noGrp="1"/>
          </p:cNvSpPr>
          <p:nvPr>
            <p:ph type="title"/>
          </p:nvPr>
        </p:nvSpPr>
        <p:spPr>
          <a:xfrm>
            <a:off x="572100" y="645013"/>
            <a:ext cx="79998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00000"/>
              <a:buNone/>
            </a:pPr>
            <a:r>
              <a:rPr lang="en"/>
              <a:t>The Problem vs. Solution </a:t>
            </a:r>
            <a:endParaRPr/>
          </a:p>
        </p:txBody>
      </p:sp>
      <p:pic>
        <p:nvPicPr>
          <p:cNvPr id="357" name="Google Shape;357;p72"/>
          <p:cNvPicPr preferRelativeResize="0"/>
          <p:nvPr/>
        </p:nvPicPr>
        <p:blipFill rotWithShape="1">
          <a:blip r:embed="rId3">
            <a:alphaModFix/>
          </a:blip>
          <a:srcRect/>
          <a:stretch/>
        </p:blipFill>
        <p:spPr>
          <a:xfrm>
            <a:off x="572050" y="1542013"/>
            <a:ext cx="3900600" cy="2337600"/>
          </a:xfrm>
          <a:prstGeom prst="rect">
            <a:avLst/>
          </a:prstGeom>
          <a:noFill/>
          <a:ln>
            <a:noFill/>
          </a:ln>
        </p:spPr>
      </p:pic>
      <p:sp>
        <p:nvSpPr>
          <p:cNvPr id="358" name="Google Shape;358;p72"/>
          <p:cNvSpPr txBox="1"/>
          <p:nvPr/>
        </p:nvSpPr>
        <p:spPr>
          <a:xfrm>
            <a:off x="0" y="0"/>
            <a:ext cx="24525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r>
              <a:rPr lang="en" sz="880" b="1" i="0" u="none" strike="noStrike" cap="none">
                <a:solidFill>
                  <a:schemeClr val="lt1"/>
                </a:solidFill>
                <a:latin typeface="Arial"/>
                <a:ea typeface="Arial"/>
                <a:cs typeface="Arial"/>
                <a:sym typeface="Arial"/>
              </a:rPr>
              <a:t>S E C T I O N   1 :   I N T R O D U C T I O N</a:t>
            </a:r>
            <a:endParaRPr sz="88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pic>
        <p:nvPicPr>
          <p:cNvPr id="359" name="Google Shape;359;p72"/>
          <p:cNvPicPr preferRelativeResize="0"/>
          <p:nvPr/>
        </p:nvPicPr>
        <p:blipFill rotWithShape="1">
          <a:blip r:embed="rId4">
            <a:alphaModFix/>
          </a:blip>
          <a:srcRect/>
          <a:stretch/>
        </p:blipFill>
        <p:spPr>
          <a:xfrm>
            <a:off x="4968500" y="1395100"/>
            <a:ext cx="3603350" cy="2631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5"/>
          <p:cNvSpPr txBox="1">
            <a:spLocks noGrp="1"/>
          </p:cNvSpPr>
          <p:nvPr>
            <p:ph type="title" idx="4294967295"/>
          </p:nvPr>
        </p:nvSpPr>
        <p:spPr>
          <a:xfrm>
            <a:off x="252590" y="701375"/>
            <a:ext cx="8638800" cy="681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000"/>
              <a:buNone/>
            </a:pPr>
            <a:r>
              <a:rPr lang="en"/>
              <a:t>What We Do: 3-Pillar Strategy</a:t>
            </a:r>
            <a:endParaRPr sz="3000"/>
          </a:p>
        </p:txBody>
      </p:sp>
      <p:pic>
        <p:nvPicPr>
          <p:cNvPr id="384" name="Google Shape;384;p75"/>
          <p:cNvPicPr preferRelativeResize="0"/>
          <p:nvPr/>
        </p:nvPicPr>
        <p:blipFill rotWithShape="1">
          <a:blip r:embed="rId3">
            <a:alphaModFix/>
          </a:blip>
          <a:srcRect/>
          <a:stretch/>
        </p:blipFill>
        <p:spPr>
          <a:xfrm>
            <a:off x="1133597" y="1629372"/>
            <a:ext cx="976713" cy="932473"/>
          </a:xfrm>
          <a:prstGeom prst="rect">
            <a:avLst/>
          </a:prstGeom>
          <a:noFill/>
          <a:ln>
            <a:noFill/>
          </a:ln>
        </p:spPr>
      </p:pic>
      <p:pic>
        <p:nvPicPr>
          <p:cNvPr id="385" name="Google Shape;385;p75"/>
          <p:cNvPicPr preferRelativeResize="0"/>
          <p:nvPr/>
        </p:nvPicPr>
        <p:blipFill rotWithShape="1">
          <a:blip r:embed="rId4">
            <a:alphaModFix/>
          </a:blip>
          <a:srcRect/>
          <a:stretch/>
        </p:blipFill>
        <p:spPr>
          <a:xfrm>
            <a:off x="3980279" y="1629372"/>
            <a:ext cx="976713" cy="932473"/>
          </a:xfrm>
          <a:prstGeom prst="rect">
            <a:avLst/>
          </a:prstGeom>
          <a:noFill/>
          <a:ln>
            <a:noFill/>
          </a:ln>
        </p:spPr>
      </p:pic>
      <p:pic>
        <p:nvPicPr>
          <p:cNvPr id="386" name="Google Shape;386;p75"/>
          <p:cNvPicPr preferRelativeResize="0"/>
          <p:nvPr/>
        </p:nvPicPr>
        <p:blipFill rotWithShape="1">
          <a:blip r:embed="rId5">
            <a:alphaModFix/>
          </a:blip>
          <a:srcRect/>
          <a:stretch/>
        </p:blipFill>
        <p:spPr>
          <a:xfrm>
            <a:off x="6867978" y="1629395"/>
            <a:ext cx="976713" cy="932473"/>
          </a:xfrm>
          <a:prstGeom prst="rect">
            <a:avLst/>
          </a:prstGeom>
          <a:noFill/>
          <a:ln>
            <a:noFill/>
          </a:ln>
        </p:spPr>
      </p:pic>
      <p:sp>
        <p:nvSpPr>
          <p:cNvPr id="387" name="Google Shape;387;p75"/>
          <p:cNvSpPr txBox="1"/>
          <p:nvPr/>
        </p:nvSpPr>
        <p:spPr>
          <a:xfrm>
            <a:off x="351306" y="2738897"/>
            <a:ext cx="2541300" cy="1499400"/>
          </a:xfrm>
          <a:prstGeom prst="rect">
            <a:avLst/>
          </a:prstGeom>
          <a:noFill/>
          <a:ln>
            <a:noFill/>
          </a:ln>
        </p:spPr>
        <p:txBody>
          <a:bodyPr spcFirstLastPara="1" wrap="square" lIns="9125"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700" b="1" i="0" u="none" strike="noStrike" cap="none">
                <a:solidFill>
                  <a:srgbClr val="FF9800"/>
                </a:solidFill>
                <a:latin typeface="Georgia"/>
                <a:ea typeface="Georgia"/>
                <a:cs typeface="Georgia"/>
                <a:sym typeface="Georgia"/>
              </a:rPr>
              <a:t>1. Create Stronger Evidence</a:t>
            </a:r>
            <a:endParaRPr sz="1700" b="0" i="0" u="none" strike="noStrike" cap="none">
              <a:solidFill>
                <a:srgbClr val="1C1C1C"/>
              </a:solidFill>
              <a:latin typeface="Georgia"/>
              <a:ea typeface="Georgia"/>
              <a:cs typeface="Georgia"/>
              <a:sym typeface="Georgia"/>
            </a:endParaRPr>
          </a:p>
          <a:p>
            <a:pPr marL="0" marR="0" lvl="0" indent="-120650" algn="ctr" rtl="0">
              <a:lnSpc>
                <a:spcPct val="100000"/>
              </a:lnSpc>
              <a:spcBef>
                <a:spcPts val="1000"/>
              </a:spcBef>
              <a:spcAft>
                <a:spcPts val="0"/>
              </a:spcAft>
              <a:buClr>
                <a:srgbClr val="414042"/>
              </a:buClr>
              <a:buSzPts val="1900"/>
              <a:buFont typeface="Arial"/>
              <a:buChar char="​"/>
            </a:pPr>
            <a:r>
              <a:rPr lang="en" sz="1500" b="0" i="0" u="none" strike="noStrike" cap="none">
                <a:solidFill>
                  <a:srgbClr val="414042"/>
                </a:solidFill>
                <a:latin typeface="Arial"/>
                <a:ea typeface="Arial"/>
                <a:cs typeface="Arial"/>
                <a:sym typeface="Arial"/>
              </a:rPr>
              <a:t>To deepen knowledge of how to reduce poverty</a:t>
            </a:r>
            <a:endParaRPr sz="1900" b="0" i="0" u="none" strike="noStrike" cap="none">
              <a:solidFill>
                <a:srgbClr val="414042"/>
              </a:solidFill>
              <a:latin typeface="Arial"/>
              <a:ea typeface="Arial"/>
              <a:cs typeface="Arial"/>
              <a:sym typeface="Arial"/>
            </a:endParaRPr>
          </a:p>
        </p:txBody>
      </p:sp>
      <p:sp>
        <p:nvSpPr>
          <p:cNvPr id="388" name="Google Shape;388;p75"/>
          <p:cNvSpPr txBox="1"/>
          <p:nvPr/>
        </p:nvSpPr>
        <p:spPr>
          <a:xfrm>
            <a:off x="3197982" y="2738906"/>
            <a:ext cx="2541300" cy="1721100"/>
          </a:xfrm>
          <a:prstGeom prst="rect">
            <a:avLst/>
          </a:prstGeom>
          <a:noFill/>
          <a:ln>
            <a:noFill/>
          </a:ln>
        </p:spPr>
        <p:txBody>
          <a:bodyPr spcFirstLastPara="1" wrap="square" lIns="9125"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700" b="1" i="0" u="none" strike="noStrike" cap="none">
                <a:solidFill>
                  <a:srgbClr val="31A1D7"/>
                </a:solidFill>
                <a:latin typeface="Georgia"/>
                <a:ea typeface="Georgia"/>
                <a:cs typeface="Georgia"/>
                <a:sym typeface="Georgia"/>
              </a:rPr>
              <a:t>2</a:t>
            </a:r>
            <a:r>
              <a:rPr lang="en" sz="1700" b="1" i="0" u="none" strike="noStrike" cap="none">
                <a:solidFill>
                  <a:srgbClr val="00AEEF"/>
                </a:solidFill>
                <a:latin typeface="Georgia"/>
                <a:ea typeface="Georgia"/>
                <a:cs typeface="Georgia"/>
                <a:sym typeface="Georgia"/>
              </a:rPr>
              <a:t>. </a:t>
            </a:r>
            <a:r>
              <a:rPr lang="en" sz="1700" b="1" i="0" u="none" strike="noStrike" cap="none">
                <a:solidFill>
                  <a:srgbClr val="31A1D7"/>
                </a:solidFill>
                <a:latin typeface="Georgia"/>
                <a:ea typeface="Georgia"/>
                <a:cs typeface="Georgia"/>
                <a:sym typeface="Georgia"/>
              </a:rPr>
              <a:t>Share Evidence Strategically</a:t>
            </a:r>
            <a:endParaRPr sz="1700" b="0" i="0" u="none" strike="noStrike" cap="none">
              <a:solidFill>
                <a:srgbClr val="1C1C1C"/>
              </a:solidFill>
              <a:latin typeface="Georgia"/>
              <a:ea typeface="Georgia"/>
              <a:cs typeface="Georgia"/>
              <a:sym typeface="Georgia"/>
            </a:endParaRPr>
          </a:p>
          <a:p>
            <a:pPr marL="0" marR="0" lvl="0" indent="-120650" algn="ctr" rtl="0">
              <a:lnSpc>
                <a:spcPct val="100000"/>
              </a:lnSpc>
              <a:spcBef>
                <a:spcPts val="1000"/>
              </a:spcBef>
              <a:spcAft>
                <a:spcPts val="0"/>
              </a:spcAft>
              <a:buClr>
                <a:srgbClr val="414042"/>
              </a:buClr>
              <a:buSzPts val="1900"/>
              <a:buFont typeface="Arial"/>
              <a:buChar char="​"/>
            </a:pPr>
            <a:r>
              <a:rPr lang="en" sz="1500" b="0" i="0" u="none" strike="noStrike" cap="none">
                <a:solidFill>
                  <a:srgbClr val="414042"/>
                </a:solidFill>
                <a:latin typeface="Arial"/>
                <a:ea typeface="Arial"/>
                <a:cs typeface="Arial"/>
                <a:sym typeface="Arial"/>
              </a:rPr>
              <a:t>To influence conversations </a:t>
            </a:r>
            <a:br>
              <a:rPr lang="en" sz="1500" b="0" i="0" u="none" strike="noStrike" cap="none">
                <a:solidFill>
                  <a:srgbClr val="414042"/>
                </a:solidFill>
                <a:latin typeface="Arial"/>
                <a:ea typeface="Arial"/>
                <a:cs typeface="Arial"/>
                <a:sym typeface="Arial"/>
              </a:rPr>
            </a:br>
            <a:r>
              <a:rPr lang="en" sz="1500" b="0" i="0" u="none" strike="noStrike" cap="none">
                <a:solidFill>
                  <a:srgbClr val="414042"/>
                </a:solidFill>
                <a:latin typeface="Arial"/>
                <a:ea typeface="Arial"/>
                <a:cs typeface="Arial"/>
                <a:sym typeface="Arial"/>
              </a:rPr>
              <a:t>and inform decisions</a:t>
            </a:r>
            <a:endParaRPr sz="1900" b="0" i="0" u="none" strike="noStrike" cap="none">
              <a:solidFill>
                <a:srgbClr val="414042"/>
              </a:solidFill>
              <a:latin typeface="Arial"/>
              <a:ea typeface="Arial"/>
              <a:cs typeface="Arial"/>
              <a:sym typeface="Arial"/>
            </a:endParaRPr>
          </a:p>
        </p:txBody>
      </p:sp>
      <p:sp>
        <p:nvSpPr>
          <p:cNvPr id="389" name="Google Shape;389;p75"/>
          <p:cNvSpPr txBox="1"/>
          <p:nvPr/>
        </p:nvSpPr>
        <p:spPr>
          <a:xfrm>
            <a:off x="5919938" y="2738906"/>
            <a:ext cx="2872800" cy="2085000"/>
          </a:xfrm>
          <a:prstGeom prst="rect">
            <a:avLst/>
          </a:prstGeom>
          <a:noFill/>
          <a:ln>
            <a:noFill/>
          </a:ln>
        </p:spPr>
        <p:txBody>
          <a:bodyPr spcFirstLastPara="1" wrap="square" lIns="9125" tIns="0" rIns="0" bIns="0" anchor="t" anchorCtr="0">
            <a:normAutofit/>
          </a:bodyPr>
          <a:lstStyle/>
          <a:p>
            <a:pPr marL="0" marR="0" lvl="0" indent="0" algn="ctr" rtl="0">
              <a:lnSpc>
                <a:spcPct val="95000"/>
              </a:lnSpc>
              <a:spcBef>
                <a:spcPts val="0"/>
              </a:spcBef>
              <a:spcAft>
                <a:spcPts val="0"/>
              </a:spcAft>
              <a:buClr>
                <a:srgbClr val="000000"/>
              </a:buClr>
              <a:buSzPts val="1800"/>
              <a:buFont typeface="Arial"/>
              <a:buNone/>
            </a:pPr>
            <a:r>
              <a:rPr lang="en" sz="1700" b="1" i="0" u="none" strike="noStrike" cap="none">
                <a:solidFill>
                  <a:srgbClr val="81B53C"/>
                </a:solidFill>
                <a:latin typeface="Georgia"/>
                <a:ea typeface="Georgia"/>
                <a:cs typeface="Georgia"/>
                <a:sym typeface="Georgia"/>
              </a:rPr>
              <a:t>3. Equip Decision-Makers to Use Evidence</a:t>
            </a:r>
            <a:endParaRPr sz="1700" b="0" i="0" u="none" strike="noStrike" cap="none">
              <a:solidFill>
                <a:srgbClr val="1C1C1C"/>
              </a:solidFill>
              <a:latin typeface="Georgia"/>
              <a:ea typeface="Georgia"/>
              <a:cs typeface="Georgia"/>
              <a:sym typeface="Georgia"/>
            </a:endParaRPr>
          </a:p>
          <a:p>
            <a:pPr marL="0" marR="0" lvl="1" indent="0" algn="ctr" rtl="0">
              <a:lnSpc>
                <a:spcPct val="100000"/>
              </a:lnSpc>
              <a:spcBef>
                <a:spcPts val="1200"/>
              </a:spcBef>
              <a:spcAft>
                <a:spcPts val="0"/>
              </a:spcAft>
              <a:buClr>
                <a:srgbClr val="000000"/>
              </a:buClr>
              <a:buSzPts val="1100"/>
              <a:buFont typeface="Arial"/>
              <a:buNone/>
            </a:pPr>
            <a:r>
              <a:rPr lang="en" sz="1500" b="0" i="0" u="none" strike="noStrike" cap="none">
                <a:solidFill>
                  <a:srgbClr val="414042"/>
                </a:solidFill>
                <a:latin typeface="Arial"/>
                <a:ea typeface="Arial"/>
                <a:cs typeface="Arial"/>
                <a:sym typeface="Arial"/>
              </a:rPr>
              <a:t>To improve the lives</a:t>
            </a:r>
            <a:br>
              <a:rPr lang="en" sz="1500" b="0" i="0" u="none" strike="noStrike" cap="none">
                <a:solidFill>
                  <a:srgbClr val="414042"/>
                </a:solidFill>
                <a:latin typeface="Arial"/>
                <a:ea typeface="Arial"/>
                <a:cs typeface="Arial"/>
                <a:sym typeface="Arial"/>
              </a:rPr>
            </a:br>
            <a:r>
              <a:rPr lang="en" sz="1500" b="0" i="0" u="none" strike="noStrike" cap="none">
                <a:solidFill>
                  <a:srgbClr val="414042"/>
                </a:solidFill>
                <a:latin typeface="Arial"/>
                <a:ea typeface="Arial"/>
                <a:cs typeface="Arial"/>
                <a:sym typeface="Arial"/>
              </a:rPr>
              <a:t>of the global poor</a:t>
            </a:r>
            <a:endParaRPr sz="1500" b="0" i="0" u="none" strike="noStrike" cap="none">
              <a:solidFill>
                <a:srgbClr val="414042"/>
              </a:solidFill>
              <a:latin typeface="Arial"/>
              <a:ea typeface="Arial"/>
              <a:cs typeface="Arial"/>
              <a:sym typeface="Arial"/>
            </a:endParaRPr>
          </a:p>
          <a:p>
            <a:pPr marL="0" marR="0" lvl="0" indent="0" algn="l" rtl="0">
              <a:lnSpc>
                <a:spcPct val="60000"/>
              </a:lnSpc>
              <a:spcBef>
                <a:spcPts val="1200"/>
              </a:spcBef>
              <a:spcAft>
                <a:spcPts val="0"/>
              </a:spcAft>
              <a:buClr>
                <a:srgbClr val="000000"/>
              </a:buClr>
              <a:buSzPts val="1100"/>
              <a:buFont typeface="Arial"/>
              <a:buNone/>
            </a:pPr>
            <a:endParaRPr sz="1600" b="0" i="0" u="none" strike="noStrike" cap="none">
              <a:solidFill>
                <a:srgbClr val="414042"/>
              </a:solidFill>
              <a:latin typeface="Open Sans"/>
              <a:ea typeface="Open Sans"/>
              <a:cs typeface="Open Sans"/>
              <a:sym typeface="Open Sans"/>
            </a:endParaRPr>
          </a:p>
        </p:txBody>
      </p:sp>
      <p:sp>
        <p:nvSpPr>
          <p:cNvPr id="390" name="Google Shape;390;p75"/>
          <p:cNvSpPr txBox="1"/>
          <p:nvPr/>
        </p:nvSpPr>
        <p:spPr>
          <a:xfrm>
            <a:off x="0" y="0"/>
            <a:ext cx="24525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r>
              <a:rPr lang="en" sz="880" b="1" i="0" u="none" strike="noStrike" cap="none">
                <a:solidFill>
                  <a:schemeClr val="lt1"/>
                </a:solidFill>
                <a:latin typeface="Arial"/>
                <a:ea typeface="Arial"/>
                <a:cs typeface="Arial"/>
                <a:sym typeface="Arial"/>
              </a:rPr>
              <a:t>S E C T I O N   1 :   I N T R O D U C T I O N</a:t>
            </a:r>
            <a:endParaRPr sz="88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6"/>
          <p:cNvSpPr txBox="1">
            <a:spLocks noGrp="1"/>
          </p:cNvSpPr>
          <p:nvPr>
            <p:ph type="title"/>
          </p:nvPr>
        </p:nvSpPr>
        <p:spPr>
          <a:xfrm>
            <a:off x="572050" y="609600"/>
            <a:ext cx="79998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What We Do</a:t>
            </a:r>
            <a:endParaRPr/>
          </a:p>
        </p:txBody>
      </p:sp>
      <p:sp>
        <p:nvSpPr>
          <p:cNvPr id="396" name="Google Shape;396;p76"/>
          <p:cNvSpPr txBox="1"/>
          <p:nvPr/>
        </p:nvSpPr>
        <p:spPr>
          <a:xfrm>
            <a:off x="734900" y="1659750"/>
            <a:ext cx="2452500" cy="93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220"/>
              <a:buFont typeface="Arial"/>
              <a:buNone/>
            </a:pPr>
            <a:r>
              <a:rPr lang="en" sz="1220" b="1" i="0" u="none" strike="noStrike" cap="none">
                <a:solidFill>
                  <a:srgbClr val="414042"/>
                </a:solidFill>
                <a:latin typeface="Georgia"/>
                <a:ea typeface="Georgia"/>
                <a:cs typeface="Georgia"/>
                <a:sym typeface="Georgia"/>
              </a:rPr>
              <a:t>We conduct research</a:t>
            </a:r>
            <a:endParaRPr sz="1220" b="1" i="0" u="none" strike="noStrike" cap="none">
              <a:solidFill>
                <a:srgbClr val="414042"/>
              </a:solidFill>
              <a:latin typeface="Georgia"/>
              <a:ea typeface="Georgia"/>
              <a:cs typeface="Georgia"/>
              <a:sym typeface="Georgia"/>
            </a:endParaRPr>
          </a:p>
          <a:p>
            <a:pPr marL="0" marR="0" lvl="0" indent="0" algn="l" rtl="0">
              <a:lnSpc>
                <a:spcPct val="100000"/>
              </a:lnSpc>
              <a:spcBef>
                <a:spcPts val="300"/>
              </a:spcBef>
              <a:spcAft>
                <a:spcPts val="0"/>
              </a:spcAft>
              <a:buClr>
                <a:srgbClr val="000000"/>
              </a:buClr>
              <a:buSzPts val="1000"/>
              <a:buFont typeface="Arial"/>
              <a:buNone/>
            </a:pPr>
            <a:r>
              <a:rPr lang="en" sz="1000" b="0" i="0" u="none" strike="noStrike" cap="none">
                <a:solidFill>
                  <a:srgbClr val="414042"/>
                </a:solidFill>
                <a:latin typeface="Arial"/>
                <a:ea typeface="Arial"/>
                <a:cs typeface="Arial"/>
                <a:sym typeface="Arial"/>
              </a:rPr>
              <a:t>To understand which development interventions work, which do not, and why</a:t>
            </a:r>
            <a:endParaRPr sz="1000" b="0" i="0" u="none" strike="noStrike" cap="none">
              <a:solidFill>
                <a:srgbClr val="414042"/>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20"/>
              <a:buFont typeface="Arial"/>
              <a:buNone/>
            </a:pPr>
            <a:endParaRPr sz="1020" b="1" i="0" u="none" strike="noStrike" cap="none">
              <a:solidFill>
                <a:srgbClr val="414042"/>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1020"/>
              <a:buFont typeface="Arial"/>
              <a:buNone/>
            </a:pPr>
            <a:endParaRPr sz="1020" b="1" i="0" u="none" strike="noStrike" cap="none">
              <a:solidFill>
                <a:srgbClr val="414042"/>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1020"/>
              <a:buFont typeface="Arial"/>
              <a:buNone/>
            </a:pPr>
            <a:endParaRPr sz="1020" b="1" i="0" u="none" strike="noStrike" cap="none">
              <a:solidFill>
                <a:srgbClr val="414042"/>
              </a:solidFill>
              <a:latin typeface="Georgia"/>
              <a:ea typeface="Georgia"/>
              <a:cs typeface="Georgia"/>
              <a:sym typeface="Georgia"/>
            </a:endParaRPr>
          </a:p>
          <a:p>
            <a:pPr marL="0" marR="0" lvl="0" indent="0" algn="l" rtl="0">
              <a:lnSpc>
                <a:spcPct val="150000"/>
              </a:lnSpc>
              <a:spcBef>
                <a:spcPts val="1200"/>
              </a:spcBef>
              <a:spcAft>
                <a:spcPts val="1200"/>
              </a:spcAft>
              <a:buClr>
                <a:srgbClr val="000000"/>
              </a:buClr>
              <a:buSzPts val="820"/>
              <a:buFont typeface="Arial"/>
              <a:buNone/>
            </a:pPr>
            <a:endParaRPr sz="820" b="1" i="0" u="none" strike="noStrike" cap="none">
              <a:solidFill>
                <a:srgbClr val="414042"/>
              </a:solidFill>
              <a:latin typeface="Georgia"/>
              <a:ea typeface="Georgia"/>
              <a:cs typeface="Georgia"/>
              <a:sym typeface="Georgia"/>
            </a:endParaRPr>
          </a:p>
        </p:txBody>
      </p:sp>
      <p:sp>
        <p:nvSpPr>
          <p:cNvPr id="397" name="Google Shape;397;p76"/>
          <p:cNvSpPr txBox="1"/>
          <p:nvPr/>
        </p:nvSpPr>
        <p:spPr>
          <a:xfrm>
            <a:off x="710450" y="2557500"/>
            <a:ext cx="2452500" cy="98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220"/>
              <a:buFont typeface="Arial"/>
              <a:buNone/>
            </a:pPr>
            <a:r>
              <a:rPr lang="en" sz="1220" b="1" i="0" u="none" strike="noStrike" cap="none">
                <a:solidFill>
                  <a:srgbClr val="414042"/>
                </a:solidFill>
                <a:latin typeface="Georgia"/>
                <a:ea typeface="Georgia"/>
                <a:cs typeface="Georgia"/>
                <a:sym typeface="Georgia"/>
              </a:rPr>
              <a:t>We provide research quality control</a:t>
            </a:r>
            <a:endParaRPr sz="1220" b="1" i="0" u="none" strike="noStrike" cap="none">
              <a:solidFill>
                <a:srgbClr val="414042"/>
              </a:solidFill>
              <a:latin typeface="Georgia"/>
              <a:ea typeface="Georgia"/>
              <a:cs typeface="Georgia"/>
              <a:sym typeface="Georgia"/>
            </a:endParaRPr>
          </a:p>
          <a:p>
            <a:pPr marL="0" marR="0" lvl="0" indent="0" algn="l" rtl="0">
              <a:lnSpc>
                <a:spcPct val="100000"/>
              </a:lnSpc>
              <a:spcBef>
                <a:spcPts val="300"/>
              </a:spcBef>
              <a:spcAft>
                <a:spcPts val="0"/>
              </a:spcAft>
              <a:buClr>
                <a:srgbClr val="000000"/>
              </a:buClr>
              <a:buSzPts val="1000"/>
              <a:buFont typeface="Arial"/>
              <a:buNone/>
            </a:pPr>
            <a:r>
              <a:rPr lang="en" sz="1000" b="0" i="0" u="none" strike="noStrike" cap="none">
                <a:solidFill>
                  <a:srgbClr val="414042"/>
                </a:solidFill>
                <a:latin typeface="Arial"/>
                <a:ea typeface="Arial"/>
                <a:cs typeface="Arial"/>
                <a:sym typeface="Arial"/>
              </a:rPr>
              <a:t>To ensure that research is high quality and ethical</a:t>
            </a:r>
            <a:endParaRPr sz="1000" b="0" i="0" u="none" strike="noStrike" cap="none">
              <a:solidFill>
                <a:srgbClr val="414042"/>
              </a:solidFill>
              <a:latin typeface="Arial"/>
              <a:ea typeface="Arial"/>
              <a:cs typeface="Arial"/>
              <a:sym typeface="Arial"/>
            </a:endParaRPr>
          </a:p>
          <a:p>
            <a:pPr marL="0" marR="0" lvl="0" indent="0" algn="l" rtl="0">
              <a:lnSpc>
                <a:spcPct val="150000"/>
              </a:lnSpc>
              <a:spcBef>
                <a:spcPts val="300"/>
              </a:spcBef>
              <a:spcAft>
                <a:spcPts val="1200"/>
              </a:spcAft>
              <a:buClr>
                <a:srgbClr val="000000"/>
              </a:buClr>
              <a:buSzPts val="820"/>
              <a:buFont typeface="Arial"/>
              <a:buNone/>
            </a:pPr>
            <a:endParaRPr sz="820" b="1" i="0" u="none" strike="noStrike" cap="none">
              <a:solidFill>
                <a:srgbClr val="414042"/>
              </a:solidFill>
              <a:latin typeface="Georgia"/>
              <a:ea typeface="Georgia"/>
              <a:cs typeface="Georgia"/>
              <a:sym typeface="Georgia"/>
            </a:endParaRPr>
          </a:p>
        </p:txBody>
      </p:sp>
      <p:sp>
        <p:nvSpPr>
          <p:cNvPr id="398" name="Google Shape;398;p76"/>
          <p:cNvSpPr txBox="1"/>
          <p:nvPr/>
        </p:nvSpPr>
        <p:spPr>
          <a:xfrm>
            <a:off x="713550" y="3545950"/>
            <a:ext cx="2452500" cy="14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220"/>
              <a:buFont typeface="Arial"/>
              <a:buNone/>
            </a:pPr>
            <a:r>
              <a:rPr lang="en" sz="1220" b="1" i="0" u="none" strike="noStrike" cap="none">
                <a:solidFill>
                  <a:srgbClr val="414042"/>
                </a:solidFill>
                <a:latin typeface="Georgia"/>
                <a:ea typeface="Georgia"/>
                <a:cs typeface="Georgia"/>
                <a:sym typeface="Georgia"/>
              </a:rPr>
              <a:t>We fund research and researchers</a:t>
            </a:r>
            <a:endParaRPr sz="1220" b="1" i="0" u="none" strike="noStrike" cap="none">
              <a:solidFill>
                <a:srgbClr val="414042"/>
              </a:solidFill>
              <a:latin typeface="Georgia"/>
              <a:ea typeface="Georgia"/>
              <a:cs typeface="Georgia"/>
              <a:sym typeface="Georgia"/>
            </a:endParaRPr>
          </a:p>
          <a:p>
            <a:pPr marL="0" marR="0" lvl="0" indent="0" algn="l" rtl="0">
              <a:lnSpc>
                <a:spcPct val="100000"/>
              </a:lnSpc>
              <a:spcBef>
                <a:spcPts val="300"/>
              </a:spcBef>
              <a:spcAft>
                <a:spcPts val="0"/>
              </a:spcAft>
              <a:buClr>
                <a:srgbClr val="000000"/>
              </a:buClr>
              <a:buSzPts val="1000"/>
              <a:buFont typeface="Arial"/>
              <a:buNone/>
            </a:pPr>
            <a:r>
              <a:rPr lang="en" sz="1000" b="0" i="0" u="none" strike="noStrike" cap="none">
                <a:solidFill>
                  <a:srgbClr val="414042"/>
                </a:solidFill>
                <a:latin typeface="Arial"/>
                <a:ea typeface="Arial"/>
                <a:cs typeface="Arial"/>
                <a:sym typeface="Arial"/>
              </a:rPr>
              <a:t>To answer policy-relevant questions in fields where little rigorous evidence exists and  to increase researchers' representation</a:t>
            </a:r>
            <a:endParaRPr sz="1000" b="1" i="0" u="none" strike="noStrike" cap="none">
              <a:solidFill>
                <a:srgbClr val="414042"/>
              </a:solidFill>
              <a:latin typeface="Georgia"/>
              <a:ea typeface="Georgia"/>
              <a:cs typeface="Georgia"/>
              <a:sym typeface="Georgia"/>
            </a:endParaRPr>
          </a:p>
          <a:p>
            <a:pPr marL="0" marR="0" lvl="0" indent="0" algn="l" rtl="0">
              <a:lnSpc>
                <a:spcPct val="150000"/>
              </a:lnSpc>
              <a:spcBef>
                <a:spcPts val="300"/>
              </a:spcBef>
              <a:spcAft>
                <a:spcPts val="1200"/>
              </a:spcAft>
              <a:buClr>
                <a:srgbClr val="000000"/>
              </a:buClr>
              <a:buSzPts val="820"/>
              <a:buFont typeface="Arial"/>
              <a:buNone/>
            </a:pPr>
            <a:endParaRPr sz="820" b="1" i="0" u="none" strike="noStrike" cap="none">
              <a:solidFill>
                <a:srgbClr val="414042"/>
              </a:solidFill>
              <a:latin typeface="Georgia"/>
              <a:ea typeface="Georgia"/>
              <a:cs typeface="Georgia"/>
              <a:sym typeface="Georgia"/>
            </a:endParaRPr>
          </a:p>
        </p:txBody>
      </p:sp>
      <p:sp>
        <p:nvSpPr>
          <p:cNvPr id="399" name="Google Shape;399;p76"/>
          <p:cNvSpPr txBox="1"/>
          <p:nvPr/>
        </p:nvSpPr>
        <p:spPr>
          <a:xfrm>
            <a:off x="3533875" y="1666150"/>
            <a:ext cx="2452500" cy="11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220"/>
              <a:buFont typeface="Arial"/>
              <a:buNone/>
            </a:pPr>
            <a:r>
              <a:rPr lang="en" sz="1220" b="1" i="0" u="none" strike="noStrike" cap="none">
                <a:solidFill>
                  <a:srgbClr val="414042"/>
                </a:solidFill>
                <a:latin typeface="Georgia"/>
                <a:ea typeface="Georgia"/>
                <a:cs typeface="Georgia"/>
                <a:sym typeface="Georgia"/>
              </a:rPr>
              <a:t>We provide sectoral expertise</a:t>
            </a:r>
            <a:endParaRPr sz="1220" b="1" i="0" u="none" strike="noStrike" cap="none">
              <a:solidFill>
                <a:srgbClr val="414042"/>
              </a:solidFill>
              <a:latin typeface="Georgia"/>
              <a:ea typeface="Georgia"/>
              <a:cs typeface="Georgia"/>
              <a:sym typeface="Georgia"/>
            </a:endParaRPr>
          </a:p>
          <a:p>
            <a:pPr marL="0" marR="0" lvl="0" indent="0" algn="l" rtl="0">
              <a:lnSpc>
                <a:spcPct val="100000"/>
              </a:lnSpc>
              <a:spcBef>
                <a:spcPts val="300"/>
              </a:spcBef>
              <a:spcAft>
                <a:spcPts val="0"/>
              </a:spcAft>
              <a:buClr>
                <a:srgbClr val="000000"/>
              </a:buClr>
              <a:buSzPts val="1000"/>
              <a:buFont typeface="Arial"/>
              <a:buNone/>
            </a:pPr>
            <a:r>
              <a:rPr lang="en" sz="1000" b="0" i="0" u="none" strike="noStrike" cap="none">
                <a:solidFill>
                  <a:srgbClr val="414042"/>
                </a:solidFill>
                <a:latin typeface="Arial"/>
                <a:ea typeface="Arial"/>
                <a:cs typeface="Arial"/>
                <a:sym typeface="Arial"/>
              </a:rPr>
              <a:t>To identify evidence gaps, support the implementation of research and programs, and promote the use of evidence in our fields of expertise</a:t>
            </a:r>
            <a:endParaRPr sz="1000" b="0" i="0" u="none" strike="noStrike" cap="none">
              <a:solidFill>
                <a:srgbClr val="414042"/>
              </a:solidFill>
              <a:latin typeface="Arial"/>
              <a:ea typeface="Arial"/>
              <a:cs typeface="Arial"/>
              <a:sym typeface="Arial"/>
            </a:endParaRPr>
          </a:p>
          <a:p>
            <a:pPr marL="0" marR="0" lvl="0" indent="0" algn="l" rtl="0">
              <a:lnSpc>
                <a:spcPct val="100000"/>
              </a:lnSpc>
              <a:spcBef>
                <a:spcPts val="300"/>
              </a:spcBef>
              <a:spcAft>
                <a:spcPts val="300"/>
              </a:spcAft>
              <a:buClr>
                <a:srgbClr val="000000"/>
              </a:buClr>
              <a:buSzPts val="900"/>
              <a:buFont typeface="Arial"/>
              <a:buNone/>
            </a:pPr>
            <a:endParaRPr sz="900" b="0" i="0" u="none" strike="noStrike" cap="none">
              <a:solidFill>
                <a:srgbClr val="414042"/>
              </a:solidFill>
              <a:latin typeface="Arial"/>
              <a:ea typeface="Arial"/>
              <a:cs typeface="Arial"/>
              <a:sym typeface="Arial"/>
            </a:endParaRPr>
          </a:p>
        </p:txBody>
      </p:sp>
      <p:sp>
        <p:nvSpPr>
          <p:cNvPr id="400" name="Google Shape;400;p76"/>
          <p:cNvSpPr txBox="1"/>
          <p:nvPr/>
        </p:nvSpPr>
        <p:spPr>
          <a:xfrm>
            <a:off x="3465475" y="3064075"/>
            <a:ext cx="2520900" cy="131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220"/>
              <a:buFont typeface="Arial"/>
              <a:buNone/>
            </a:pPr>
            <a:r>
              <a:rPr lang="en" sz="1220" b="1" i="0" u="none" strike="noStrike" cap="none">
                <a:solidFill>
                  <a:srgbClr val="414042"/>
                </a:solidFill>
                <a:latin typeface="Georgia"/>
                <a:ea typeface="Georgia"/>
                <a:cs typeface="Georgia"/>
                <a:sym typeface="Georgia"/>
              </a:rPr>
              <a:t>We provide advisory services</a:t>
            </a:r>
            <a:endParaRPr sz="1220" b="1" i="0" u="none" strike="noStrike" cap="none">
              <a:solidFill>
                <a:srgbClr val="414042"/>
              </a:solidFill>
              <a:latin typeface="Georgia"/>
              <a:ea typeface="Georgia"/>
              <a:cs typeface="Georgia"/>
              <a:sym typeface="Georgia"/>
            </a:endParaRPr>
          </a:p>
          <a:p>
            <a:pPr marL="0" marR="0" lvl="0" indent="0" algn="l" rtl="0">
              <a:lnSpc>
                <a:spcPct val="115000"/>
              </a:lnSpc>
              <a:spcBef>
                <a:spcPts val="30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Through our Right-Fit Evidence unit, we provide technical expertise in monitoring, evaluation, and learning (MEL)</a:t>
            </a:r>
            <a:endParaRPr sz="1000" b="1" i="0" u="none" strike="noStrike" cap="none">
              <a:solidFill>
                <a:srgbClr val="414042"/>
              </a:solidFill>
              <a:latin typeface="Arial"/>
              <a:ea typeface="Arial"/>
              <a:cs typeface="Arial"/>
              <a:sym typeface="Arial"/>
            </a:endParaRPr>
          </a:p>
          <a:p>
            <a:pPr marL="0" marR="0" lvl="0" indent="0" algn="l" rtl="0">
              <a:lnSpc>
                <a:spcPct val="150000"/>
              </a:lnSpc>
              <a:spcBef>
                <a:spcPts val="300"/>
              </a:spcBef>
              <a:spcAft>
                <a:spcPts val="1200"/>
              </a:spcAft>
              <a:buClr>
                <a:srgbClr val="000000"/>
              </a:buClr>
              <a:buSzPts val="820"/>
              <a:buFont typeface="Arial"/>
              <a:buNone/>
            </a:pPr>
            <a:endParaRPr sz="820" b="1" i="0" u="none" strike="noStrike" cap="none">
              <a:solidFill>
                <a:srgbClr val="414042"/>
              </a:solidFill>
              <a:latin typeface="Georgia"/>
              <a:ea typeface="Georgia"/>
              <a:cs typeface="Georgia"/>
              <a:sym typeface="Georgia"/>
            </a:endParaRPr>
          </a:p>
        </p:txBody>
      </p:sp>
      <p:sp>
        <p:nvSpPr>
          <p:cNvPr id="401" name="Google Shape;401;p76"/>
          <p:cNvSpPr txBox="1"/>
          <p:nvPr/>
        </p:nvSpPr>
        <p:spPr>
          <a:xfrm>
            <a:off x="6344225" y="1684350"/>
            <a:ext cx="2452500" cy="131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220"/>
              <a:buFont typeface="Arial"/>
              <a:buNone/>
            </a:pPr>
            <a:r>
              <a:rPr lang="en" sz="1220" b="1" i="0" u="none" strike="noStrike" cap="none">
                <a:solidFill>
                  <a:srgbClr val="414042"/>
                </a:solidFill>
                <a:latin typeface="Georgia"/>
                <a:ea typeface="Georgia"/>
                <a:cs typeface="Georgia"/>
                <a:sym typeface="Georgia"/>
              </a:rPr>
              <a:t>We equip partners to use evidence</a:t>
            </a:r>
            <a:endParaRPr sz="1220" b="1" i="0" u="none" strike="noStrike" cap="none">
              <a:solidFill>
                <a:srgbClr val="414042"/>
              </a:solidFill>
              <a:latin typeface="Georgia"/>
              <a:ea typeface="Georgia"/>
              <a:cs typeface="Georgia"/>
              <a:sym typeface="Georgia"/>
            </a:endParaRPr>
          </a:p>
          <a:p>
            <a:pPr marL="0" marR="0" lvl="0" indent="0" algn="l" rtl="0">
              <a:lnSpc>
                <a:spcPct val="100000"/>
              </a:lnSpc>
              <a:spcBef>
                <a:spcPts val="300"/>
              </a:spcBef>
              <a:spcAft>
                <a:spcPts val="0"/>
              </a:spcAft>
              <a:buClr>
                <a:srgbClr val="000000"/>
              </a:buClr>
              <a:buSzPts val="1000"/>
              <a:buFont typeface="Arial"/>
              <a:buNone/>
            </a:pPr>
            <a:r>
              <a:rPr lang="en" sz="1000" b="0" i="0" u="none" strike="noStrike" cap="none">
                <a:solidFill>
                  <a:srgbClr val="414042"/>
                </a:solidFill>
                <a:latin typeface="Arial"/>
                <a:ea typeface="Arial"/>
                <a:cs typeface="Arial"/>
                <a:sym typeface="Arial"/>
              </a:rPr>
              <a:t>Through the creation of Embedded Evidence Labs and other activities to institutionalize the use of evidence based decision making </a:t>
            </a:r>
            <a:endParaRPr sz="1000" b="0" i="0" u="none" strike="noStrike" cap="none">
              <a:solidFill>
                <a:srgbClr val="414042"/>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20"/>
              <a:buFont typeface="Arial"/>
              <a:buNone/>
            </a:pPr>
            <a:endParaRPr sz="1020" b="1" i="0" u="none" strike="noStrike" cap="none">
              <a:solidFill>
                <a:srgbClr val="414042"/>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1020"/>
              <a:buFont typeface="Arial"/>
              <a:buNone/>
            </a:pPr>
            <a:endParaRPr sz="1020" b="1" i="0" u="none" strike="noStrike" cap="none">
              <a:solidFill>
                <a:srgbClr val="414042"/>
              </a:solidFill>
              <a:latin typeface="Georgia"/>
              <a:ea typeface="Georgia"/>
              <a:cs typeface="Georgia"/>
              <a:sym typeface="Georgia"/>
            </a:endParaRPr>
          </a:p>
          <a:p>
            <a:pPr marL="0" marR="0" lvl="0" indent="0" algn="l" rtl="0">
              <a:lnSpc>
                <a:spcPct val="150000"/>
              </a:lnSpc>
              <a:spcBef>
                <a:spcPts val="1200"/>
              </a:spcBef>
              <a:spcAft>
                <a:spcPts val="1200"/>
              </a:spcAft>
              <a:buClr>
                <a:srgbClr val="000000"/>
              </a:buClr>
              <a:buSzPts val="820"/>
              <a:buFont typeface="Arial"/>
              <a:buNone/>
            </a:pPr>
            <a:endParaRPr sz="820" b="1" i="0" u="none" strike="noStrike" cap="none">
              <a:solidFill>
                <a:srgbClr val="414042"/>
              </a:solidFill>
              <a:latin typeface="Georgia"/>
              <a:ea typeface="Georgia"/>
              <a:cs typeface="Georgia"/>
              <a:sym typeface="Georgia"/>
            </a:endParaRPr>
          </a:p>
        </p:txBody>
      </p:sp>
      <p:sp>
        <p:nvSpPr>
          <p:cNvPr id="402" name="Google Shape;402;p76"/>
          <p:cNvSpPr txBox="1"/>
          <p:nvPr/>
        </p:nvSpPr>
        <p:spPr>
          <a:xfrm>
            <a:off x="6354200" y="3042900"/>
            <a:ext cx="2452500" cy="115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200"/>
              <a:buFont typeface="Arial"/>
              <a:buNone/>
            </a:pPr>
            <a:r>
              <a:rPr lang="en" sz="1200" b="1" i="0" u="none" strike="noStrike" cap="none">
                <a:solidFill>
                  <a:srgbClr val="414042"/>
                </a:solidFill>
                <a:latin typeface="Georgia"/>
                <a:ea typeface="Georgia"/>
                <a:cs typeface="Georgia"/>
                <a:sym typeface="Georgia"/>
              </a:rPr>
              <a:t>We scale what works</a:t>
            </a:r>
            <a:endParaRPr sz="1200" b="1" i="0" u="none" strike="noStrike" cap="none">
              <a:solidFill>
                <a:srgbClr val="414042"/>
              </a:solidFill>
              <a:latin typeface="Georgia"/>
              <a:ea typeface="Georgia"/>
              <a:cs typeface="Georgia"/>
              <a:sym typeface="Georgia"/>
            </a:endParaRPr>
          </a:p>
          <a:p>
            <a:pPr marL="0" marR="0" lvl="0" indent="0" algn="l" rtl="0">
              <a:lnSpc>
                <a:spcPct val="100000"/>
              </a:lnSpc>
              <a:spcBef>
                <a:spcPts val="300"/>
              </a:spcBef>
              <a:spcAft>
                <a:spcPts val="0"/>
              </a:spcAft>
              <a:buClr>
                <a:srgbClr val="000000"/>
              </a:buClr>
              <a:buSzPts val="1000"/>
              <a:buFont typeface="Arial"/>
              <a:buNone/>
            </a:pPr>
            <a:r>
              <a:rPr lang="en" sz="1000" b="0" i="0" u="none" strike="noStrike" cap="none">
                <a:solidFill>
                  <a:srgbClr val="414042"/>
                </a:solidFill>
                <a:latin typeface="Arial"/>
                <a:ea typeface="Arial"/>
                <a:cs typeface="Arial"/>
                <a:sym typeface="Arial"/>
              </a:rPr>
              <a:t>We identify, advance, and support promising evidence-based programs to reach impact on a larger scale</a:t>
            </a:r>
            <a:endParaRPr sz="1020" b="1" i="0" u="none" strike="noStrike" cap="none">
              <a:solidFill>
                <a:srgbClr val="414042"/>
              </a:solidFill>
              <a:latin typeface="Georgia"/>
              <a:ea typeface="Georgia"/>
              <a:cs typeface="Georgia"/>
              <a:sym typeface="Georgia"/>
            </a:endParaRPr>
          </a:p>
          <a:p>
            <a:pPr marL="0" marR="0" lvl="0" indent="0" algn="l" rtl="0">
              <a:lnSpc>
                <a:spcPct val="150000"/>
              </a:lnSpc>
              <a:spcBef>
                <a:spcPts val="300"/>
              </a:spcBef>
              <a:spcAft>
                <a:spcPts val="1200"/>
              </a:spcAft>
              <a:buClr>
                <a:srgbClr val="000000"/>
              </a:buClr>
              <a:buSzPts val="820"/>
              <a:buFont typeface="Arial"/>
              <a:buNone/>
            </a:pPr>
            <a:endParaRPr sz="820" b="1" i="0" u="none" strike="noStrike" cap="none">
              <a:solidFill>
                <a:srgbClr val="414042"/>
              </a:solidFill>
              <a:latin typeface="Georgia"/>
              <a:ea typeface="Georgia"/>
              <a:cs typeface="Georgia"/>
              <a:sym typeface="Georgia"/>
            </a:endParaRPr>
          </a:p>
        </p:txBody>
      </p:sp>
      <p:sp>
        <p:nvSpPr>
          <p:cNvPr id="403" name="Google Shape;403;p76"/>
          <p:cNvSpPr/>
          <p:nvPr/>
        </p:nvSpPr>
        <p:spPr>
          <a:xfrm>
            <a:off x="456798" y="1786550"/>
            <a:ext cx="231000" cy="231000"/>
          </a:xfrm>
          <a:prstGeom prst="ellipse">
            <a:avLst/>
          </a:prstGeom>
          <a:solidFill>
            <a:srgbClr val="49AC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76"/>
          <p:cNvSpPr/>
          <p:nvPr/>
        </p:nvSpPr>
        <p:spPr>
          <a:xfrm>
            <a:off x="456798" y="2702900"/>
            <a:ext cx="231000" cy="231000"/>
          </a:xfrm>
          <a:prstGeom prst="ellipse">
            <a:avLst/>
          </a:prstGeom>
          <a:solidFill>
            <a:srgbClr val="84D0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76"/>
          <p:cNvSpPr/>
          <p:nvPr/>
        </p:nvSpPr>
        <p:spPr>
          <a:xfrm>
            <a:off x="456798" y="3607375"/>
            <a:ext cx="231000" cy="231000"/>
          </a:xfrm>
          <a:prstGeom prst="ellipse">
            <a:avLst/>
          </a:prstGeom>
          <a:solidFill>
            <a:srgbClr val="F265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76"/>
          <p:cNvSpPr/>
          <p:nvPr/>
        </p:nvSpPr>
        <p:spPr>
          <a:xfrm>
            <a:off x="3234463" y="1786550"/>
            <a:ext cx="231000" cy="231000"/>
          </a:xfrm>
          <a:prstGeom prst="ellipse">
            <a:avLst/>
          </a:prstGeom>
          <a:solidFill>
            <a:srgbClr val="1552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76"/>
          <p:cNvSpPr/>
          <p:nvPr/>
        </p:nvSpPr>
        <p:spPr>
          <a:xfrm>
            <a:off x="3234475" y="3179375"/>
            <a:ext cx="231000" cy="231000"/>
          </a:xfrm>
          <a:prstGeom prst="ellipse">
            <a:avLst/>
          </a:prstGeom>
          <a:solidFill>
            <a:srgbClr val="2B4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76"/>
          <p:cNvSpPr/>
          <p:nvPr/>
        </p:nvSpPr>
        <p:spPr>
          <a:xfrm>
            <a:off x="6049804" y="1786550"/>
            <a:ext cx="231000" cy="231000"/>
          </a:xfrm>
          <a:prstGeom prst="ellipse">
            <a:avLst/>
          </a:prstGeom>
          <a:solidFill>
            <a:srgbClr val="C8E6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76"/>
          <p:cNvSpPr/>
          <p:nvPr/>
        </p:nvSpPr>
        <p:spPr>
          <a:xfrm>
            <a:off x="6126004" y="3179375"/>
            <a:ext cx="231000" cy="231000"/>
          </a:xfrm>
          <a:prstGeom prst="ellipse">
            <a:avLst/>
          </a:prstGeom>
          <a:solidFill>
            <a:srgbClr val="C9C9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76"/>
          <p:cNvSpPr txBox="1"/>
          <p:nvPr/>
        </p:nvSpPr>
        <p:spPr>
          <a:xfrm>
            <a:off x="0" y="0"/>
            <a:ext cx="24525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r>
              <a:rPr lang="en" sz="880" b="1" i="0" u="none" strike="noStrike" cap="none">
                <a:solidFill>
                  <a:schemeClr val="lt1"/>
                </a:solidFill>
                <a:latin typeface="Arial"/>
                <a:ea typeface="Arial"/>
                <a:cs typeface="Arial"/>
                <a:sym typeface="Arial"/>
              </a:rPr>
              <a:t>WHAT WE DO</a:t>
            </a:r>
            <a:endParaRPr sz="88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77"/>
          <p:cNvSpPr/>
          <p:nvPr/>
        </p:nvSpPr>
        <p:spPr>
          <a:xfrm rot="2081709">
            <a:off x="5319274" y="2533519"/>
            <a:ext cx="251401" cy="242996"/>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77"/>
          <p:cNvSpPr/>
          <p:nvPr/>
        </p:nvSpPr>
        <p:spPr>
          <a:xfrm rot="5684791">
            <a:off x="5536386" y="2644558"/>
            <a:ext cx="83386" cy="104463"/>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77"/>
          <p:cNvSpPr txBox="1"/>
          <p:nvPr/>
        </p:nvSpPr>
        <p:spPr>
          <a:xfrm>
            <a:off x="5886470" y="2726706"/>
            <a:ext cx="7782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KENYA</a:t>
            </a:r>
            <a:endParaRPr sz="600" b="1" i="0" u="none" strike="noStrike" cap="none">
              <a:solidFill>
                <a:srgbClr val="A4D5AB"/>
              </a:solidFill>
              <a:latin typeface="Arial"/>
              <a:ea typeface="Arial"/>
              <a:cs typeface="Arial"/>
              <a:sym typeface="Arial"/>
            </a:endParaRPr>
          </a:p>
        </p:txBody>
      </p:sp>
      <p:sp>
        <p:nvSpPr>
          <p:cNvPr id="418" name="Google Shape;418;p77"/>
          <p:cNvSpPr txBox="1"/>
          <p:nvPr/>
        </p:nvSpPr>
        <p:spPr>
          <a:xfrm>
            <a:off x="5018130" y="3927153"/>
            <a:ext cx="7782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MALAWI</a:t>
            </a:r>
            <a:endParaRPr sz="600" b="1" i="0" u="none" strike="noStrike" cap="none">
              <a:solidFill>
                <a:srgbClr val="A4D5AB"/>
              </a:solidFill>
              <a:latin typeface="Arial"/>
              <a:ea typeface="Arial"/>
              <a:cs typeface="Arial"/>
              <a:sym typeface="Arial"/>
            </a:endParaRPr>
          </a:p>
        </p:txBody>
      </p:sp>
      <p:cxnSp>
        <p:nvCxnSpPr>
          <p:cNvPr id="419" name="Google Shape;419;p77"/>
          <p:cNvCxnSpPr/>
          <p:nvPr/>
        </p:nvCxnSpPr>
        <p:spPr>
          <a:xfrm flipH="1">
            <a:off x="4487941" y="2908085"/>
            <a:ext cx="730200" cy="180000"/>
          </a:xfrm>
          <a:prstGeom prst="bentConnector3">
            <a:avLst>
              <a:gd name="adj1" fmla="val 50000"/>
            </a:avLst>
          </a:prstGeom>
          <a:noFill/>
          <a:ln w="9525" cap="flat" cmpd="sng">
            <a:solidFill>
              <a:srgbClr val="A4D5AB"/>
            </a:solidFill>
            <a:prstDash val="solid"/>
            <a:round/>
            <a:headEnd type="none" w="sm" len="sm"/>
            <a:tailEnd type="oval" w="med" len="med"/>
          </a:ln>
        </p:spPr>
      </p:cxnSp>
      <p:cxnSp>
        <p:nvCxnSpPr>
          <p:cNvPr id="420" name="Google Shape;420;p77"/>
          <p:cNvCxnSpPr/>
          <p:nvPr/>
        </p:nvCxnSpPr>
        <p:spPr>
          <a:xfrm>
            <a:off x="5404948" y="3016693"/>
            <a:ext cx="617700" cy="304200"/>
          </a:xfrm>
          <a:prstGeom prst="bentConnector3">
            <a:avLst>
              <a:gd name="adj1" fmla="val 50000"/>
            </a:avLst>
          </a:prstGeom>
          <a:noFill/>
          <a:ln w="9525" cap="flat" cmpd="sng">
            <a:solidFill>
              <a:srgbClr val="A4D5AB"/>
            </a:solidFill>
            <a:prstDash val="solid"/>
            <a:round/>
            <a:headEnd type="none" w="sm" len="sm"/>
            <a:tailEnd type="oval" w="med" len="med"/>
          </a:ln>
        </p:spPr>
      </p:cxnSp>
      <p:sp>
        <p:nvSpPr>
          <p:cNvPr id="421" name="Google Shape;421;p77"/>
          <p:cNvSpPr txBox="1"/>
          <p:nvPr/>
        </p:nvSpPr>
        <p:spPr>
          <a:xfrm>
            <a:off x="5950727" y="3121144"/>
            <a:ext cx="8790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TANZANIA</a:t>
            </a:r>
            <a:endParaRPr sz="600" b="1" i="0" u="none" strike="noStrike" cap="none">
              <a:solidFill>
                <a:srgbClr val="A4D5AB"/>
              </a:solidFill>
              <a:latin typeface="Arial"/>
              <a:ea typeface="Arial"/>
              <a:cs typeface="Arial"/>
              <a:sym typeface="Arial"/>
            </a:endParaRPr>
          </a:p>
        </p:txBody>
      </p:sp>
      <p:cxnSp>
        <p:nvCxnSpPr>
          <p:cNvPr id="422" name="Google Shape;422;p77"/>
          <p:cNvCxnSpPr>
            <a:endCxn id="415" idx="4"/>
          </p:cNvCxnSpPr>
          <p:nvPr/>
        </p:nvCxnSpPr>
        <p:spPr>
          <a:xfrm rot="10800000">
            <a:off x="5375824" y="2754917"/>
            <a:ext cx="547800" cy="140700"/>
          </a:xfrm>
          <a:prstGeom prst="bentConnector2">
            <a:avLst/>
          </a:prstGeom>
          <a:noFill/>
          <a:ln w="9525" cap="flat" cmpd="sng">
            <a:solidFill>
              <a:srgbClr val="A4D5AB"/>
            </a:solidFill>
            <a:prstDash val="solid"/>
            <a:round/>
            <a:headEnd type="oval" w="med" len="med"/>
            <a:tailEnd type="none" w="sm" len="sm"/>
          </a:ln>
        </p:spPr>
      </p:cxnSp>
      <p:sp>
        <p:nvSpPr>
          <p:cNvPr id="423" name="Google Shape;423;p77"/>
          <p:cNvSpPr txBox="1"/>
          <p:nvPr/>
        </p:nvSpPr>
        <p:spPr>
          <a:xfrm>
            <a:off x="5851107" y="2475422"/>
            <a:ext cx="6060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UGANDA</a:t>
            </a:r>
            <a:endParaRPr sz="600" b="1" i="0" u="none" strike="noStrike" cap="none">
              <a:solidFill>
                <a:srgbClr val="A4D5AB"/>
              </a:solidFill>
              <a:latin typeface="Arial"/>
              <a:ea typeface="Arial"/>
              <a:cs typeface="Arial"/>
              <a:sym typeface="Arial"/>
            </a:endParaRPr>
          </a:p>
        </p:txBody>
      </p:sp>
      <p:cxnSp>
        <p:nvCxnSpPr>
          <p:cNvPr id="424" name="Google Shape;424;p77"/>
          <p:cNvCxnSpPr/>
          <p:nvPr/>
        </p:nvCxnSpPr>
        <p:spPr>
          <a:xfrm flipH="1">
            <a:off x="4393199" y="3197358"/>
            <a:ext cx="633000" cy="107400"/>
          </a:xfrm>
          <a:prstGeom prst="bentConnector3">
            <a:avLst>
              <a:gd name="adj1" fmla="val 50000"/>
            </a:avLst>
          </a:prstGeom>
          <a:noFill/>
          <a:ln w="9525" cap="flat" cmpd="sng">
            <a:solidFill>
              <a:srgbClr val="A4D5AB"/>
            </a:solidFill>
            <a:prstDash val="solid"/>
            <a:round/>
            <a:headEnd type="none" w="sm" len="sm"/>
            <a:tailEnd type="oval" w="med" len="med"/>
          </a:ln>
        </p:spPr>
      </p:cxnSp>
      <p:sp>
        <p:nvSpPr>
          <p:cNvPr id="425" name="Google Shape;425;p77"/>
          <p:cNvSpPr txBox="1"/>
          <p:nvPr/>
        </p:nvSpPr>
        <p:spPr>
          <a:xfrm>
            <a:off x="3954367" y="3159998"/>
            <a:ext cx="6870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ZAMBIA</a:t>
            </a:r>
            <a:endParaRPr sz="600" b="1" i="0" u="none" strike="noStrike" cap="none">
              <a:solidFill>
                <a:srgbClr val="A4D5AB"/>
              </a:solidFill>
              <a:latin typeface="Arial"/>
              <a:ea typeface="Arial"/>
              <a:cs typeface="Arial"/>
              <a:sym typeface="Arial"/>
            </a:endParaRPr>
          </a:p>
        </p:txBody>
      </p:sp>
      <p:cxnSp>
        <p:nvCxnSpPr>
          <p:cNvPr id="426" name="Google Shape;426;p77"/>
          <p:cNvCxnSpPr/>
          <p:nvPr/>
        </p:nvCxnSpPr>
        <p:spPr>
          <a:xfrm rot="10800000" flipH="1">
            <a:off x="1074724" y="2207790"/>
            <a:ext cx="779100" cy="249300"/>
          </a:xfrm>
          <a:prstGeom prst="bentConnector3">
            <a:avLst>
              <a:gd name="adj1" fmla="val 50000"/>
            </a:avLst>
          </a:prstGeom>
          <a:noFill/>
          <a:ln w="9525" cap="flat" cmpd="sng">
            <a:solidFill>
              <a:srgbClr val="A4D5AB"/>
            </a:solidFill>
            <a:prstDash val="solid"/>
            <a:round/>
            <a:headEnd type="oval" w="med" len="med"/>
            <a:tailEnd type="none" w="sm" len="sm"/>
          </a:ln>
        </p:spPr>
      </p:cxnSp>
      <p:sp>
        <p:nvSpPr>
          <p:cNvPr id="427" name="Google Shape;427;p77"/>
          <p:cNvSpPr txBox="1"/>
          <p:nvPr/>
        </p:nvSpPr>
        <p:spPr>
          <a:xfrm>
            <a:off x="590400" y="2295103"/>
            <a:ext cx="7950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MEXICO</a:t>
            </a:r>
            <a:endParaRPr sz="600" b="1" i="0" u="none" strike="noStrike" cap="none">
              <a:solidFill>
                <a:srgbClr val="A4D5AB"/>
              </a:solidFill>
              <a:latin typeface="Arial"/>
              <a:ea typeface="Arial"/>
              <a:cs typeface="Arial"/>
              <a:sym typeface="Arial"/>
            </a:endParaRPr>
          </a:p>
        </p:txBody>
      </p:sp>
      <p:sp>
        <p:nvSpPr>
          <p:cNvPr id="428" name="Google Shape;428;p77"/>
          <p:cNvSpPr txBox="1"/>
          <p:nvPr/>
        </p:nvSpPr>
        <p:spPr>
          <a:xfrm>
            <a:off x="3167313" y="1730326"/>
            <a:ext cx="778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DOMINICAN REPUBLIC</a:t>
            </a:r>
            <a:endParaRPr sz="600" b="1" i="0" u="none" strike="noStrike" cap="none">
              <a:solidFill>
                <a:srgbClr val="A4D5AB"/>
              </a:solidFill>
              <a:latin typeface="Arial"/>
              <a:ea typeface="Arial"/>
              <a:cs typeface="Arial"/>
              <a:sym typeface="Arial"/>
            </a:endParaRPr>
          </a:p>
        </p:txBody>
      </p:sp>
      <p:cxnSp>
        <p:nvCxnSpPr>
          <p:cNvPr id="429" name="Google Shape;429;p77"/>
          <p:cNvCxnSpPr/>
          <p:nvPr/>
        </p:nvCxnSpPr>
        <p:spPr>
          <a:xfrm rot="5400000">
            <a:off x="2852388" y="2051094"/>
            <a:ext cx="361500" cy="324300"/>
          </a:xfrm>
          <a:prstGeom prst="bentConnector3">
            <a:avLst>
              <a:gd name="adj1" fmla="val 0"/>
            </a:avLst>
          </a:prstGeom>
          <a:noFill/>
          <a:ln w="9525" cap="flat" cmpd="sng">
            <a:solidFill>
              <a:srgbClr val="A4D5AB"/>
            </a:solidFill>
            <a:prstDash val="solid"/>
            <a:round/>
            <a:headEnd type="oval" w="med" len="med"/>
            <a:tailEnd type="none" w="sm" len="sm"/>
          </a:ln>
        </p:spPr>
      </p:cxnSp>
      <p:sp>
        <p:nvSpPr>
          <p:cNvPr id="430" name="Google Shape;430;p77"/>
          <p:cNvSpPr txBox="1"/>
          <p:nvPr/>
        </p:nvSpPr>
        <p:spPr>
          <a:xfrm>
            <a:off x="1126361" y="2457091"/>
            <a:ext cx="919800" cy="2769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COLOMBIA</a:t>
            </a:r>
            <a:endParaRPr sz="600" b="1" i="0" u="none" strike="noStrike" cap="none">
              <a:solidFill>
                <a:srgbClr val="A4D5AB"/>
              </a:solidFill>
              <a:latin typeface="Arial"/>
              <a:ea typeface="Arial"/>
              <a:cs typeface="Arial"/>
              <a:sym typeface="Arial"/>
            </a:endParaRPr>
          </a:p>
        </p:txBody>
      </p:sp>
      <p:cxnSp>
        <p:nvCxnSpPr>
          <p:cNvPr id="431" name="Google Shape;431;p77"/>
          <p:cNvCxnSpPr>
            <a:endCxn id="430" idx="3"/>
          </p:cNvCxnSpPr>
          <p:nvPr/>
        </p:nvCxnSpPr>
        <p:spPr>
          <a:xfrm rot="10800000">
            <a:off x="2046161" y="2595541"/>
            <a:ext cx="683700" cy="114000"/>
          </a:xfrm>
          <a:prstGeom prst="bentConnector3">
            <a:avLst>
              <a:gd name="adj1" fmla="val 50000"/>
            </a:avLst>
          </a:prstGeom>
          <a:noFill/>
          <a:ln w="9525" cap="flat" cmpd="sng">
            <a:solidFill>
              <a:srgbClr val="A4D5AB"/>
            </a:solidFill>
            <a:prstDash val="solid"/>
            <a:round/>
            <a:headEnd type="none" w="sm" len="sm"/>
            <a:tailEnd type="oval" w="med" len="med"/>
          </a:ln>
        </p:spPr>
      </p:cxnSp>
      <p:cxnSp>
        <p:nvCxnSpPr>
          <p:cNvPr id="432" name="Google Shape;432;p77"/>
          <p:cNvCxnSpPr/>
          <p:nvPr/>
        </p:nvCxnSpPr>
        <p:spPr>
          <a:xfrm>
            <a:off x="7462379" y="2564240"/>
            <a:ext cx="445500" cy="900"/>
          </a:xfrm>
          <a:prstGeom prst="bentConnector3">
            <a:avLst>
              <a:gd name="adj1" fmla="val 50000"/>
            </a:avLst>
          </a:prstGeom>
          <a:noFill/>
          <a:ln w="9525" cap="flat" cmpd="sng">
            <a:solidFill>
              <a:srgbClr val="A4D5AB"/>
            </a:solidFill>
            <a:prstDash val="solid"/>
            <a:round/>
            <a:headEnd type="none" w="sm" len="sm"/>
            <a:tailEnd type="oval" w="med" len="med"/>
          </a:ln>
        </p:spPr>
      </p:cxnSp>
      <p:sp>
        <p:nvSpPr>
          <p:cNvPr id="433" name="Google Shape;433;p77"/>
          <p:cNvSpPr txBox="1"/>
          <p:nvPr/>
        </p:nvSpPr>
        <p:spPr>
          <a:xfrm>
            <a:off x="3810591" y="3589622"/>
            <a:ext cx="9198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PARAGUAY</a:t>
            </a:r>
            <a:endParaRPr sz="600" b="1" i="0" u="none" strike="noStrike" cap="none">
              <a:solidFill>
                <a:srgbClr val="A4D5AB"/>
              </a:solidFill>
              <a:latin typeface="Arial"/>
              <a:ea typeface="Arial"/>
              <a:cs typeface="Arial"/>
              <a:sym typeface="Arial"/>
            </a:endParaRPr>
          </a:p>
        </p:txBody>
      </p:sp>
      <p:cxnSp>
        <p:nvCxnSpPr>
          <p:cNvPr id="434" name="Google Shape;434;p77"/>
          <p:cNvCxnSpPr/>
          <p:nvPr/>
        </p:nvCxnSpPr>
        <p:spPr>
          <a:xfrm>
            <a:off x="3167777" y="3480231"/>
            <a:ext cx="714900" cy="291600"/>
          </a:xfrm>
          <a:prstGeom prst="bentConnector3">
            <a:avLst>
              <a:gd name="adj1" fmla="val 50000"/>
            </a:avLst>
          </a:prstGeom>
          <a:noFill/>
          <a:ln w="9525" cap="flat" cmpd="sng">
            <a:solidFill>
              <a:srgbClr val="A4D5AB"/>
            </a:solidFill>
            <a:prstDash val="solid"/>
            <a:round/>
            <a:headEnd type="none" w="sm" len="sm"/>
            <a:tailEnd type="oval" w="med" len="med"/>
          </a:ln>
        </p:spPr>
      </p:cxnSp>
      <p:sp>
        <p:nvSpPr>
          <p:cNvPr id="435" name="Google Shape;435;p77"/>
          <p:cNvSpPr txBox="1"/>
          <p:nvPr/>
        </p:nvSpPr>
        <p:spPr>
          <a:xfrm>
            <a:off x="1812654" y="2899601"/>
            <a:ext cx="4980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PERU</a:t>
            </a:r>
            <a:endParaRPr sz="600" b="1" i="0" u="none" strike="noStrike" cap="none">
              <a:solidFill>
                <a:srgbClr val="A4D5AB"/>
              </a:solidFill>
              <a:latin typeface="Arial"/>
              <a:ea typeface="Arial"/>
              <a:cs typeface="Arial"/>
              <a:sym typeface="Arial"/>
            </a:endParaRPr>
          </a:p>
        </p:txBody>
      </p:sp>
      <p:cxnSp>
        <p:nvCxnSpPr>
          <p:cNvPr id="436" name="Google Shape;436;p77"/>
          <p:cNvCxnSpPr/>
          <p:nvPr/>
        </p:nvCxnSpPr>
        <p:spPr>
          <a:xfrm>
            <a:off x="2200359" y="3095259"/>
            <a:ext cx="475800" cy="900"/>
          </a:xfrm>
          <a:prstGeom prst="bentConnector3">
            <a:avLst>
              <a:gd name="adj1" fmla="val 50000"/>
            </a:avLst>
          </a:prstGeom>
          <a:noFill/>
          <a:ln w="9525" cap="flat" cmpd="sng">
            <a:solidFill>
              <a:srgbClr val="A4D5AB"/>
            </a:solidFill>
            <a:prstDash val="solid"/>
            <a:round/>
            <a:headEnd type="oval" w="med" len="med"/>
            <a:tailEnd type="none" w="sm" len="sm"/>
          </a:ln>
        </p:spPr>
      </p:cxnSp>
      <p:sp>
        <p:nvSpPr>
          <p:cNvPr id="437" name="Google Shape;437;p77"/>
          <p:cNvSpPr txBox="1"/>
          <p:nvPr/>
        </p:nvSpPr>
        <p:spPr>
          <a:xfrm>
            <a:off x="7830955" y="2384365"/>
            <a:ext cx="9765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PHILIPPINES</a:t>
            </a:r>
            <a:endParaRPr sz="600" b="1" i="0" u="none" strike="noStrike" cap="none">
              <a:solidFill>
                <a:srgbClr val="A4D5AB"/>
              </a:solidFill>
              <a:latin typeface="Arial"/>
              <a:ea typeface="Arial"/>
              <a:cs typeface="Arial"/>
              <a:sym typeface="Arial"/>
            </a:endParaRPr>
          </a:p>
        </p:txBody>
      </p:sp>
      <p:sp>
        <p:nvSpPr>
          <p:cNvPr id="438" name="Google Shape;438;p77"/>
          <p:cNvSpPr txBox="1"/>
          <p:nvPr/>
        </p:nvSpPr>
        <p:spPr>
          <a:xfrm>
            <a:off x="7851262" y="1983247"/>
            <a:ext cx="9765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MYANMAR</a:t>
            </a:r>
            <a:endParaRPr sz="600" b="1" i="0" u="none" strike="noStrike" cap="none">
              <a:solidFill>
                <a:srgbClr val="A4D5AB"/>
              </a:solidFill>
              <a:latin typeface="Arial"/>
              <a:ea typeface="Arial"/>
              <a:cs typeface="Arial"/>
              <a:sym typeface="Arial"/>
            </a:endParaRPr>
          </a:p>
        </p:txBody>
      </p:sp>
      <p:sp>
        <p:nvSpPr>
          <p:cNvPr id="439" name="Google Shape;439;p77"/>
          <p:cNvSpPr txBox="1"/>
          <p:nvPr/>
        </p:nvSpPr>
        <p:spPr>
          <a:xfrm>
            <a:off x="3998832" y="2749268"/>
            <a:ext cx="7302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NIGERIA</a:t>
            </a:r>
            <a:endParaRPr sz="600" b="1" i="0" u="none" strike="noStrike" cap="none">
              <a:solidFill>
                <a:srgbClr val="A4D5AB"/>
              </a:solidFill>
              <a:latin typeface="Arial"/>
              <a:ea typeface="Arial"/>
              <a:cs typeface="Arial"/>
              <a:sym typeface="Arial"/>
            </a:endParaRPr>
          </a:p>
        </p:txBody>
      </p:sp>
      <p:cxnSp>
        <p:nvCxnSpPr>
          <p:cNvPr id="440" name="Google Shape;440;p77"/>
          <p:cNvCxnSpPr/>
          <p:nvPr/>
        </p:nvCxnSpPr>
        <p:spPr>
          <a:xfrm rot="5400000" flipH="1">
            <a:off x="3978439" y="1838121"/>
            <a:ext cx="792300" cy="310500"/>
          </a:xfrm>
          <a:prstGeom prst="bentConnector3">
            <a:avLst>
              <a:gd name="adj1" fmla="val 50000"/>
            </a:avLst>
          </a:prstGeom>
          <a:noFill/>
          <a:ln w="9525" cap="flat" cmpd="sng">
            <a:solidFill>
              <a:srgbClr val="A4D5AB"/>
            </a:solidFill>
            <a:prstDash val="solid"/>
            <a:round/>
            <a:headEnd type="none" w="sm" len="sm"/>
            <a:tailEnd type="oval" w="med" len="med"/>
          </a:ln>
        </p:spPr>
      </p:cxnSp>
      <p:sp>
        <p:nvSpPr>
          <p:cNvPr id="441" name="Google Shape;441;p77"/>
          <p:cNvSpPr txBox="1"/>
          <p:nvPr/>
        </p:nvSpPr>
        <p:spPr>
          <a:xfrm>
            <a:off x="3818825" y="1426987"/>
            <a:ext cx="4629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MALI</a:t>
            </a:r>
            <a:endParaRPr sz="600" b="1" i="0" u="none" strike="noStrike" cap="none">
              <a:solidFill>
                <a:srgbClr val="A4D5AB"/>
              </a:solidFill>
              <a:latin typeface="Arial"/>
              <a:ea typeface="Arial"/>
              <a:cs typeface="Arial"/>
              <a:sym typeface="Arial"/>
            </a:endParaRPr>
          </a:p>
        </p:txBody>
      </p:sp>
      <p:sp>
        <p:nvSpPr>
          <p:cNvPr id="442" name="Google Shape;442;p77"/>
          <p:cNvSpPr txBox="1"/>
          <p:nvPr/>
        </p:nvSpPr>
        <p:spPr>
          <a:xfrm>
            <a:off x="3642908" y="2669978"/>
            <a:ext cx="6870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GHANA</a:t>
            </a:r>
            <a:endParaRPr sz="600" b="1" i="0" u="none" strike="noStrike" cap="none">
              <a:solidFill>
                <a:srgbClr val="A4D5AB"/>
              </a:solidFill>
              <a:latin typeface="Arial"/>
              <a:ea typeface="Arial"/>
              <a:cs typeface="Arial"/>
              <a:sym typeface="Arial"/>
            </a:endParaRPr>
          </a:p>
        </p:txBody>
      </p:sp>
      <p:cxnSp>
        <p:nvCxnSpPr>
          <p:cNvPr id="443" name="Google Shape;443;p77"/>
          <p:cNvCxnSpPr/>
          <p:nvPr/>
        </p:nvCxnSpPr>
        <p:spPr>
          <a:xfrm flipH="1">
            <a:off x="4077253" y="2689492"/>
            <a:ext cx="442800" cy="124200"/>
          </a:xfrm>
          <a:prstGeom prst="bentConnector3">
            <a:avLst>
              <a:gd name="adj1" fmla="val 8025"/>
            </a:avLst>
          </a:prstGeom>
          <a:noFill/>
          <a:ln w="9525" cap="flat" cmpd="sng">
            <a:solidFill>
              <a:srgbClr val="A4D5AB"/>
            </a:solidFill>
            <a:prstDash val="solid"/>
            <a:round/>
            <a:headEnd type="none" w="sm" len="sm"/>
            <a:tailEnd type="oval" w="med" len="med"/>
          </a:ln>
        </p:spPr>
      </p:cxnSp>
      <p:sp>
        <p:nvSpPr>
          <p:cNvPr id="444" name="Google Shape;444;p77"/>
          <p:cNvSpPr txBox="1"/>
          <p:nvPr/>
        </p:nvSpPr>
        <p:spPr>
          <a:xfrm>
            <a:off x="3271141" y="2515371"/>
            <a:ext cx="684600" cy="2769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LIBERIA</a:t>
            </a:r>
            <a:endParaRPr sz="600" b="1" i="0" u="none" strike="noStrike" cap="none">
              <a:solidFill>
                <a:srgbClr val="A4D5AB"/>
              </a:solidFill>
              <a:latin typeface="Arial"/>
              <a:ea typeface="Arial"/>
              <a:cs typeface="Arial"/>
              <a:sym typeface="Arial"/>
            </a:endParaRPr>
          </a:p>
        </p:txBody>
      </p:sp>
      <p:sp>
        <p:nvSpPr>
          <p:cNvPr id="445" name="Google Shape;445;p77"/>
          <p:cNvSpPr txBox="1"/>
          <p:nvPr/>
        </p:nvSpPr>
        <p:spPr>
          <a:xfrm>
            <a:off x="3063025" y="2132221"/>
            <a:ext cx="795000" cy="2769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SIERRA LEONE</a:t>
            </a:r>
            <a:endParaRPr sz="600" b="1" i="0" u="none" strike="noStrike" cap="none">
              <a:solidFill>
                <a:srgbClr val="A4D5AB"/>
              </a:solidFill>
              <a:latin typeface="Arial"/>
              <a:ea typeface="Arial"/>
              <a:cs typeface="Arial"/>
              <a:sym typeface="Arial"/>
            </a:endParaRPr>
          </a:p>
        </p:txBody>
      </p:sp>
      <p:cxnSp>
        <p:nvCxnSpPr>
          <p:cNvPr id="446" name="Google Shape;446;p77"/>
          <p:cNvCxnSpPr/>
          <p:nvPr/>
        </p:nvCxnSpPr>
        <p:spPr>
          <a:xfrm rot="10800000">
            <a:off x="3776060" y="2461501"/>
            <a:ext cx="415200" cy="197400"/>
          </a:xfrm>
          <a:prstGeom prst="bentConnector3">
            <a:avLst>
              <a:gd name="adj1" fmla="val 50000"/>
            </a:avLst>
          </a:prstGeom>
          <a:noFill/>
          <a:ln w="9525" cap="flat" cmpd="sng">
            <a:solidFill>
              <a:srgbClr val="A4D5AB"/>
            </a:solidFill>
            <a:prstDash val="solid"/>
            <a:round/>
            <a:headEnd type="none" w="sm" len="sm"/>
            <a:tailEnd type="oval" w="med" len="med"/>
          </a:ln>
        </p:spPr>
      </p:cxnSp>
      <p:sp>
        <p:nvSpPr>
          <p:cNvPr id="447" name="Google Shape;447;p77"/>
          <p:cNvSpPr txBox="1"/>
          <p:nvPr/>
        </p:nvSpPr>
        <p:spPr>
          <a:xfrm>
            <a:off x="3999506" y="4077825"/>
            <a:ext cx="1287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1. BURKINA FASO</a:t>
            </a:r>
            <a:endParaRPr sz="600" b="1" i="0" u="none" strike="noStrike" cap="none">
              <a:solidFill>
                <a:srgbClr val="A4D5A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2. CÔTE D’IVOIRE</a:t>
            </a:r>
            <a:endParaRPr sz="600" b="1" i="0" u="none" strike="noStrike" cap="none">
              <a:solidFill>
                <a:srgbClr val="A4D5AB"/>
              </a:solidFill>
              <a:latin typeface="Arial"/>
              <a:ea typeface="Arial"/>
              <a:cs typeface="Arial"/>
              <a:sym typeface="Arial"/>
            </a:endParaRPr>
          </a:p>
        </p:txBody>
      </p:sp>
      <p:sp>
        <p:nvSpPr>
          <p:cNvPr id="448" name="Google Shape;448;p77"/>
          <p:cNvSpPr txBox="1"/>
          <p:nvPr/>
        </p:nvSpPr>
        <p:spPr>
          <a:xfrm>
            <a:off x="3999515" y="2960464"/>
            <a:ext cx="6597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A4D5AB"/>
                </a:solidFill>
                <a:latin typeface="Arial"/>
                <a:ea typeface="Arial"/>
                <a:cs typeface="Arial"/>
                <a:sym typeface="Arial"/>
              </a:rPr>
              <a:t>RWANDA</a:t>
            </a:r>
            <a:endParaRPr sz="600" b="1" i="0" u="none" strike="noStrike" cap="none">
              <a:solidFill>
                <a:srgbClr val="A4D5AB"/>
              </a:solidFill>
              <a:latin typeface="Arial"/>
              <a:ea typeface="Arial"/>
              <a:cs typeface="Arial"/>
              <a:sym typeface="Arial"/>
            </a:endParaRPr>
          </a:p>
        </p:txBody>
      </p:sp>
      <p:sp>
        <p:nvSpPr>
          <p:cNvPr id="449" name="Google Shape;449;p77"/>
          <p:cNvSpPr/>
          <p:nvPr/>
        </p:nvSpPr>
        <p:spPr>
          <a:xfrm>
            <a:off x="4306258" y="2607343"/>
            <a:ext cx="150001" cy="153409"/>
          </a:xfrm>
          <a:custGeom>
            <a:avLst/>
            <a:gdLst/>
            <a:ahLst/>
            <a:cxnLst/>
            <a:rect l="l" t="t" r="r" b="b"/>
            <a:pathLst>
              <a:path w="5160" h="5406" extrusionOk="0">
                <a:moveTo>
                  <a:pt x="953" y="5374"/>
                </a:moveTo>
                <a:lnTo>
                  <a:pt x="922" y="5190"/>
                </a:lnTo>
                <a:lnTo>
                  <a:pt x="861" y="5037"/>
                </a:lnTo>
                <a:lnTo>
                  <a:pt x="922" y="4852"/>
                </a:lnTo>
                <a:lnTo>
                  <a:pt x="861" y="4730"/>
                </a:lnTo>
                <a:lnTo>
                  <a:pt x="922" y="4576"/>
                </a:lnTo>
                <a:lnTo>
                  <a:pt x="984" y="4484"/>
                </a:lnTo>
                <a:lnTo>
                  <a:pt x="922" y="4392"/>
                </a:lnTo>
                <a:lnTo>
                  <a:pt x="1045" y="4300"/>
                </a:lnTo>
                <a:lnTo>
                  <a:pt x="984" y="4116"/>
                </a:lnTo>
                <a:lnTo>
                  <a:pt x="891" y="4116"/>
                </a:lnTo>
                <a:lnTo>
                  <a:pt x="769" y="4023"/>
                </a:lnTo>
                <a:lnTo>
                  <a:pt x="707" y="3870"/>
                </a:lnTo>
                <a:lnTo>
                  <a:pt x="615" y="3808"/>
                </a:lnTo>
                <a:lnTo>
                  <a:pt x="492" y="3839"/>
                </a:lnTo>
                <a:lnTo>
                  <a:pt x="400" y="3716"/>
                </a:lnTo>
                <a:lnTo>
                  <a:pt x="247" y="3716"/>
                </a:lnTo>
                <a:lnTo>
                  <a:pt x="185" y="3778"/>
                </a:lnTo>
                <a:lnTo>
                  <a:pt x="62" y="3716"/>
                </a:lnTo>
                <a:lnTo>
                  <a:pt x="1" y="3563"/>
                </a:lnTo>
                <a:lnTo>
                  <a:pt x="124" y="3440"/>
                </a:lnTo>
                <a:lnTo>
                  <a:pt x="277" y="3133"/>
                </a:lnTo>
                <a:lnTo>
                  <a:pt x="216" y="2979"/>
                </a:lnTo>
                <a:lnTo>
                  <a:pt x="247" y="2857"/>
                </a:lnTo>
                <a:lnTo>
                  <a:pt x="400" y="2826"/>
                </a:lnTo>
                <a:lnTo>
                  <a:pt x="615" y="2335"/>
                </a:lnTo>
                <a:lnTo>
                  <a:pt x="646" y="2150"/>
                </a:lnTo>
                <a:lnTo>
                  <a:pt x="584" y="2089"/>
                </a:lnTo>
                <a:lnTo>
                  <a:pt x="431" y="1905"/>
                </a:lnTo>
                <a:lnTo>
                  <a:pt x="431" y="1813"/>
                </a:lnTo>
                <a:lnTo>
                  <a:pt x="523" y="1751"/>
                </a:lnTo>
                <a:lnTo>
                  <a:pt x="676" y="1782"/>
                </a:lnTo>
                <a:lnTo>
                  <a:pt x="676" y="1659"/>
                </a:lnTo>
                <a:lnTo>
                  <a:pt x="584" y="1475"/>
                </a:lnTo>
                <a:lnTo>
                  <a:pt x="492" y="1413"/>
                </a:lnTo>
                <a:lnTo>
                  <a:pt x="462" y="1137"/>
                </a:lnTo>
                <a:lnTo>
                  <a:pt x="492" y="1014"/>
                </a:lnTo>
                <a:lnTo>
                  <a:pt x="462" y="646"/>
                </a:lnTo>
                <a:lnTo>
                  <a:pt x="400" y="554"/>
                </a:lnTo>
                <a:lnTo>
                  <a:pt x="400" y="431"/>
                </a:lnTo>
                <a:lnTo>
                  <a:pt x="707" y="308"/>
                </a:lnTo>
                <a:lnTo>
                  <a:pt x="1045" y="154"/>
                </a:lnTo>
                <a:lnTo>
                  <a:pt x="1137" y="124"/>
                </a:lnTo>
                <a:lnTo>
                  <a:pt x="1321" y="216"/>
                </a:lnTo>
                <a:lnTo>
                  <a:pt x="1659" y="247"/>
                </a:lnTo>
                <a:lnTo>
                  <a:pt x="1751" y="185"/>
                </a:lnTo>
                <a:lnTo>
                  <a:pt x="1751" y="124"/>
                </a:lnTo>
                <a:lnTo>
                  <a:pt x="2028" y="62"/>
                </a:lnTo>
                <a:lnTo>
                  <a:pt x="2242" y="93"/>
                </a:lnTo>
                <a:lnTo>
                  <a:pt x="2181" y="154"/>
                </a:lnTo>
                <a:lnTo>
                  <a:pt x="2242" y="247"/>
                </a:lnTo>
                <a:lnTo>
                  <a:pt x="2519" y="308"/>
                </a:lnTo>
                <a:lnTo>
                  <a:pt x="2672" y="93"/>
                </a:lnTo>
                <a:lnTo>
                  <a:pt x="2795" y="1"/>
                </a:lnTo>
                <a:lnTo>
                  <a:pt x="3041" y="185"/>
                </a:lnTo>
                <a:lnTo>
                  <a:pt x="3348" y="369"/>
                </a:lnTo>
                <a:lnTo>
                  <a:pt x="3471" y="369"/>
                </a:lnTo>
                <a:lnTo>
                  <a:pt x="3563" y="431"/>
                </a:lnTo>
                <a:lnTo>
                  <a:pt x="3686" y="431"/>
                </a:lnTo>
                <a:lnTo>
                  <a:pt x="3870" y="492"/>
                </a:lnTo>
                <a:lnTo>
                  <a:pt x="3931" y="646"/>
                </a:lnTo>
                <a:lnTo>
                  <a:pt x="4208" y="769"/>
                </a:lnTo>
                <a:lnTo>
                  <a:pt x="4392" y="738"/>
                </a:lnTo>
                <a:lnTo>
                  <a:pt x="4576" y="615"/>
                </a:lnTo>
                <a:lnTo>
                  <a:pt x="4668" y="615"/>
                </a:lnTo>
                <a:lnTo>
                  <a:pt x="4791" y="707"/>
                </a:lnTo>
                <a:lnTo>
                  <a:pt x="4975" y="738"/>
                </a:lnTo>
                <a:lnTo>
                  <a:pt x="4975" y="799"/>
                </a:lnTo>
                <a:lnTo>
                  <a:pt x="4914" y="1045"/>
                </a:lnTo>
                <a:lnTo>
                  <a:pt x="4975" y="1229"/>
                </a:lnTo>
                <a:lnTo>
                  <a:pt x="4975" y="1383"/>
                </a:lnTo>
                <a:lnTo>
                  <a:pt x="5098" y="1475"/>
                </a:lnTo>
                <a:lnTo>
                  <a:pt x="5160" y="1690"/>
                </a:lnTo>
                <a:lnTo>
                  <a:pt x="5098" y="1874"/>
                </a:lnTo>
                <a:lnTo>
                  <a:pt x="5098" y="2058"/>
                </a:lnTo>
                <a:lnTo>
                  <a:pt x="4945" y="2150"/>
                </a:lnTo>
                <a:lnTo>
                  <a:pt x="4668" y="2550"/>
                </a:lnTo>
                <a:lnTo>
                  <a:pt x="4699" y="2703"/>
                </a:lnTo>
                <a:lnTo>
                  <a:pt x="4607" y="2826"/>
                </a:lnTo>
                <a:lnTo>
                  <a:pt x="4607" y="3010"/>
                </a:lnTo>
                <a:lnTo>
                  <a:pt x="4545" y="3133"/>
                </a:lnTo>
                <a:lnTo>
                  <a:pt x="4545" y="3501"/>
                </a:lnTo>
                <a:lnTo>
                  <a:pt x="4484" y="3563"/>
                </a:lnTo>
                <a:lnTo>
                  <a:pt x="4453" y="3624"/>
                </a:lnTo>
                <a:lnTo>
                  <a:pt x="4576" y="3716"/>
                </a:lnTo>
                <a:lnTo>
                  <a:pt x="4668" y="4023"/>
                </a:lnTo>
                <a:lnTo>
                  <a:pt x="4699" y="4238"/>
                </a:lnTo>
                <a:lnTo>
                  <a:pt x="4883" y="4300"/>
                </a:lnTo>
                <a:lnTo>
                  <a:pt x="4975" y="4423"/>
                </a:lnTo>
                <a:lnTo>
                  <a:pt x="4975" y="4668"/>
                </a:lnTo>
                <a:lnTo>
                  <a:pt x="4853" y="4668"/>
                </a:lnTo>
                <a:lnTo>
                  <a:pt x="4668" y="4699"/>
                </a:lnTo>
                <a:lnTo>
                  <a:pt x="4638" y="4760"/>
                </a:lnTo>
                <a:lnTo>
                  <a:pt x="4515" y="4545"/>
                </a:lnTo>
                <a:lnTo>
                  <a:pt x="4361" y="4576"/>
                </a:lnTo>
                <a:lnTo>
                  <a:pt x="4331" y="4791"/>
                </a:lnTo>
                <a:lnTo>
                  <a:pt x="3931" y="4607"/>
                </a:lnTo>
                <a:lnTo>
                  <a:pt x="3532" y="4730"/>
                </a:lnTo>
                <a:lnTo>
                  <a:pt x="2427" y="4730"/>
                </a:lnTo>
                <a:lnTo>
                  <a:pt x="2120" y="4791"/>
                </a:lnTo>
                <a:lnTo>
                  <a:pt x="2120" y="4852"/>
                </a:lnTo>
                <a:lnTo>
                  <a:pt x="1567" y="5067"/>
                </a:lnTo>
                <a:lnTo>
                  <a:pt x="1475" y="5159"/>
                </a:lnTo>
                <a:lnTo>
                  <a:pt x="1321" y="5159"/>
                </a:lnTo>
                <a:lnTo>
                  <a:pt x="1014" y="5405"/>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77"/>
          <p:cNvSpPr/>
          <p:nvPr/>
        </p:nvSpPr>
        <p:spPr>
          <a:xfrm>
            <a:off x="5229703" y="3114757"/>
            <a:ext cx="251595" cy="394261"/>
          </a:xfrm>
          <a:custGeom>
            <a:avLst/>
            <a:gdLst/>
            <a:ahLst/>
            <a:cxnLst/>
            <a:rect l="l" t="t" r="r" b="b"/>
            <a:pathLst>
              <a:path w="8660" h="13880" extrusionOk="0">
                <a:moveTo>
                  <a:pt x="584" y="10164"/>
                </a:moveTo>
                <a:lnTo>
                  <a:pt x="1505" y="9273"/>
                </a:lnTo>
                <a:lnTo>
                  <a:pt x="1505" y="8997"/>
                </a:lnTo>
                <a:lnTo>
                  <a:pt x="1566" y="8874"/>
                </a:lnTo>
                <a:lnTo>
                  <a:pt x="1566" y="8628"/>
                </a:lnTo>
                <a:lnTo>
                  <a:pt x="1628" y="8536"/>
                </a:lnTo>
                <a:lnTo>
                  <a:pt x="1566" y="8383"/>
                </a:lnTo>
                <a:lnTo>
                  <a:pt x="1597" y="8291"/>
                </a:lnTo>
                <a:lnTo>
                  <a:pt x="1720" y="8260"/>
                </a:lnTo>
                <a:lnTo>
                  <a:pt x="1750" y="8168"/>
                </a:lnTo>
                <a:lnTo>
                  <a:pt x="1935" y="8045"/>
                </a:lnTo>
                <a:lnTo>
                  <a:pt x="2027" y="7891"/>
                </a:lnTo>
                <a:lnTo>
                  <a:pt x="1996" y="7799"/>
                </a:lnTo>
                <a:lnTo>
                  <a:pt x="1904" y="7707"/>
                </a:lnTo>
                <a:lnTo>
                  <a:pt x="1904" y="7554"/>
                </a:lnTo>
                <a:lnTo>
                  <a:pt x="1996" y="7492"/>
                </a:lnTo>
                <a:lnTo>
                  <a:pt x="1935" y="7339"/>
                </a:lnTo>
                <a:lnTo>
                  <a:pt x="1812" y="7247"/>
                </a:lnTo>
                <a:lnTo>
                  <a:pt x="1812" y="7124"/>
                </a:lnTo>
                <a:lnTo>
                  <a:pt x="1904" y="7093"/>
                </a:lnTo>
                <a:lnTo>
                  <a:pt x="1935" y="6940"/>
                </a:lnTo>
                <a:lnTo>
                  <a:pt x="1935" y="6786"/>
                </a:lnTo>
                <a:lnTo>
                  <a:pt x="2058" y="6694"/>
                </a:lnTo>
                <a:lnTo>
                  <a:pt x="2119" y="6571"/>
                </a:lnTo>
                <a:lnTo>
                  <a:pt x="1965" y="6602"/>
                </a:lnTo>
                <a:lnTo>
                  <a:pt x="1904" y="6510"/>
                </a:lnTo>
                <a:lnTo>
                  <a:pt x="1996" y="6387"/>
                </a:lnTo>
                <a:lnTo>
                  <a:pt x="2027" y="6110"/>
                </a:lnTo>
                <a:lnTo>
                  <a:pt x="2088" y="6018"/>
                </a:lnTo>
                <a:lnTo>
                  <a:pt x="2088" y="5896"/>
                </a:lnTo>
                <a:lnTo>
                  <a:pt x="2058" y="5803"/>
                </a:lnTo>
                <a:lnTo>
                  <a:pt x="2088" y="5681"/>
                </a:lnTo>
                <a:lnTo>
                  <a:pt x="2058" y="5558"/>
                </a:lnTo>
                <a:lnTo>
                  <a:pt x="2150" y="5435"/>
                </a:lnTo>
                <a:lnTo>
                  <a:pt x="2150" y="5312"/>
                </a:lnTo>
                <a:lnTo>
                  <a:pt x="1965" y="5281"/>
                </a:lnTo>
                <a:lnTo>
                  <a:pt x="1873" y="5189"/>
                </a:lnTo>
                <a:lnTo>
                  <a:pt x="1720" y="5066"/>
                </a:lnTo>
                <a:lnTo>
                  <a:pt x="1443" y="5036"/>
                </a:lnTo>
                <a:lnTo>
                  <a:pt x="1321" y="5005"/>
                </a:lnTo>
                <a:lnTo>
                  <a:pt x="1167" y="4821"/>
                </a:lnTo>
                <a:lnTo>
                  <a:pt x="921" y="4698"/>
                </a:lnTo>
                <a:lnTo>
                  <a:pt x="706" y="4637"/>
                </a:lnTo>
                <a:lnTo>
                  <a:pt x="645" y="4729"/>
                </a:lnTo>
                <a:lnTo>
                  <a:pt x="553" y="4729"/>
                </a:lnTo>
                <a:lnTo>
                  <a:pt x="522" y="4637"/>
                </a:lnTo>
                <a:lnTo>
                  <a:pt x="399" y="4637"/>
                </a:lnTo>
                <a:lnTo>
                  <a:pt x="92" y="4606"/>
                </a:lnTo>
                <a:lnTo>
                  <a:pt x="92" y="4237"/>
                </a:lnTo>
                <a:lnTo>
                  <a:pt x="0" y="3961"/>
                </a:lnTo>
                <a:lnTo>
                  <a:pt x="92" y="3838"/>
                </a:lnTo>
                <a:lnTo>
                  <a:pt x="399" y="3685"/>
                </a:lnTo>
                <a:lnTo>
                  <a:pt x="584" y="3685"/>
                </a:lnTo>
                <a:lnTo>
                  <a:pt x="1413" y="3347"/>
                </a:lnTo>
                <a:lnTo>
                  <a:pt x="1566" y="3316"/>
                </a:lnTo>
                <a:lnTo>
                  <a:pt x="2058" y="3101"/>
                </a:lnTo>
                <a:lnTo>
                  <a:pt x="2303" y="3009"/>
                </a:lnTo>
                <a:lnTo>
                  <a:pt x="2549" y="2978"/>
                </a:lnTo>
                <a:lnTo>
                  <a:pt x="2580" y="3071"/>
                </a:lnTo>
                <a:lnTo>
                  <a:pt x="2610" y="3132"/>
                </a:lnTo>
                <a:lnTo>
                  <a:pt x="2702" y="3224"/>
                </a:lnTo>
                <a:lnTo>
                  <a:pt x="2702" y="3316"/>
                </a:lnTo>
                <a:lnTo>
                  <a:pt x="2825" y="3408"/>
                </a:lnTo>
                <a:lnTo>
                  <a:pt x="2917" y="3378"/>
                </a:lnTo>
                <a:lnTo>
                  <a:pt x="3009" y="3378"/>
                </a:lnTo>
                <a:lnTo>
                  <a:pt x="3071" y="3286"/>
                </a:lnTo>
                <a:lnTo>
                  <a:pt x="3255" y="3286"/>
                </a:lnTo>
                <a:lnTo>
                  <a:pt x="3470" y="3347"/>
                </a:lnTo>
                <a:lnTo>
                  <a:pt x="3531" y="3470"/>
                </a:lnTo>
                <a:lnTo>
                  <a:pt x="3531" y="3685"/>
                </a:lnTo>
                <a:lnTo>
                  <a:pt x="3531" y="3900"/>
                </a:lnTo>
                <a:lnTo>
                  <a:pt x="3347" y="4084"/>
                </a:lnTo>
                <a:lnTo>
                  <a:pt x="3316" y="4268"/>
                </a:lnTo>
                <a:lnTo>
                  <a:pt x="3194" y="4422"/>
                </a:lnTo>
                <a:lnTo>
                  <a:pt x="3224" y="4544"/>
                </a:lnTo>
                <a:lnTo>
                  <a:pt x="3286" y="4729"/>
                </a:lnTo>
                <a:lnTo>
                  <a:pt x="3316" y="4852"/>
                </a:lnTo>
                <a:lnTo>
                  <a:pt x="3470" y="5036"/>
                </a:lnTo>
                <a:lnTo>
                  <a:pt x="3593" y="5159"/>
                </a:lnTo>
                <a:lnTo>
                  <a:pt x="3716" y="5220"/>
                </a:lnTo>
                <a:lnTo>
                  <a:pt x="3808" y="5312"/>
                </a:lnTo>
                <a:lnTo>
                  <a:pt x="3900" y="5466"/>
                </a:lnTo>
                <a:lnTo>
                  <a:pt x="3839" y="5558"/>
                </a:lnTo>
                <a:lnTo>
                  <a:pt x="3900" y="5681"/>
                </a:lnTo>
                <a:lnTo>
                  <a:pt x="4053" y="5650"/>
                </a:lnTo>
                <a:lnTo>
                  <a:pt x="4084" y="5466"/>
                </a:lnTo>
                <a:lnTo>
                  <a:pt x="4023" y="5281"/>
                </a:lnTo>
                <a:lnTo>
                  <a:pt x="4115" y="5128"/>
                </a:lnTo>
                <a:lnTo>
                  <a:pt x="4146" y="4974"/>
                </a:lnTo>
                <a:lnTo>
                  <a:pt x="4207" y="4759"/>
                </a:lnTo>
                <a:lnTo>
                  <a:pt x="4391" y="4729"/>
                </a:lnTo>
                <a:lnTo>
                  <a:pt x="4514" y="4606"/>
                </a:lnTo>
                <a:lnTo>
                  <a:pt x="4545" y="4483"/>
                </a:lnTo>
                <a:lnTo>
                  <a:pt x="4545" y="4176"/>
                </a:lnTo>
                <a:lnTo>
                  <a:pt x="4483" y="4084"/>
                </a:lnTo>
                <a:lnTo>
                  <a:pt x="4483" y="4022"/>
                </a:lnTo>
                <a:lnTo>
                  <a:pt x="4453" y="3961"/>
                </a:lnTo>
                <a:lnTo>
                  <a:pt x="4483" y="3900"/>
                </a:lnTo>
                <a:lnTo>
                  <a:pt x="4575" y="3869"/>
                </a:lnTo>
                <a:lnTo>
                  <a:pt x="4606" y="3777"/>
                </a:lnTo>
                <a:lnTo>
                  <a:pt x="4698" y="3746"/>
                </a:lnTo>
                <a:lnTo>
                  <a:pt x="4698" y="3654"/>
                </a:lnTo>
                <a:lnTo>
                  <a:pt x="4668" y="3562"/>
                </a:lnTo>
                <a:lnTo>
                  <a:pt x="4575" y="3347"/>
                </a:lnTo>
                <a:lnTo>
                  <a:pt x="4391" y="3101"/>
                </a:lnTo>
                <a:lnTo>
                  <a:pt x="4330" y="2978"/>
                </a:lnTo>
                <a:lnTo>
                  <a:pt x="4053" y="2671"/>
                </a:lnTo>
                <a:lnTo>
                  <a:pt x="3961" y="2671"/>
                </a:lnTo>
                <a:lnTo>
                  <a:pt x="3900" y="2579"/>
                </a:lnTo>
                <a:lnTo>
                  <a:pt x="3808" y="2456"/>
                </a:lnTo>
                <a:lnTo>
                  <a:pt x="3531" y="2334"/>
                </a:lnTo>
                <a:lnTo>
                  <a:pt x="3409" y="1566"/>
                </a:lnTo>
                <a:lnTo>
                  <a:pt x="3593" y="829"/>
                </a:lnTo>
                <a:lnTo>
                  <a:pt x="4391" y="829"/>
                </a:lnTo>
                <a:lnTo>
                  <a:pt x="4514" y="798"/>
                </a:lnTo>
                <a:lnTo>
                  <a:pt x="4575" y="737"/>
                </a:lnTo>
                <a:lnTo>
                  <a:pt x="4698" y="706"/>
                </a:lnTo>
                <a:lnTo>
                  <a:pt x="4698" y="768"/>
                </a:lnTo>
                <a:lnTo>
                  <a:pt x="4790" y="798"/>
                </a:lnTo>
                <a:lnTo>
                  <a:pt x="4883" y="890"/>
                </a:lnTo>
                <a:lnTo>
                  <a:pt x="5005" y="890"/>
                </a:lnTo>
                <a:lnTo>
                  <a:pt x="5097" y="983"/>
                </a:lnTo>
                <a:lnTo>
                  <a:pt x="5067" y="1044"/>
                </a:lnTo>
                <a:lnTo>
                  <a:pt x="5312" y="983"/>
                </a:lnTo>
                <a:lnTo>
                  <a:pt x="5497" y="860"/>
                </a:lnTo>
                <a:lnTo>
                  <a:pt x="5589" y="829"/>
                </a:lnTo>
                <a:lnTo>
                  <a:pt x="5650" y="768"/>
                </a:lnTo>
                <a:lnTo>
                  <a:pt x="5742" y="829"/>
                </a:lnTo>
                <a:lnTo>
                  <a:pt x="5742" y="860"/>
                </a:lnTo>
                <a:lnTo>
                  <a:pt x="5865" y="890"/>
                </a:lnTo>
                <a:lnTo>
                  <a:pt x="5957" y="952"/>
                </a:lnTo>
                <a:lnTo>
                  <a:pt x="6141" y="890"/>
                </a:lnTo>
                <a:lnTo>
                  <a:pt x="6356" y="860"/>
                </a:lnTo>
                <a:lnTo>
                  <a:pt x="6418" y="737"/>
                </a:lnTo>
                <a:lnTo>
                  <a:pt x="6387" y="645"/>
                </a:lnTo>
                <a:lnTo>
                  <a:pt x="6449" y="583"/>
                </a:lnTo>
                <a:lnTo>
                  <a:pt x="6602" y="645"/>
                </a:lnTo>
                <a:lnTo>
                  <a:pt x="6694" y="614"/>
                </a:lnTo>
                <a:lnTo>
                  <a:pt x="6817" y="706"/>
                </a:lnTo>
                <a:lnTo>
                  <a:pt x="6971" y="676"/>
                </a:lnTo>
                <a:lnTo>
                  <a:pt x="7032" y="614"/>
                </a:lnTo>
                <a:lnTo>
                  <a:pt x="7339" y="522"/>
                </a:lnTo>
                <a:lnTo>
                  <a:pt x="7462" y="553"/>
                </a:lnTo>
                <a:lnTo>
                  <a:pt x="7615" y="522"/>
                </a:lnTo>
                <a:lnTo>
                  <a:pt x="7646" y="461"/>
                </a:lnTo>
                <a:lnTo>
                  <a:pt x="7861" y="430"/>
                </a:lnTo>
                <a:lnTo>
                  <a:pt x="7953" y="307"/>
                </a:lnTo>
                <a:lnTo>
                  <a:pt x="8137" y="276"/>
                </a:lnTo>
                <a:lnTo>
                  <a:pt x="8260" y="184"/>
                </a:lnTo>
                <a:lnTo>
                  <a:pt x="8352" y="61"/>
                </a:lnTo>
                <a:lnTo>
                  <a:pt x="8506" y="92"/>
                </a:lnTo>
                <a:lnTo>
                  <a:pt x="8598" y="0"/>
                </a:lnTo>
                <a:lnTo>
                  <a:pt x="8598" y="0"/>
                </a:lnTo>
                <a:lnTo>
                  <a:pt x="8659" y="31"/>
                </a:lnTo>
                <a:lnTo>
                  <a:pt x="8629" y="215"/>
                </a:lnTo>
                <a:lnTo>
                  <a:pt x="8598" y="338"/>
                </a:lnTo>
                <a:lnTo>
                  <a:pt x="8629" y="368"/>
                </a:lnTo>
                <a:lnTo>
                  <a:pt x="8475" y="614"/>
                </a:lnTo>
                <a:lnTo>
                  <a:pt x="8444" y="706"/>
                </a:lnTo>
                <a:lnTo>
                  <a:pt x="8475" y="768"/>
                </a:lnTo>
                <a:lnTo>
                  <a:pt x="8506" y="798"/>
                </a:lnTo>
                <a:lnTo>
                  <a:pt x="8444" y="860"/>
                </a:lnTo>
                <a:lnTo>
                  <a:pt x="8475" y="1167"/>
                </a:lnTo>
                <a:lnTo>
                  <a:pt x="8567" y="1351"/>
                </a:lnTo>
                <a:lnTo>
                  <a:pt x="8506" y="1382"/>
                </a:lnTo>
                <a:lnTo>
                  <a:pt x="8506" y="1597"/>
                </a:lnTo>
                <a:lnTo>
                  <a:pt x="8567" y="1658"/>
                </a:lnTo>
                <a:lnTo>
                  <a:pt x="8567" y="1873"/>
                </a:lnTo>
                <a:lnTo>
                  <a:pt x="8475" y="1934"/>
                </a:lnTo>
                <a:lnTo>
                  <a:pt x="8506" y="2149"/>
                </a:lnTo>
                <a:lnTo>
                  <a:pt x="8444" y="2579"/>
                </a:lnTo>
                <a:lnTo>
                  <a:pt x="8414" y="2579"/>
                </a:lnTo>
                <a:lnTo>
                  <a:pt x="8475" y="2641"/>
                </a:lnTo>
                <a:lnTo>
                  <a:pt x="8475" y="3009"/>
                </a:lnTo>
                <a:lnTo>
                  <a:pt x="8352" y="3040"/>
                </a:lnTo>
                <a:lnTo>
                  <a:pt x="8352" y="3071"/>
                </a:lnTo>
                <a:lnTo>
                  <a:pt x="8383" y="3132"/>
                </a:lnTo>
                <a:lnTo>
                  <a:pt x="8537" y="3132"/>
                </a:lnTo>
                <a:lnTo>
                  <a:pt x="8598" y="3193"/>
                </a:lnTo>
                <a:lnTo>
                  <a:pt x="8629" y="3500"/>
                </a:lnTo>
                <a:lnTo>
                  <a:pt x="8537" y="3623"/>
                </a:lnTo>
                <a:lnTo>
                  <a:pt x="8444" y="3654"/>
                </a:lnTo>
                <a:lnTo>
                  <a:pt x="8506" y="3746"/>
                </a:lnTo>
                <a:lnTo>
                  <a:pt x="8475" y="3808"/>
                </a:lnTo>
                <a:lnTo>
                  <a:pt x="8383" y="3808"/>
                </a:lnTo>
                <a:lnTo>
                  <a:pt x="8260" y="3930"/>
                </a:lnTo>
                <a:lnTo>
                  <a:pt x="8291" y="3992"/>
                </a:lnTo>
                <a:lnTo>
                  <a:pt x="8322" y="3961"/>
                </a:lnTo>
                <a:lnTo>
                  <a:pt x="8444" y="3961"/>
                </a:lnTo>
                <a:lnTo>
                  <a:pt x="8352" y="4084"/>
                </a:lnTo>
                <a:lnTo>
                  <a:pt x="8352" y="4237"/>
                </a:lnTo>
                <a:lnTo>
                  <a:pt x="8229" y="4268"/>
                </a:lnTo>
                <a:lnTo>
                  <a:pt x="8045" y="4483"/>
                </a:lnTo>
                <a:lnTo>
                  <a:pt x="8045" y="4575"/>
                </a:lnTo>
                <a:lnTo>
                  <a:pt x="7892" y="4821"/>
                </a:lnTo>
                <a:lnTo>
                  <a:pt x="7769" y="4821"/>
                </a:lnTo>
                <a:lnTo>
                  <a:pt x="7769" y="4974"/>
                </a:lnTo>
                <a:lnTo>
                  <a:pt x="7216" y="5281"/>
                </a:lnTo>
                <a:lnTo>
                  <a:pt x="7124" y="5281"/>
                </a:lnTo>
                <a:lnTo>
                  <a:pt x="7093" y="5404"/>
                </a:lnTo>
                <a:lnTo>
                  <a:pt x="6571" y="5681"/>
                </a:lnTo>
                <a:lnTo>
                  <a:pt x="6356" y="5681"/>
                </a:lnTo>
                <a:lnTo>
                  <a:pt x="6356" y="5711"/>
                </a:lnTo>
                <a:lnTo>
                  <a:pt x="6111" y="5834"/>
                </a:lnTo>
                <a:lnTo>
                  <a:pt x="5773" y="6049"/>
                </a:lnTo>
                <a:lnTo>
                  <a:pt x="5712" y="5988"/>
                </a:lnTo>
                <a:lnTo>
                  <a:pt x="5681" y="6080"/>
                </a:lnTo>
                <a:lnTo>
                  <a:pt x="5497" y="6325"/>
                </a:lnTo>
                <a:lnTo>
                  <a:pt x="5405" y="6387"/>
                </a:lnTo>
                <a:lnTo>
                  <a:pt x="5343" y="6264"/>
                </a:lnTo>
                <a:lnTo>
                  <a:pt x="5312" y="6479"/>
                </a:lnTo>
                <a:lnTo>
                  <a:pt x="5190" y="6479"/>
                </a:lnTo>
                <a:lnTo>
                  <a:pt x="5159" y="6602"/>
                </a:lnTo>
                <a:lnTo>
                  <a:pt x="4852" y="6817"/>
                </a:lnTo>
                <a:lnTo>
                  <a:pt x="4821" y="6909"/>
                </a:lnTo>
                <a:lnTo>
                  <a:pt x="4760" y="6970"/>
                </a:lnTo>
                <a:lnTo>
                  <a:pt x="4668" y="7001"/>
                </a:lnTo>
                <a:lnTo>
                  <a:pt x="4668" y="7124"/>
                </a:lnTo>
                <a:lnTo>
                  <a:pt x="4483" y="7124"/>
                </a:lnTo>
                <a:lnTo>
                  <a:pt x="4053" y="7400"/>
                </a:lnTo>
                <a:lnTo>
                  <a:pt x="4053" y="7615"/>
                </a:lnTo>
                <a:lnTo>
                  <a:pt x="3931" y="7707"/>
                </a:lnTo>
                <a:lnTo>
                  <a:pt x="3716" y="7707"/>
                </a:lnTo>
                <a:lnTo>
                  <a:pt x="3654" y="7799"/>
                </a:lnTo>
                <a:lnTo>
                  <a:pt x="3470" y="7707"/>
                </a:lnTo>
                <a:lnTo>
                  <a:pt x="3409" y="7738"/>
                </a:lnTo>
                <a:lnTo>
                  <a:pt x="3409" y="7799"/>
                </a:lnTo>
                <a:lnTo>
                  <a:pt x="3470" y="7891"/>
                </a:lnTo>
                <a:lnTo>
                  <a:pt x="3470" y="8014"/>
                </a:lnTo>
                <a:lnTo>
                  <a:pt x="3409" y="8106"/>
                </a:lnTo>
                <a:lnTo>
                  <a:pt x="3439" y="8229"/>
                </a:lnTo>
                <a:lnTo>
                  <a:pt x="3347" y="8352"/>
                </a:lnTo>
                <a:lnTo>
                  <a:pt x="3593" y="8690"/>
                </a:lnTo>
                <a:lnTo>
                  <a:pt x="3593" y="8782"/>
                </a:lnTo>
                <a:lnTo>
                  <a:pt x="3470" y="8874"/>
                </a:lnTo>
                <a:lnTo>
                  <a:pt x="3562" y="8905"/>
                </a:lnTo>
                <a:lnTo>
                  <a:pt x="3654" y="9058"/>
                </a:lnTo>
                <a:lnTo>
                  <a:pt x="3654" y="9242"/>
                </a:lnTo>
                <a:lnTo>
                  <a:pt x="3746" y="9427"/>
                </a:lnTo>
                <a:lnTo>
                  <a:pt x="3716" y="9949"/>
                </a:lnTo>
                <a:lnTo>
                  <a:pt x="3777" y="10133"/>
                </a:lnTo>
                <a:lnTo>
                  <a:pt x="3808" y="10133"/>
                </a:lnTo>
                <a:lnTo>
                  <a:pt x="3808" y="9979"/>
                </a:lnTo>
                <a:lnTo>
                  <a:pt x="3931" y="9795"/>
                </a:lnTo>
                <a:lnTo>
                  <a:pt x="3931" y="9949"/>
                </a:lnTo>
                <a:lnTo>
                  <a:pt x="3961" y="9949"/>
                </a:lnTo>
                <a:lnTo>
                  <a:pt x="3961" y="10164"/>
                </a:lnTo>
                <a:lnTo>
                  <a:pt x="3900" y="10256"/>
                </a:lnTo>
                <a:lnTo>
                  <a:pt x="3869" y="10471"/>
                </a:lnTo>
                <a:lnTo>
                  <a:pt x="3931" y="10501"/>
                </a:lnTo>
                <a:lnTo>
                  <a:pt x="3808" y="10778"/>
                </a:lnTo>
                <a:lnTo>
                  <a:pt x="3808" y="10901"/>
                </a:lnTo>
                <a:lnTo>
                  <a:pt x="3746" y="11023"/>
                </a:lnTo>
                <a:lnTo>
                  <a:pt x="3716" y="11177"/>
                </a:lnTo>
                <a:lnTo>
                  <a:pt x="3685" y="11177"/>
                </a:lnTo>
                <a:lnTo>
                  <a:pt x="3716" y="11330"/>
                </a:lnTo>
                <a:lnTo>
                  <a:pt x="3839" y="11238"/>
                </a:lnTo>
                <a:lnTo>
                  <a:pt x="3869" y="11330"/>
                </a:lnTo>
                <a:lnTo>
                  <a:pt x="3777" y="11484"/>
                </a:lnTo>
                <a:lnTo>
                  <a:pt x="3716" y="11699"/>
                </a:lnTo>
                <a:lnTo>
                  <a:pt x="3409" y="12037"/>
                </a:lnTo>
                <a:lnTo>
                  <a:pt x="2887" y="12282"/>
                </a:lnTo>
                <a:lnTo>
                  <a:pt x="2150" y="12405"/>
                </a:lnTo>
                <a:lnTo>
                  <a:pt x="1873" y="12682"/>
                </a:lnTo>
                <a:lnTo>
                  <a:pt x="1658" y="12743"/>
                </a:lnTo>
                <a:lnTo>
                  <a:pt x="1597" y="12835"/>
                </a:lnTo>
                <a:lnTo>
                  <a:pt x="1505" y="12927"/>
                </a:lnTo>
                <a:lnTo>
                  <a:pt x="1443" y="13111"/>
                </a:lnTo>
                <a:lnTo>
                  <a:pt x="1351" y="13111"/>
                </a:lnTo>
                <a:lnTo>
                  <a:pt x="1259" y="13173"/>
                </a:lnTo>
                <a:lnTo>
                  <a:pt x="1321" y="13204"/>
                </a:lnTo>
                <a:lnTo>
                  <a:pt x="1382" y="13357"/>
                </a:lnTo>
                <a:lnTo>
                  <a:pt x="1382" y="13511"/>
                </a:lnTo>
                <a:lnTo>
                  <a:pt x="1443" y="13418"/>
                </a:lnTo>
                <a:lnTo>
                  <a:pt x="1566" y="13449"/>
                </a:lnTo>
                <a:lnTo>
                  <a:pt x="1597" y="13326"/>
                </a:lnTo>
                <a:lnTo>
                  <a:pt x="1658" y="13296"/>
                </a:lnTo>
                <a:lnTo>
                  <a:pt x="1658" y="13388"/>
                </a:lnTo>
                <a:lnTo>
                  <a:pt x="1628" y="13603"/>
                </a:lnTo>
                <a:lnTo>
                  <a:pt x="1566" y="13756"/>
                </a:lnTo>
                <a:lnTo>
                  <a:pt x="1536" y="13879"/>
                </a:lnTo>
                <a:lnTo>
                  <a:pt x="1382" y="13879"/>
                </a:lnTo>
                <a:lnTo>
                  <a:pt x="1106" y="13818"/>
                </a:lnTo>
                <a:lnTo>
                  <a:pt x="1014" y="13848"/>
                </a:lnTo>
                <a:lnTo>
                  <a:pt x="1014" y="13756"/>
                </a:lnTo>
                <a:lnTo>
                  <a:pt x="1044" y="13633"/>
                </a:lnTo>
                <a:lnTo>
                  <a:pt x="1044" y="13511"/>
                </a:lnTo>
                <a:lnTo>
                  <a:pt x="1075" y="13449"/>
                </a:lnTo>
                <a:lnTo>
                  <a:pt x="1014" y="13357"/>
                </a:lnTo>
                <a:lnTo>
                  <a:pt x="921" y="13265"/>
                </a:lnTo>
                <a:lnTo>
                  <a:pt x="829" y="13204"/>
                </a:lnTo>
                <a:lnTo>
                  <a:pt x="829" y="13204"/>
                </a:lnTo>
                <a:lnTo>
                  <a:pt x="829" y="12927"/>
                </a:lnTo>
                <a:lnTo>
                  <a:pt x="829" y="12682"/>
                </a:lnTo>
                <a:lnTo>
                  <a:pt x="891" y="12405"/>
                </a:lnTo>
                <a:lnTo>
                  <a:pt x="891" y="11760"/>
                </a:lnTo>
                <a:lnTo>
                  <a:pt x="860" y="11576"/>
                </a:lnTo>
                <a:lnTo>
                  <a:pt x="799" y="11423"/>
                </a:lnTo>
                <a:lnTo>
                  <a:pt x="799" y="11269"/>
                </a:lnTo>
                <a:lnTo>
                  <a:pt x="799" y="11208"/>
                </a:lnTo>
                <a:lnTo>
                  <a:pt x="799" y="10839"/>
                </a:lnTo>
                <a:lnTo>
                  <a:pt x="706" y="10624"/>
                </a:lnTo>
                <a:lnTo>
                  <a:pt x="645" y="10409"/>
                </a:lnTo>
                <a:lnTo>
                  <a:pt x="614" y="10194"/>
                </a:lnTo>
                <a:close/>
              </a:path>
            </a:pathLst>
          </a:custGeom>
          <a:solidFill>
            <a:schemeClr val="accent3"/>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1" name="Google Shape;451;p77"/>
          <p:cNvGrpSpPr/>
          <p:nvPr/>
        </p:nvGrpSpPr>
        <p:grpSpPr>
          <a:xfrm>
            <a:off x="4794880" y="2737573"/>
            <a:ext cx="684447" cy="444675"/>
            <a:chOff x="5731560" y="3107880"/>
            <a:chExt cx="448553" cy="298460"/>
          </a:xfrm>
        </p:grpSpPr>
        <p:sp>
          <p:nvSpPr>
            <p:cNvPr id="452" name="Google Shape;452;p77"/>
            <p:cNvSpPr/>
            <p:nvPr/>
          </p:nvSpPr>
          <p:spPr>
            <a:xfrm>
              <a:off x="6004080" y="3207240"/>
              <a:ext cx="176033" cy="180009"/>
            </a:xfrm>
            <a:custGeom>
              <a:avLst/>
              <a:gdLst/>
              <a:ahLst/>
              <a:cxnLst/>
              <a:rect l="l" t="t" r="r" b="b"/>
              <a:pathLst>
                <a:path w="9243" h="9458" extrusionOk="0">
                  <a:moveTo>
                    <a:pt x="1044" y="215"/>
                  </a:moveTo>
                  <a:lnTo>
                    <a:pt x="1075" y="154"/>
                  </a:lnTo>
                  <a:lnTo>
                    <a:pt x="1167" y="154"/>
                  </a:lnTo>
                  <a:lnTo>
                    <a:pt x="1229" y="92"/>
                  </a:lnTo>
                  <a:lnTo>
                    <a:pt x="2242" y="92"/>
                  </a:lnTo>
                  <a:lnTo>
                    <a:pt x="3931" y="0"/>
                  </a:lnTo>
                  <a:lnTo>
                    <a:pt x="6971" y="1781"/>
                  </a:lnTo>
                  <a:lnTo>
                    <a:pt x="7124" y="2057"/>
                  </a:lnTo>
                  <a:lnTo>
                    <a:pt x="7094" y="2119"/>
                  </a:lnTo>
                  <a:lnTo>
                    <a:pt x="7124" y="2242"/>
                  </a:lnTo>
                  <a:lnTo>
                    <a:pt x="7186" y="2303"/>
                  </a:lnTo>
                  <a:lnTo>
                    <a:pt x="8199" y="3040"/>
                  </a:lnTo>
                  <a:lnTo>
                    <a:pt x="8168" y="3040"/>
                  </a:lnTo>
                  <a:lnTo>
                    <a:pt x="8230" y="3101"/>
                  </a:lnTo>
                  <a:lnTo>
                    <a:pt x="8230" y="3224"/>
                  </a:lnTo>
                  <a:lnTo>
                    <a:pt x="8168" y="3286"/>
                  </a:lnTo>
                  <a:lnTo>
                    <a:pt x="8015" y="3838"/>
                  </a:lnTo>
                  <a:lnTo>
                    <a:pt x="7861" y="4176"/>
                  </a:lnTo>
                  <a:lnTo>
                    <a:pt x="7892" y="4391"/>
                  </a:lnTo>
                  <a:lnTo>
                    <a:pt x="8107" y="4575"/>
                  </a:lnTo>
                  <a:lnTo>
                    <a:pt x="8291" y="4790"/>
                  </a:lnTo>
                  <a:lnTo>
                    <a:pt x="8383" y="4759"/>
                  </a:lnTo>
                  <a:lnTo>
                    <a:pt x="8506" y="5067"/>
                  </a:lnTo>
                  <a:lnTo>
                    <a:pt x="8445" y="5159"/>
                  </a:lnTo>
                  <a:lnTo>
                    <a:pt x="8383" y="5128"/>
                  </a:lnTo>
                  <a:lnTo>
                    <a:pt x="8291" y="5220"/>
                  </a:lnTo>
                  <a:lnTo>
                    <a:pt x="8230" y="5404"/>
                  </a:lnTo>
                  <a:lnTo>
                    <a:pt x="8260" y="5711"/>
                  </a:lnTo>
                  <a:lnTo>
                    <a:pt x="8383" y="5834"/>
                  </a:lnTo>
                  <a:lnTo>
                    <a:pt x="8352" y="6018"/>
                  </a:lnTo>
                  <a:lnTo>
                    <a:pt x="8230" y="6111"/>
                  </a:lnTo>
                  <a:lnTo>
                    <a:pt x="8260" y="6295"/>
                  </a:lnTo>
                  <a:lnTo>
                    <a:pt x="8352" y="6510"/>
                  </a:lnTo>
                  <a:lnTo>
                    <a:pt x="8322" y="6540"/>
                  </a:lnTo>
                  <a:lnTo>
                    <a:pt x="8352" y="6633"/>
                  </a:lnTo>
                  <a:lnTo>
                    <a:pt x="8414" y="6786"/>
                  </a:lnTo>
                  <a:lnTo>
                    <a:pt x="8506" y="6878"/>
                  </a:lnTo>
                  <a:lnTo>
                    <a:pt x="8414" y="7001"/>
                  </a:lnTo>
                  <a:lnTo>
                    <a:pt x="8506" y="7124"/>
                  </a:lnTo>
                  <a:lnTo>
                    <a:pt x="8567" y="7369"/>
                  </a:lnTo>
                  <a:lnTo>
                    <a:pt x="8537" y="7492"/>
                  </a:lnTo>
                  <a:lnTo>
                    <a:pt x="8844" y="7769"/>
                  </a:lnTo>
                  <a:lnTo>
                    <a:pt x="9059" y="7799"/>
                  </a:lnTo>
                  <a:lnTo>
                    <a:pt x="9243" y="7953"/>
                  </a:lnTo>
                  <a:lnTo>
                    <a:pt x="9243" y="8014"/>
                  </a:lnTo>
                  <a:lnTo>
                    <a:pt x="9243" y="8045"/>
                  </a:lnTo>
                  <a:lnTo>
                    <a:pt x="9243" y="8045"/>
                  </a:lnTo>
                  <a:lnTo>
                    <a:pt x="9151" y="8137"/>
                  </a:lnTo>
                  <a:lnTo>
                    <a:pt x="8997" y="8106"/>
                  </a:lnTo>
                  <a:lnTo>
                    <a:pt x="8905" y="8229"/>
                  </a:lnTo>
                  <a:lnTo>
                    <a:pt x="8782" y="8321"/>
                  </a:lnTo>
                  <a:lnTo>
                    <a:pt x="8598" y="8352"/>
                  </a:lnTo>
                  <a:lnTo>
                    <a:pt x="8506" y="8475"/>
                  </a:lnTo>
                  <a:lnTo>
                    <a:pt x="8291" y="8506"/>
                  </a:lnTo>
                  <a:lnTo>
                    <a:pt x="8260" y="8567"/>
                  </a:lnTo>
                  <a:lnTo>
                    <a:pt x="8107" y="8598"/>
                  </a:lnTo>
                  <a:lnTo>
                    <a:pt x="7984" y="8567"/>
                  </a:lnTo>
                  <a:lnTo>
                    <a:pt x="7677" y="8659"/>
                  </a:lnTo>
                  <a:lnTo>
                    <a:pt x="7616" y="8721"/>
                  </a:lnTo>
                  <a:lnTo>
                    <a:pt x="7462" y="8751"/>
                  </a:lnTo>
                  <a:lnTo>
                    <a:pt x="7339" y="8659"/>
                  </a:lnTo>
                  <a:lnTo>
                    <a:pt x="7247" y="8690"/>
                  </a:lnTo>
                  <a:lnTo>
                    <a:pt x="7094" y="8628"/>
                  </a:lnTo>
                  <a:lnTo>
                    <a:pt x="7032" y="8690"/>
                  </a:lnTo>
                  <a:lnTo>
                    <a:pt x="7063" y="8782"/>
                  </a:lnTo>
                  <a:lnTo>
                    <a:pt x="7001" y="8905"/>
                  </a:lnTo>
                  <a:lnTo>
                    <a:pt x="6786" y="8935"/>
                  </a:lnTo>
                  <a:lnTo>
                    <a:pt x="6602" y="8997"/>
                  </a:lnTo>
                  <a:lnTo>
                    <a:pt x="6510" y="8935"/>
                  </a:lnTo>
                  <a:lnTo>
                    <a:pt x="6387" y="8905"/>
                  </a:lnTo>
                  <a:lnTo>
                    <a:pt x="6387" y="8874"/>
                  </a:lnTo>
                  <a:lnTo>
                    <a:pt x="6295" y="8813"/>
                  </a:lnTo>
                  <a:lnTo>
                    <a:pt x="6234" y="8874"/>
                  </a:lnTo>
                  <a:lnTo>
                    <a:pt x="6142" y="8905"/>
                  </a:lnTo>
                  <a:lnTo>
                    <a:pt x="5957" y="9028"/>
                  </a:lnTo>
                  <a:lnTo>
                    <a:pt x="5712" y="9089"/>
                  </a:lnTo>
                  <a:lnTo>
                    <a:pt x="5742" y="9028"/>
                  </a:lnTo>
                  <a:lnTo>
                    <a:pt x="5650" y="8935"/>
                  </a:lnTo>
                  <a:lnTo>
                    <a:pt x="5528" y="8935"/>
                  </a:lnTo>
                  <a:lnTo>
                    <a:pt x="5435" y="8843"/>
                  </a:lnTo>
                  <a:lnTo>
                    <a:pt x="5343" y="8813"/>
                  </a:lnTo>
                  <a:lnTo>
                    <a:pt x="5343" y="8751"/>
                  </a:lnTo>
                  <a:lnTo>
                    <a:pt x="5220" y="8782"/>
                  </a:lnTo>
                  <a:lnTo>
                    <a:pt x="5159" y="8843"/>
                  </a:lnTo>
                  <a:lnTo>
                    <a:pt x="5036" y="8874"/>
                  </a:lnTo>
                  <a:lnTo>
                    <a:pt x="4238" y="8874"/>
                  </a:lnTo>
                  <a:lnTo>
                    <a:pt x="4084" y="9457"/>
                  </a:lnTo>
                  <a:lnTo>
                    <a:pt x="4084" y="8076"/>
                  </a:lnTo>
                  <a:lnTo>
                    <a:pt x="4054" y="7769"/>
                  </a:lnTo>
                  <a:lnTo>
                    <a:pt x="3777" y="7462"/>
                  </a:lnTo>
                  <a:lnTo>
                    <a:pt x="3685" y="7369"/>
                  </a:lnTo>
                  <a:lnTo>
                    <a:pt x="3593" y="7308"/>
                  </a:lnTo>
                  <a:lnTo>
                    <a:pt x="3562" y="7247"/>
                  </a:lnTo>
                  <a:lnTo>
                    <a:pt x="3501" y="7247"/>
                  </a:lnTo>
                  <a:lnTo>
                    <a:pt x="3439" y="7185"/>
                  </a:lnTo>
                  <a:lnTo>
                    <a:pt x="3347" y="7185"/>
                  </a:lnTo>
                  <a:lnTo>
                    <a:pt x="3317" y="7216"/>
                  </a:lnTo>
                  <a:lnTo>
                    <a:pt x="3255" y="7155"/>
                  </a:lnTo>
                  <a:lnTo>
                    <a:pt x="3163" y="7155"/>
                  </a:lnTo>
                  <a:lnTo>
                    <a:pt x="3102" y="7062"/>
                  </a:lnTo>
                  <a:lnTo>
                    <a:pt x="3040" y="7032"/>
                  </a:lnTo>
                  <a:lnTo>
                    <a:pt x="2979" y="7062"/>
                  </a:lnTo>
                  <a:lnTo>
                    <a:pt x="2979" y="7062"/>
                  </a:lnTo>
                  <a:lnTo>
                    <a:pt x="2917" y="7062"/>
                  </a:lnTo>
                  <a:lnTo>
                    <a:pt x="2764" y="6909"/>
                  </a:lnTo>
                  <a:lnTo>
                    <a:pt x="2733" y="6786"/>
                  </a:lnTo>
                  <a:lnTo>
                    <a:pt x="2610" y="6755"/>
                  </a:lnTo>
                  <a:lnTo>
                    <a:pt x="2549" y="6694"/>
                  </a:lnTo>
                  <a:lnTo>
                    <a:pt x="2457" y="6694"/>
                  </a:lnTo>
                  <a:lnTo>
                    <a:pt x="2088" y="6540"/>
                  </a:lnTo>
                  <a:lnTo>
                    <a:pt x="1935" y="6540"/>
                  </a:lnTo>
                  <a:lnTo>
                    <a:pt x="1812" y="6448"/>
                  </a:lnTo>
                  <a:lnTo>
                    <a:pt x="1812" y="6387"/>
                  </a:lnTo>
                  <a:lnTo>
                    <a:pt x="1689" y="6295"/>
                  </a:lnTo>
                  <a:lnTo>
                    <a:pt x="1597" y="6295"/>
                  </a:lnTo>
                  <a:lnTo>
                    <a:pt x="1474" y="6264"/>
                  </a:lnTo>
                  <a:lnTo>
                    <a:pt x="1351" y="6264"/>
                  </a:lnTo>
                  <a:lnTo>
                    <a:pt x="1075" y="6111"/>
                  </a:lnTo>
                  <a:lnTo>
                    <a:pt x="891" y="5466"/>
                  </a:lnTo>
                  <a:lnTo>
                    <a:pt x="307" y="4667"/>
                  </a:lnTo>
                  <a:lnTo>
                    <a:pt x="93" y="3685"/>
                  </a:lnTo>
                  <a:lnTo>
                    <a:pt x="0" y="2979"/>
                  </a:lnTo>
                  <a:lnTo>
                    <a:pt x="400" y="3009"/>
                  </a:lnTo>
                  <a:lnTo>
                    <a:pt x="707" y="2917"/>
                  </a:lnTo>
                  <a:lnTo>
                    <a:pt x="829" y="2733"/>
                  </a:lnTo>
                  <a:lnTo>
                    <a:pt x="1044" y="2487"/>
                  </a:lnTo>
                  <a:lnTo>
                    <a:pt x="1137" y="2395"/>
                  </a:lnTo>
                  <a:lnTo>
                    <a:pt x="1259" y="2272"/>
                  </a:lnTo>
                  <a:lnTo>
                    <a:pt x="1382" y="2149"/>
                  </a:lnTo>
                  <a:lnTo>
                    <a:pt x="1413" y="2027"/>
                  </a:lnTo>
                  <a:lnTo>
                    <a:pt x="1351" y="1781"/>
                  </a:lnTo>
                  <a:lnTo>
                    <a:pt x="1259" y="1781"/>
                  </a:lnTo>
                  <a:lnTo>
                    <a:pt x="1229" y="1658"/>
                  </a:lnTo>
                  <a:lnTo>
                    <a:pt x="1106" y="1597"/>
                  </a:lnTo>
                  <a:lnTo>
                    <a:pt x="1106" y="1505"/>
                  </a:lnTo>
                  <a:lnTo>
                    <a:pt x="1044" y="1413"/>
                  </a:lnTo>
                  <a:lnTo>
                    <a:pt x="1044" y="1351"/>
                  </a:lnTo>
                  <a:lnTo>
                    <a:pt x="1075" y="1382"/>
                  </a:lnTo>
                  <a:lnTo>
                    <a:pt x="1167" y="1382"/>
                  </a:lnTo>
                  <a:lnTo>
                    <a:pt x="1259" y="1351"/>
                  </a:lnTo>
                  <a:lnTo>
                    <a:pt x="1321" y="1290"/>
                  </a:lnTo>
                  <a:lnTo>
                    <a:pt x="1351" y="1167"/>
                  </a:lnTo>
                  <a:lnTo>
                    <a:pt x="1413" y="1044"/>
                  </a:lnTo>
                  <a:lnTo>
                    <a:pt x="1382" y="891"/>
                  </a:lnTo>
                  <a:lnTo>
                    <a:pt x="1321" y="645"/>
                  </a:lnTo>
                  <a:lnTo>
                    <a:pt x="1259" y="522"/>
                  </a:lnTo>
                  <a:lnTo>
                    <a:pt x="1229" y="430"/>
                  </a:lnTo>
                  <a:lnTo>
                    <a:pt x="1137" y="369"/>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7"/>
            <p:cNvSpPr/>
            <p:nvPr/>
          </p:nvSpPr>
          <p:spPr>
            <a:xfrm>
              <a:off x="5731560" y="3107880"/>
              <a:ext cx="301336" cy="298460"/>
            </a:xfrm>
            <a:custGeom>
              <a:avLst/>
              <a:gdLst/>
              <a:ahLst/>
              <a:cxnLst/>
              <a:rect l="l" t="t" r="r" b="b"/>
              <a:pathLst>
                <a:path w="15814" h="15661" extrusionOk="0">
                  <a:moveTo>
                    <a:pt x="0" y="9335"/>
                  </a:moveTo>
                  <a:lnTo>
                    <a:pt x="154" y="9243"/>
                  </a:lnTo>
                  <a:lnTo>
                    <a:pt x="307" y="9212"/>
                  </a:lnTo>
                  <a:lnTo>
                    <a:pt x="399" y="9120"/>
                  </a:lnTo>
                  <a:lnTo>
                    <a:pt x="369" y="8813"/>
                  </a:lnTo>
                  <a:lnTo>
                    <a:pt x="461" y="8751"/>
                  </a:lnTo>
                  <a:lnTo>
                    <a:pt x="614" y="8598"/>
                  </a:lnTo>
                  <a:lnTo>
                    <a:pt x="798" y="8413"/>
                  </a:lnTo>
                  <a:lnTo>
                    <a:pt x="921" y="8444"/>
                  </a:lnTo>
                  <a:lnTo>
                    <a:pt x="1044" y="8383"/>
                  </a:lnTo>
                  <a:lnTo>
                    <a:pt x="1075" y="8444"/>
                  </a:lnTo>
                  <a:lnTo>
                    <a:pt x="1075" y="8536"/>
                  </a:lnTo>
                  <a:lnTo>
                    <a:pt x="1228" y="8536"/>
                  </a:lnTo>
                  <a:lnTo>
                    <a:pt x="1320" y="8413"/>
                  </a:lnTo>
                  <a:lnTo>
                    <a:pt x="1320" y="8260"/>
                  </a:lnTo>
                  <a:lnTo>
                    <a:pt x="1443" y="8229"/>
                  </a:lnTo>
                  <a:lnTo>
                    <a:pt x="1566" y="8260"/>
                  </a:lnTo>
                  <a:lnTo>
                    <a:pt x="1720" y="8106"/>
                  </a:lnTo>
                  <a:lnTo>
                    <a:pt x="1996" y="8045"/>
                  </a:lnTo>
                  <a:lnTo>
                    <a:pt x="1965" y="8106"/>
                  </a:lnTo>
                  <a:lnTo>
                    <a:pt x="1873" y="8291"/>
                  </a:lnTo>
                  <a:lnTo>
                    <a:pt x="1904" y="8321"/>
                  </a:lnTo>
                  <a:lnTo>
                    <a:pt x="1965" y="8475"/>
                  </a:lnTo>
                  <a:lnTo>
                    <a:pt x="2150" y="8598"/>
                  </a:lnTo>
                  <a:lnTo>
                    <a:pt x="2364" y="8506"/>
                  </a:lnTo>
                  <a:lnTo>
                    <a:pt x="2487" y="8321"/>
                  </a:lnTo>
                  <a:lnTo>
                    <a:pt x="2825" y="7984"/>
                  </a:lnTo>
                  <a:lnTo>
                    <a:pt x="2856" y="7861"/>
                  </a:lnTo>
                  <a:lnTo>
                    <a:pt x="3009" y="7799"/>
                  </a:lnTo>
                  <a:lnTo>
                    <a:pt x="3132" y="7738"/>
                  </a:lnTo>
                  <a:lnTo>
                    <a:pt x="3286" y="7523"/>
                  </a:lnTo>
                  <a:lnTo>
                    <a:pt x="3286" y="7369"/>
                  </a:lnTo>
                  <a:lnTo>
                    <a:pt x="3316" y="7155"/>
                  </a:lnTo>
                  <a:lnTo>
                    <a:pt x="3378" y="6694"/>
                  </a:lnTo>
                  <a:lnTo>
                    <a:pt x="3316" y="6633"/>
                  </a:lnTo>
                  <a:lnTo>
                    <a:pt x="3286" y="6387"/>
                  </a:lnTo>
                  <a:lnTo>
                    <a:pt x="3378" y="6233"/>
                  </a:lnTo>
                  <a:lnTo>
                    <a:pt x="3623" y="5957"/>
                  </a:lnTo>
                  <a:lnTo>
                    <a:pt x="3623" y="5773"/>
                  </a:lnTo>
                  <a:lnTo>
                    <a:pt x="3777" y="5589"/>
                  </a:lnTo>
                  <a:lnTo>
                    <a:pt x="3992" y="5466"/>
                  </a:lnTo>
                  <a:lnTo>
                    <a:pt x="4084" y="5496"/>
                  </a:lnTo>
                  <a:lnTo>
                    <a:pt x="4238" y="5374"/>
                  </a:lnTo>
                  <a:lnTo>
                    <a:pt x="4391" y="5312"/>
                  </a:lnTo>
                  <a:lnTo>
                    <a:pt x="4637" y="4882"/>
                  </a:lnTo>
                  <a:lnTo>
                    <a:pt x="4667" y="4606"/>
                  </a:lnTo>
                  <a:lnTo>
                    <a:pt x="4729" y="4330"/>
                  </a:lnTo>
                  <a:lnTo>
                    <a:pt x="4852" y="4299"/>
                  </a:lnTo>
                  <a:lnTo>
                    <a:pt x="4882" y="4053"/>
                  </a:lnTo>
                  <a:lnTo>
                    <a:pt x="4821" y="3992"/>
                  </a:lnTo>
                  <a:lnTo>
                    <a:pt x="4882" y="3746"/>
                  </a:lnTo>
                  <a:lnTo>
                    <a:pt x="4852" y="3654"/>
                  </a:lnTo>
                  <a:lnTo>
                    <a:pt x="4882" y="3408"/>
                  </a:lnTo>
                  <a:lnTo>
                    <a:pt x="5005" y="3255"/>
                  </a:lnTo>
                  <a:lnTo>
                    <a:pt x="5005" y="3071"/>
                  </a:lnTo>
                  <a:lnTo>
                    <a:pt x="5067" y="2886"/>
                  </a:lnTo>
                  <a:lnTo>
                    <a:pt x="4975" y="2610"/>
                  </a:lnTo>
                  <a:lnTo>
                    <a:pt x="5343" y="2149"/>
                  </a:lnTo>
                  <a:lnTo>
                    <a:pt x="5374" y="1996"/>
                  </a:lnTo>
                  <a:lnTo>
                    <a:pt x="5527" y="1904"/>
                  </a:lnTo>
                  <a:lnTo>
                    <a:pt x="5527" y="1597"/>
                  </a:lnTo>
                  <a:lnTo>
                    <a:pt x="5466" y="1413"/>
                  </a:lnTo>
                  <a:lnTo>
                    <a:pt x="5466" y="1259"/>
                  </a:lnTo>
                  <a:lnTo>
                    <a:pt x="5497" y="1136"/>
                  </a:lnTo>
                  <a:lnTo>
                    <a:pt x="5558" y="1044"/>
                  </a:lnTo>
                  <a:lnTo>
                    <a:pt x="5435" y="891"/>
                  </a:lnTo>
                  <a:lnTo>
                    <a:pt x="5435" y="798"/>
                  </a:lnTo>
                  <a:lnTo>
                    <a:pt x="5558" y="768"/>
                  </a:lnTo>
                  <a:lnTo>
                    <a:pt x="5619" y="706"/>
                  </a:lnTo>
                  <a:lnTo>
                    <a:pt x="5619" y="645"/>
                  </a:lnTo>
                  <a:lnTo>
                    <a:pt x="5681" y="553"/>
                  </a:lnTo>
                  <a:lnTo>
                    <a:pt x="5711" y="430"/>
                  </a:lnTo>
                  <a:lnTo>
                    <a:pt x="5773" y="369"/>
                  </a:lnTo>
                  <a:lnTo>
                    <a:pt x="5865" y="369"/>
                  </a:lnTo>
                  <a:lnTo>
                    <a:pt x="5988" y="246"/>
                  </a:lnTo>
                  <a:lnTo>
                    <a:pt x="6141" y="276"/>
                  </a:lnTo>
                  <a:lnTo>
                    <a:pt x="6141" y="184"/>
                  </a:lnTo>
                  <a:lnTo>
                    <a:pt x="6233" y="184"/>
                  </a:lnTo>
                  <a:lnTo>
                    <a:pt x="6356" y="276"/>
                  </a:lnTo>
                  <a:lnTo>
                    <a:pt x="6448" y="307"/>
                  </a:lnTo>
                  <a:lnTo>
                    <a:pt x="6694" y="491"/>
                  </a:lnTo>
                  <a:lnTo>
                    <a:pt x="6817" y="553"/>
                  </a:lnTo>
                  <a:lnTo>
                    <a:pt x="7032" y="737"/>
                  </a:lnTo>
                  <a:lnTo>
                    <a:pt x="7093" y="768"/>
                  </a:lnTo>
                  <a:lnTo>
                    <a:pt x="7277" y="768"/>
                  </a:lnTo>
                  <a:lnTo>
                    <a:pt x="7431" y="860"/>
                  </a:lnTo>
                  <a:lnTo>
                    <a:pt x="7646" y="891"/>
                  </a:lnTo>
                  <a:lnTo>
                    <a:pt x="7769" y="891"/>
                  </a:lnTo>
                  <a:lnTo>
                    <a:pt x="7861" y="860"/>
                  </a:lnTo>
                  <a:lnTo>
                    <a:pt x="7984" y="860"/>
                  </a:lnTo>
                  <a:lnTo>
                    <a:pt x="8107" y="921"/>
                  </a:lnTo>
                  <a:lnTo>
                    <a:pt x="8321" y="952"/>
                  </a:lnTo>
                  <a:lnTo>
                    <a:pt x="8383" y="983"/>
                  </a:lnTo>
                  <a:lnTo>
                    <a:pt x="8598" y="952"/>
                  </a:lnTo>
                  <a:lnTo>
                    <a:pt x="8629" y="891"/>
                  </a:lnTo>
                  <a:lnTo>
                    <a:pt x="8536" y="829"/>
                  </a:lnTo>
                  <a:lnTo>
                    <a:pt x="8506" y="706"/>
                  </a:lnTo>
                  <a:lnTo>
                    <a:pt x="8659" y="583"/>
                  </a:lnTo>
                  <a:lnTo>
                    <a:pt x="8751" y="430"/>
                  </a:lnTo>
                  <a:lnTo>
                    <a:pt x="8936" y="430"/>
                  </a:lnTo>
                  <a:lnTo>
                    <a:pt x="9089" y="461"/>
                  </a:lnTo>
                  <a:lnTo>
                    <a:pt x="9181" y="583"/>
                  </a:lnTo>
                  <a:lnTo>
                    <a:pt x="9273" y="522"/>
                  </a:lnTo>
                  <a:lnTo>
                    <a:pt x="9642" y="491"/>
                  </a:lnTo>
                  <a:lnTo>
                    <a:pt x="9703" y="399"/>
                  </a:lnTo>
                  <a:lnTo>
                    <a:pt x="9826" y="369"/>
                  </a:lnTo>
                  <a:lnTo>
                    <a:pt x="10164" y="215"/>
                  </a:lnTo>
                  <a:lnTo>
                    <a:pt x="10287" y="215"/>
                  </a:lnTo>
                  <a:lnTo>
                    <a:pt x="10317" y="276"/>
                  </a:lnTo>
                  <a:lnTo>
                    <a:pt x="10348" y="276"/>
                  </a:lnTo>
                  <a:lnTo>
                    <a:pt x="10409" y="369"/>
                  </a:lnTo>
                  <a:lnTo>
                    <a:pt x="10471" y="399"/>
                  </a:lnTo>
                  <a:lnTo>
                    <a:pt x="10563" y="307"/>
                  </a:lnTo>
                  <a:lnTo>
                    <a:pt x="10778" y="307"/>
                  </a:lnTo>
                  <a:lnTo>
                    <a:pt x="10870" y="276"/>
                  </a:lnTo>
                  <a:lnTo>
                    <a:pt x="10993" y="276"/>
                  </a:lnTo>
                  <a:lnTo>
                    <a:pt x="11085" y="123"/>
                  </a:lnTo>
                  <a:lnTo>
                    <a:pt x="11054" y="62"/>
                  </a:lnTo>
                  <a:lnTo>
                    <a:pt x="11054" y="0"/>
                  </a:lnTo>
                  <a:lnTo>
                    <a:pt x="11177" y="0"/>
                  </a:lnTo>
                  <a:lnTo>
                    <a:pt x="11269" y="62"/>
                  </a:lnTo>
                  <a:lnTo>
                    <a:pt x="11453" y="92"/>
                  </a:lnTo>
                  <a:lnTo>
                    <a:pt x="11546" y="92"/>
                  </a:lnTo>
                  <a:lnTo>
                    <a:pt x="11607" y="123"/>
                  </a:lnTo>
                  <a:lnTo>
                    <a:pt x="11730" y="154"/>
                  </a:lnTo>
                  <a:lnTo>
                    <a:pt x="11853" y="246"/>
                  </a:lnTo>
                  <a:lnTo>
                    <a:pt x="12160" y="246"/>
                  </a:lnTo>
                  <a:lnTo>
                    <a:pt x="12221" y="276"/>
                  </a:lnTo>
                  <a:lnTo>
                    <a:pt x="12467" y="154"/>
                  </a:lnTo>
                  <a:lnTo>
                    <a:pt x="12651" y="154"/>
                  </a:lnTo>
                  <a:lnTo>
                    <a:pt x="12805" y="246"/>
                  </a:lnTo>
                  <a:lnTo>
                    <a:pt x="12866" y="276"/>
                  </a:lnTo>
                  <a:lnTo>
                    <a:pt x="12897" y="399"/>
                  </a:lnTo>
                  <a:lnTo>
                    <a:pt x="12989" y="522"/>
                  </a:lnTo>
                  <a:lnTo>
                    <a:pt x="13081" y="522"/>
                  </a:lnTo>
                  <a:lnTo>
                    <a:pt x="13173" y="645"/>
                  </a:lnTo>
                  <a:lnTo>
                    <a:pt x="13327" y="768"/>
                  </a:lnTo>
                  <a:lnTo>
                    <a:pt x="13511" y="829"/>
                  </a:lnTo>
                  <a:lnTo>
                    <a:pt x="13603" y="829"/>
                  </a:lnTo>
                  <a:lnTo>
                    <a:pt x="13664" y="706"/>
                  </a:lnTo>
                  <a:lnTo>
                    <a:pt x="13756" y="645"/>
                  </a:lnTo>
                  <a:lnTo>
                    <a:pt x="13941" y="645"/>
                  </a:lnTo>
                  <a:lnTo>
                    <a:pt x="14063" y="676"/>
                  </a:lnTo>
                  <a:lnTo>
                    <a:pt x="14094" y="706"/>
                  </a:lnTo>
                  <a:lnTo>
                    <a:pt x="14156" y="706"/>
                  </a:lnTo>
                  <a:lnTo>
                    <a:pt x="14340" y="676"/>
                  </a:lnTo>
                  <a:lnTo>
                    <a:pt x="14401" y="583"/>
                  </a:lnTo>
                  <a:lnTo>
                    <a:pt x="14493" y="461"/>
                  </a:lnTo>
                  <a:lnTo>
                    <a:pt x="14678" y="461"/>
                  </a:lnTo>
                  <a:lnTo>
                    <a:pt x="14739" y="522"/>
                  </a:lnTo>
                  <a:lnTo>
                    <a:pt x="14831" y="706"/>
                  </a:lnTo>
                  <a:lnTo>
                    <a:pt x="14923" y="829"/>
                  </a:lnTo>
                  <a:lnTo>
                    <a:pt x="14985" y="891"/>
                  </a:lnTo>
                  <a:lnTo>
                    <a:pt x="15200" y="983"/>
                  </a:lnTo>
                  <a:lnTo>
                    <a:pt x="15292" y="1044"/>
                  </a:lnTo>
                  <a:lnTo>
                    <a:pt x="15353" y="1198"/>
                  </a:lnTo>
                  <a:lnTo>
                    <a:pt x="15384" y="1259"/>
                  </a:lnTo>
                  <a:lnTo>
                    <a:pt x="15445" y="1382"/>
                  </a:lnTo>
                  <a:lnTo>
                    <a:pt x="15445" y="1474"/>
                  </a:lnTo>
                  <a:lnTo>
                    <a:pt x="15476" y="1474"/>
                  </a:lnTo>
                  <a:lnTo>
                    <a:pt x="15691" y="1474"/>
                  </a:lnTo>
                  <a:lnTo>
                    <a:pt x="15752" y="1505"/>
                  </a:lnTo>
                  <a:lnTo>
                    <a:pt x="15722" y="1658"/>
                  </a:lnTo>
                  <a:lnTo>
                    <a:pt x="15629" y="1781"/>
                  </a:lnTo>
                  <a:lnTo>
                    <a:pt x="15629" y="1996"/>
                  </a:lnTo>
                  <a:lnTo>
                    <a:pt x="15568" y="2272"/>
                  </a:lnTo>
                  <a:lnTo>
                    <a:pt x="15568" y="2487"/>
                  </a:lnTo>
                  <a:lnTo>
                    <a:pt x="15660" y="2549"/>
                  </a:lnTo>
                  <a:lnTo>
                    <a:pt x="15752" y="2671"/>
                  </a:lnTo>
                  <a:lnTo>
                    <a:pt x="15814" y="2794"/>
                  </a:lnTo>
                  <a:lnTo>
                    <a:pt x="15783" y="2886"/>
                  </a:lnTo>
                  <a:lnTo>
                    <a:pt x="15353" y="3470"/>
                  </a:lnTo>
                  <a:lnTo>
                    <a:pt x="15107" y="3746"/>
                  </a:lnTo>
                  <a:lnTo>
                    <a:pt x="15015" y="3869"/>
                  </a:lnTo>
                  <a:lnTo>
                    <a:pt x="14708" y="4452"/>
                  </a:lnTo>
                  <a:lnTo>
                    <a:pt x="14647" y="4545"/>
                  </a:lnTo>
                  <a:lnTo>
                    <a:pt x="14647" y="4759"/>
                  </a:lnTo>
                  <a:lnTo>
                    <a:pt x="14616" y="5067"/>
                  </a:lnTo>
                  <a:lnTo>
                    <a:pt x="14524" y="5374"/>
                  </a:lnTo>
                  <a:lnTo>
                    <a:pt x="14524" y="5558"/>
                  </a:lnTo>
                  <a:lnTo>
                    <a:pt x="14309" y="5773"/>
                  </a:lnTo>
                  <a:lnTo>
                    <a:pt x="14156" y="5957"/>
                  </a:lnTo>
                  <a:lnTo>
                    <a:pt x="14033" y="6448"/>
                  </a:lnTo>
                  <a:lnTo>
                    <a:pt x="14002" y="6663"/>
                  </a:lnTo>
                  <a:lnTo>
                    <a:pt x="14125" y="6847"/>
                  </a:lnTo>
                  <a:lnTo>
                    <a:pt x="14125" y="7032"/>
                  </a:lnTo>
                  <a:lnTo>
                    <a:pt x="14125" y="7247"/>
                  </a:lnTo>
                  <a:lnTo>
                    <a:pt x="14371" y="8905"/>
                  </a:lnTo>
                  <a:lnTo>
                    <a:pt x="14585" y="9887"/>
                  </a:lnTo>
                  <a:lnTo>
                    <a:pt x="15169" y="10686"/>
                  </a:lnTo>
                  <a:lnTo>
                    <a:pt x="15353" y="11331"/>
                  </a:lnTo>
                  <a:lnTo>
                    <a:pt x="15261" y="11300"/>
                  </a:lnTo>
                  <a:lnTo>
                    <a:pt x="13910" y="11607"/>
                  </a:lnTo>
                  <a:lnTo>
                    <a:pt x="13572" y="12252"/>
                  </a:lnTo>
                  <a:lnTo>
                    <a:pt x="13603" y="12436"/>
                  </a:lnTo>
                  <a:lnTo>
                    <a:pt x="13695" y="12528"/>
                  </a:lnTo>
                  <a:lnTo>
                    <a:pt x="13787" y="12559"/>
                  </a:lnTo>
                  <a:lnTo>
                    <a:pt x="13756" y="12651"/>
                  </a:lnTo>
                  <a:lnTo>
                    <a:pt x="13726" y="12712"/>
                  </a:lnTo>
                  <a:lnTo>
                    <a:pt x="13726" y="12835"/>
                  </a:lnTo>
                  <a:lnTo>
                    <a:pt x="13726" y="12958"/>
                  </a:lnTo>
                  <a:lnTo>
                    <a:pt x="13726" y="13081"/>
                  </a:lnTo>
                  <a:lnTo>
                    <a:pt x="13726" y="13234"/>
                  </a:lnTo>
                  <a:lnTo>
                    <a:pt x="13634" y="13296"/>
                  </a:lnTo>
                  <a:lnTo>
                    <a:pt x="13664" y="13326"/>
                  </a:lnTo>
                  <a:lnTo>
                    <a:pt x="13634" y="13419"/>
                  </a:lnTo>
                  <a:lnTo>
                    <a:pt x="13449" y="13572"/>
                  </a:lnTo>
                  <a:lnTo>
                    <a:pt x="13449" y="13695"/>
                  </a:lnTo>
                  <a:lnTo>
                    <a:pt x="13449" y="14125"/>
                  </a:lnTo>
                  <a:lnTo>
                    <a:pt x="13480" y="14340"/>
                  </a:lnTo>
                  <a:lnTo>
                    <a:pt x="13572" y="14432"/>
                  </a:lnTo>
                  <a:lnTo>
                    <a:pt x="13787" y="14677"/>
                  </a:lnTo>
                  <a:lnTo>
                    <a:pt x="13849" y="14800"/>
                  </a:lnTo>
                  <a:lnTo>
                    <a:pt x="13910" y="14892"/>
                  </a:lnTo>
                  <a:lnTo>
                    <a:pt x="14248" y="14923"/>
                  </a:lnTo>
                  <a:lnTo>
                    <a:pt x="14309" y="14892"/>
                  </a:lnTo>
                  <a:lnTo>
                    <a:pt x="14248" y="14800"/>
                  </a:lnTo>
                  <a:lnTo>
                    <a:pt x="14248" y="14708"/>
                  </a:lnTo>
                  <a:lnTo>
                    <a:pt x="14401" y="14677"/>
                  </a:lnTo>
                  <a:lnTo>
                    <a:pt x="14524" y="14739"/>
                  </a:lnTo>
                  <a:lnTo>
                    <a:pt x="14555" y="15599"/>
                  </a:lnTo>
                  <a:lnTo>
                    <a:pt x="14524" y="15660"/>
                  </a:lnTo>
                  <a:lnTo>
                    <a:pt x="14371" y="15660"/>
                  </a:lnTo>
                  <a:lnTo>
                    <a:pt x="14371" y="15599"/>
                  </a:lnTo>
                  <a:lnTo>
                    <a:pt x="14309" y="15599"/>
                  </a:lnTo>
                  <a:lnTo>
                    <a:pt x="14186" y="15629"/>
                  </a:lnTo>
                  <a:lnTo>
                    <a:pt x="14063" y="15660"/>
                  </a:lnTo>
                  <a:lnTo>
                    <a:pt x="13941" y="15660"/>
                  </a:lnTo>
                  <a:lnTo>
                    <a:pt x="13756" y="15507"/>
                  </a:lnTo>
                  <a:lnTo>
                    <a:pt x="13603" y="15322"/>
                  </a:lnTo>
                  <a:lnTo>
                    <a:pt x="13449" y="15199"/>
                  </a:lnTo>
                  <a:lnTo>
                    <a:pt x="13296" y="14954"/>
                  </a:lnTo>
                  <a:lnTo>
                    <a:pt x="13112" y="14831"/>
                  </a:lnTo>
                  <a:lnTo>
                    <a:pt x="12805" y="14739"/>
                  </a:lnTo>
                  <a:lnTo>
                    <a:pt x="12590" y="14616"/>
                  </a:lnTo>
                  <a:lnTo>
                    <a:pt x="12590" y="14524"/>
                  </a:lnTo>
                  <a:lnTo>
                    <a:pt x="12467" y="14401"/>
                  </a:lnTo>
                  <a:lnTo>
                    <a:pt x="12467" y="14155"/>
                  </a:lnTo>
                  <a:lnTo>
                    <a:pt x="12375" y="14125"/>
                  </a:lnTo>
                  <a:lnTo>
                    <a:pt x="12313" y="14155"/>
                  </a:lnTo>
                  <a:lnTo>
                    <a:pt x="12190" y="14186"/>
                  </a:lnTo>
                  <a:lnTo>
                    <a:pt x="12129" y="14401"/>
                  </a:lnTo>
                  <a:lnTo>
                    <a:pt x="12129" y="14493"/>
                  </a:lnTo>
                  <a:lnTo>
                    <a:pt x="11883" y="14585"/>
                  </a:lnTo>
                  <a:lnTo>
                    <a:pt x="11730" y="14585"/>
                  </a:lnTo>
                  <a:lnTo>
                    <a:pt x="11730" y="14524"/>
                  </a:lnTo>
                  <a:lnTo>
                    <a:pt x="11515" y="14493"/>
                  </a:lnTo>
                  <a:lnTo>
                    <a:pt x="11361" y="14463"/>
                  </a:lnTo>
                  <a:lnTo>
                    <a:pt x="11177" y="14340"/>
                  </a:lnTo>
                  <a:lnTo>
                    <a:pt x="11085" y="14340"/>
                  </a:lnTo>
                  <a:lnTo>
                    <a:pt x="10931" y="14248"/>
                  </a:lnTo>
                  <a:lnTo>
                    <a:pt x="10870" y="14248"/>
                  </a:lnTo>
                  <a:lnTo>
                    <a:pt x="10870" y="14186"/>
                  </a:lnTo>
                  <a:lnTo>
                    <a:pt x="10870" y="14063"/>
                  </a:lnTo>
                  <a:lnTo>
                    <a:pt x="10809" y="14002"/>
                  </a:lnTo>
                  <a:lnTo>
                    <a:pt x="10809" y="13818"/>
                  </a:lnTo>
                  <a:lnTo>
                    <a:pt x="10747" y="13818"/>
                  </a:lnTo>
                  <a:lnTo>
                    <a:pt x="10532" y="13879"/>
                  </a:lnTo>
                  <a:lnTo>
                    <a:pt x="10502" y="13941"/>
                  </a:lnTo>
                  <a:lnTo>
                    <a:pt x="10379" y="13941"/>
                  </a:lnTo>
                  <a:lnTo>
                    <a:pt x="10256" y="14002"/>
                  </a:lnTo>
                  <a:lnTo>
                    <a:pt x="10164" y="14063"/>
                  </a:lnTo>
                  <a:lnTo>
                    <a:pt x="10102" y="14063"/>
                  </a:lnTo>
                  <a:lnTo>
                    <a:pt x="10072" y="14002"/>
                  </a:lnTo>
                  <a:lnTo>
                    <a:pt x="10072" y="13848"/>
                  </a:lnTo>
                  <a:lnTo>
                    <a:pt x="10041" y="13787"/>
                  </a:lnTo>
                  <a:lnTo>
                    <a:pt x="9887" y="13756"/>
                  </a:lnTo>
                  <a:lnTo>
                    <a:pt x="9795" y="13756"/>
                  </a:lnTo>
                  <a:lnTo>
                    <a:pt x="9734" y="13695"/>
                  </a:lnTo>
                  <a:lnTo>
                    <a:pt x="9734" y="13695"/>
                  </a:lnTo>
                  <a:lnTo>
                    <a:pt x="9580" y="13695"/>
                  </a:lnTo>
                  <a:lnTo>
                    <a:pt x="9458" y="13756"/>
                  </a:lnTo>
                  <a:lnTo>
                    <a:pt x="9304" y="13818"/>
                  </a:lnTo>
                  <a:lnTo>
                    <a:pt x="9243" y="13848"/>
                  </a:lnTo>
                  <a:lnTo>
                    <a:pt x="9151" y="13879"/>
                  </a:lnTo>
                  <a:lnTo>
                    <a:pt x="9058" y="13848"/>
                  </a:lnTo>
                  <a:lnTo>
                    <a:pt x="8843" y="13848"/>
                  </a:lnTo>
                  <a:lnTo>
                    <a:pt x="8782" y="13818"/>
                  </a:lnTo>
                  <a:lnTo>
                    <a:pt x="8659" y="13726"/>
                  </a:lnTo>
                  <a:lnTo>
                    <a:pt x="8567" y="13726"/>
                  </a:lnTo>
                  <a:lnTo>
                    <a:pt x="8536" y="13756"/>
                  </a:lnTo>
                  <a:lnTo>
                    <a:pt x="8444" y="13787"/>
                  </a:lnTo>
                  <a:lnTo>
                    <a:pt x="8414" y="13848"/>
                  </a:lnTo>
                  <a:lnTo>
                    <a:pt x="8321" y="13848"/>
                  </a:lnTo>
                  <a:lnTo>
                    <a:pt x="8291" y="13818"/>
                  </a:lnTo>
                  <a:lnTo>
                    <a:pt x="8291" y="13633"/>
                  </a:lnTo>
                  <a:lnTo>
                    <a:pt x="8352" y="13603"/>
                  </a:lnTo>
                  <a:lnTo>
                    <a:pt x="8352" y="13541"/>
                  </a:lnTo>
                  <a:lnTo>
                    <a:pt x="8383" y="13419"/>
                  </a:lnTo>
                  <a:lnTo>
                    <a:pt x="8291" y="13357"/>
                  </a:lnTo>
                  <a:lnTo>
                    <a:pt x="8260" y="13173"/>
                  </a:lnTo>
                  <a:lnTo>
                    <a:pt x="8291" y="13111"/>
                  </a:lnTo>
                  <a:lnTo>
                    <a:pt x="8291" y="13050"/>
                  </a:lnTo>
                  <a:lnTo>
                    <a:pt x="8199" y="12927"/>
                  </a:lnTo>
                  <a:lnTo>
                    <a:pt x="8199" y="12835"/>
                  </a:lnTo>
                  <a:lnTo>
                    <a:pt x="8229" y="12743"/>
                  </a:lnTo>
                  <a:lnTo>
                    <a:pt x="8229" y="12651"/>
                  </a:lnTo>
                  <a:lnTo>
                    <a:pt x="8137" y="12620"/>
                  </a:lnTo>
                  <a:lnTo>
                    <a:pt x="8107" y="12528"/>
                  </a:lnTo>
                  <a:lnTo>
                    <a:pt x="8045" y="12497"/>
                  </a:lnTo>
                  <a:lnTo>
                    <a:pt x="8045" y="12405"/>
                  </a:lnTo>
                  <a:lnTo>
                    <a:pt x="7984" y="12313"/>
                  </a:lnTo>
                  <a:lnTo>
                    <a:pt x="7953" y="12221"/>
                  </a:lnTo>
                  <a:lnTo>
                    <a:pt x="7922" y="12129"/>
                  </a:lnTo>
                  <a:lnTo>
                    <a:pt x="7984" y="11975"/>
                  </a:lnTo>
                  <a:lnTo>
                    <a:pt x="7953" y="11668"/>
                  </a:lnTo>
                  <a:lnTo>
                    <a:pt x="7922" y="11576"/>
                  </a:lnTo>
                  <a:lnTo>
                    <a:pt x="7953" y="11515"/>
                  </a:lnTo>
                  <a:lnTo>
                    <a:pt x="7984" y="11453"/>
                  </a:lnTo>
                  <a:lnTo>
                    <a:pt x="7984" y="11331"/>
                  </a:lnTo>
                  <a:lnTo>
                    <a:pt x="7892" y="11208"/>
                  </a:lnTo>
                  <a:lnTo>
                    <a:pt x="7922" y="11054"/>
                  </a:lnTo>
                  <a:lnTo>
                    <a:pt x="8014" y="10931"/>
                  </a:lnTo>
                  <a:lnTo>
                    <a:pt x="8014" y="10809"/>
                  </a:lnTo>
                  <a:lnTo>
                    <a:pt x="8014" y="10686"/>
                  </a:lnTo>
                  <a:lnTo>
                    <a:pt x="7984" y="10594"/>
                  </a:lnTo>
                  <a:lnTo>
                    <a:pt x="7032" y="10532"/>
                  </a:lnTo>
                  <a:lnTo>
                    <a:pt x="7001" y="10440"/>
                  </a:lnTo>
                  <a:lnTo>
                    <a:pt x="7063" y="10348"/>
                  </a:lnTo>
                  <a:lnTo>
                    <a:pt x="7063" y="10256"/>
                  </a:lnTo>
                  <a:lnTo>
                    <a:pt x="6817" y="10225"/>
                  </a:lnTo>
                  <a:lnTo>
                    <a:pt x="6817" y="10317"/>
                  </a:lnTo>
                  <a:lnTo>
                    <a:pt x="6019" y="10317"/>
                  </a:lnTo>
                  <a:lnTo>
                    <a:pt x="5988" y="10563"/>
                  </a:lnTo>
                  <a:lnTo>
                    <a:pt x="5926" y="10686"/>
                  </a:lnTo>
                  <a:lnTo>
                    <a:pt x="5865" y="10716"/>
                  </a:lnTo>
                  <a:lnTo>
                    <a:pt x="5865" y="10870"/>
                  </a:lnTo>
                  <a:lnTo>
                    <a:pt x="5896" y="11116"/>
                  </a:lnTo>
                  <a:lnTo>
                    <a:pt x="5251" y="11146"/>
                  </a:lnTo>
                  <a:lnTo>
                    <a:pt x="5159" y="11208"/>
                  </a:lnTo>
                  <a:lnTo>
                    <a:pt x="4852" y="11177"/>
                  </a:lnTo>
                  <a:lnTo>
                    <a:pt x="4760" y="11146"/>
                  </a:lnTo>
                  <a:lnTo>
                    <a:pt x="4606" y="11177"/>
                  </a:lnTo>
                  <a:lnTo>
                    <a:pt x="4391" y="11208"/>
                  </a:lnTo>
                  <a:lnTo>
                    <a:pt x="4299" y="11146"/>
                  </a:lnTo>
                  <a:lnTo>
                    <a:pt x="4268" y="10870"/>
                  </a:lnTo>
                  <a:lnTo>
                    <a:pt x="4145" y="10686"/>
                  </a:lnTo>
                  <a:lnTo>
                    <a:pt x="4084" y="10594"/>
                  </a:lnTo>
                  <a:lnTo>
                    <a:pt x="4023" y="10532"/>
                  </a:lnTo>
                  <a:lnTo>
                    <a:pt x="3992" y="10440"/>
                  </a:lnTo>
                  <a:lnTo>
                    <a:pt x="3961" y="10379"/>
                  </a:lnTo>
                  <a:lnTo>
                    <a:pt x="3931" y="10164"/>
                  </a:lnTo>
                  <a:lnTo>
                    <a:pt x="3838" y="10041"/>
                  </a:lnTo>
                  <a:lnTo>
                    <a:pt x="3838" y="9918"/>
                  </a:lnTo>
                  <a:lnTo>
                    <a:pt x="3869" y="9826"/>
                  </a:lnTo>
                  <a:lnTo>
                    <a:pt x="3869" y="9734"/>
                  </a:lnTo>
                  <a:lnTo>
                    <a:pt x="3808" y="9642"/>
                  </a:lnTo>
                  <a:lnTo>
                    <a:pt x="3777" y="9550"/>
                  </a:lnTo>
                  <a:lnTo>
                    <a:pt x="3777" y="9519"/>
                  </a:lnTo>
                  <a:lnTo>
                    <a:pt x="3777" y="9396"/>
                  </a:lnTo>
                  <a:lnTo>
                    <a:pt x="2917" y="9396"/>
                  </a:lnTo>
                  <a:lnTo>
                    <a:pt x="2334" y="9396"/>
                  </a:lnTo>
                  <a:lnTo>
                    <a:pt x="2057" y="9396"/>
                  </a:lnTo>
                  <a:lnTo>
                    <a:pt x="1781" y="9396"/>
                  </a:lnTo>
                  <a:lnTo>
                    <a:pt x="1658" y="9396"/>
                  </a:lnTo>
                  <a:lnTo>
                    <a:pt x="1413" y="9396"/>
                  </a:lnTo>
                  <a:lnTo>
                    <a:pt x="1228" y="9396"/>
                  </a:lnTo>
                  <a:lnTo>
                    <a:pt x="1075" y="9396"/>
                  </a:lnTo>
                  <a:lnTo>
                    <a:pt x="952" y="9396"/>
                  </a:lnTo>
                  <a:lnTo>
                    <a:pt x="829" y="9365"/>
                  </a:lnTo>
                  <a:lnTo>
                    <a:pt x="706" y="9396"/>
                  </a:lnTo>
                  <a:lnTo>
                    <a:pt x="553" y="9457"/>
                  </a:lnTo>
                  <a:lnTo>
                    <a:pt x="491" y="9488"/>
                  </a:lnTo>
                  <a:lnTo>
                    <a:pt x="430" y="9488"/>
                  </a:lnTo>
                  <a:lnTo>
                    <a:pt x="399" y="9519"/>
                  </a:lnTo>
                  <a:lnTo>
                    <a:pt x="399" y="9519"/>
                  </a:lnTo>
                  <a:lnTo>
                    <a:pt x="369" y="9519"/>
                  </a:lnTo>
                  <a:lnTo>
                    <a:pt x="369" y="9519"/>
                  </a:lnTo>
                  <a:lnTo>
                    <a:pt x="276" y="9457"/>
                  </a:lnTo>
                  <a:lnTo>
                    <a:pt x="31" y="9427"/>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54" name="Google Shape;454;p77"/>
          <p:cNvCxnSpPr/>
          <p:nvPr/>
        </p:nvCxnSpPr>
        <p:spPr>
          <a:xfrm flipH="1">
            <a:off x="6743526" y="2182478"/>
            <a:ext cx="1199100" cy="110700"/>
          </a:xfrm>
          <a:prstGeom prst="bentConnector3">
            <a:avLst>
              <a:gd name="adj1" fmla="val 50000"/>
            </a:avLst>
          </a:prstGeom>
          <a:noFill/>
          <a:ln w="9525" cap="flat" cmpd="sng">
            <a:solidFill>
              <a:srgbClr val="A4D5AB"/>
            </a:solidFill>
            <a:prstDash val="solid"/>
            <a:round/>
            <a:headEnd type="oval" w="med" len="med"/>
            <a:tailEnd type="oval" w="med" len="med"/>
          </a:ln>
        </p:spPr>
      </p:cxnSp>
      <p:cxnSp>
        <p:nvCxnSpPr>
          <p:cNvPr id="455" name="Google Shape;455;p77"/>
          <p:cNvCxnSpPr/>
          <p:nvPr/>
        </p:nvCxnSpPr>
        <p:spPr>
          <a:xfrm rot="-5400000" flipH="1">
            <a:off x="4909888" y="3572100"/>
            <a:ext cx="817800" cy="600"/>
          </a:xfrm>
          <a:prstGeom prst="bentConnector3">
            <a:avLst>
              <a:gd name="adj1" fmla="val 50000"/>
            </a:avLst>
          </a:prstGeom>
          <a:noFill/>
          <a:ln w="9525" cap="flat" cmpd="sng">
            <a:solidFill>
              <a:srgbClr val="A4D5AB"/>
            </a:solidFill>
            <a:prstDash val="solid"/>
            <a:round/>
            <a:headEnd type="none" w="sm" len="sm"/>
            <a:tailEnd type="oval" w="med" len="med"/>
          </a:ln>
        </p:spPr>
      </p:cxnSp>
      <p:sp>
        <p:nvSpPr>
          <p:cNvPr id="456" name="Google Shape;456;p77"/>
          <p:cNvSpPr txBox="1"/>
          <p:nvPr/>
        </p:nvSpPr>
        <p:spPr>
          <a:xfrm>
            <a:off x="296050" y="314700"/>
            <a:ext cx="8237400" cy="85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Georgia"/>
                <a:ea typeface="Georgia"/>
                <a:cs typeface="Georgia"/>
                <a:sym typeface="Georgia"/>
              </a:rPr>
              <a:t>Where We Work</a:t>
            </a:r>
            <a:endParaRPr sz="3600" b="0" i="0" u="none" strike="noStrike" cap="none">
              <a:solidFill>
                <a:srgbClr val="FFFFFF"/>
              </a:solidFill>
              <a:latin typeface="Georgia"/>
              <a:ea typeface="Georgia"/>
              <a:cs typeface="Georgia"/>
              <a:sym typeface="Georgia"/>
            </a:endParaRPr>
          </a:p>
        </p:txBody>
      </p:sp>
      <p:sp>
        <p:nvSpPr>
          <p:cNvPr id="457" name="Google Shape;457;p77"/>
          <p:cNvSpPr txBox="1"/>
          <p:nvPr/>
        </p:nvSpPr>
        <p:spPr>
          <a:xfrm>
            <a:off x="210975" y="4288538"/>
            <a:ext cx="1699500" cy="25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40"/>
              <a:buFont typeface="Arial"/>
              <a:buNone/>
            </a:pPr>
            <a:r>
              <a:rPr lang="en" sz="960" b="1" i="0" u="none" strike="noStrike" cap="none">
                <a:solidFill>
                  <a:srgbClr val="C8E6CC"/>
                </a:solidFill>
                <a:latin typeface="Arial"/>
                <a:ea typeface="Arial"/>
                <a:cs typeface="Arial"/>
                <a:sym typeface="Arial"/>
              </a:rPr>
              <a:t>Country Offices</a:t>
            </a:r>
            <a:endParaRPr sz="960" b="1" i="0" u="none" strike="noStrike" cap="none">
              <a:solidFill>
                <a:srgbClr val="C8E6CC"/>
              </a:solidFill>
              <a:latin typeface="Arial"/>
              <a:ea typeface="Arial"/>
              <a:cs typeface="Arial"/>
              <a:sym typeface="Arial"/>
            </a:endParaRPr>
          </a:p>
        </p:txBody>
      </p:sp>
      <p:grpSp>
        <p:nvGrpSpPr>
          <p:cNvPr id="458" name="Google Shape;458;p77"/>
          <p:cNvGrpSpPr/>
          <p:nvPr/>
        </p:nvGrpSpPr>
        <p:grpSpPr>
          <a:xfrm>
            <a:off x="145425" y="4670075"/>
            <a:ext cx="75000" cy="169500"/>
            <a:chOff x="145425" y="4593875"/>
            <a:chExt cx="75000" cy="169500"/>
          </a:xfrm>
        </p:grpSpPr>
        <p:sp>
          <p:nvSpPr>
            <p:cNvPr id="459" name="Google Shape;459;p77"/>
            <p:cNvSpPr/>
            <p:nvPr/>
          </p:nvSpPr>
          <p:spPr>
            <a:xfrm>
              <a:off x="145425" y="4593875"/>
              <a:ext cx="75000" cy="750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60" name="Google Shape;460;p77"/>
            <p:cNvCxnSpPr>
              <a:stCxn id="459" idx="4"/>
            </p:cNvCxnSpPr>
            <p:nvPr/>
          </p:nvCxnSpPr>
          <p:spPr>
            <a:xfrm>
              <a:off x="182925" y="4668875"/>
              <a:ext cx="900" cy="94500"/>
            </a:xfrm>
            <a:prstGeom prst="straightConnector1">
              <a:avLst/>
            </a:prstGeom>
            <a:noFill/>
            <a:ln w="9525" cap="flat" cmpd="sng">
              <a:solidFill>
                <a:schemeClr val="accent3"/>
              </a:solidFill>
              <a:prstDash val="solid"/>
              <a:round/>
              <a:headEnd type="none" w="sm" len="sm"/>
              <a:tailEnd type="none" w="sm" len="sm"/>
            </a:ln>
          </p:spPr>
        </p:cxnSp>
      </p:grpSp>
      <p:sp>
        <p:nvSpPr>
          <p:cNvPr id="461" name="Google Shape;461;p77"/>
          <p:cNvSpPr txBox="1"/>
          <p:nvPr/>
        </p:nvSpPr>
        <p:spPr>
          <a:xfrm>
            <a:off x="182750" y="4556863"/>
            <a:ext cx="1699500" cy="25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40"/>
              <a:buFont typeface="Arial"/>
              <a:buNone/>
            </a:pPr>
            <a:r>
              <a:rPr lang="en" sz="960" b="1" i="0" u="none" strike="noStrike" cap="none">
                <a:solidFill>
                  <a:srgbClr val="84D0D4"/>
                </a:solidFill>
                <a:latin typeface="Arial"/>
                <a:ea typeface="Arial"/>
                <a:cs typeface="Arial"/>
                <a:sym typeface="Arial"/>
              </a:rPr>
              <a:t>Country Projects</a:t>
            </a:r>
            <a:endParaRPr sz="960" b="1" i="0" u="none" strike="noStrike" cap="none">
              <a:solidFill>
                <a:srgbClr val="84D0D4"/>
              </a:solidFill>
              <a:latin typeface="Arial"/>
              <a:ea typeface="Arial"/>
              <a:cs typeface="Arial"/>
              <a:sym typeface="Arial"/>
            </a:endParaRPr>
          </a:p>
        </p:txBody>
      </p:sp>
      <p:sp>
        <p:nvSpPr>
          <p:cNvPr id="462" name="Google Shape;462;p77"/>
          <p:cNvSpPr/>
          <p:nvPr/>
        </p:nvSpPr>
        <p:spPr>
          <a:xfrm>
            <a:off x="5586313" y="3166079"/>
            <a:ext cx="5494" cy="10191"/>
          </a:xfrm>
          <a:custGeom>
            <a:avLst/>
            <a:gdLst/>
            <a:ahLst/>
            <a:cxnLst/>
            <a:rect l="l" t="t" r="r" b="b"/>
            <a:pathLst>
              <a:path w="216" h="370" extrusionOk="0">
                <a:moveTo>
                  <a:pt x="1" y="308"/>
                </a:moveTo>
                <a:lnTo>
                  <a:pt x="32" y="154"/>
                </a:lnTo>
                <a:lnTo>
                  <a:pt x="32" y="1"/>
                </a:lnTo>
                <a:lnTo>
                  <a:pt x="124" y="1"/>
                </a:lnTo>
                <a:lnTo>
                  <a:pt x="216" y="123"/>
                </a:lnTo>
                <a:lnTo>
                  <a:pt x="62" y="369"/>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7"/>
          <p:cNvSpPr/>
          <p:nvPr/>
        </p:nvSpPr>
        <p:spPr>
          <a:xfrm>
            <a:off x="5540717" y="3132824"/>
            <a:ext cx="35163" cy="26820"/>
          </a:xfrm>
          <a:custGeom>
            <a:avLst/>
            <a:gdLst/>
            <a:ahLst/>
            <a:cxnLst/>
            <a:rect l="l" t="t" r="r" b="b"/>
            <a:pathLst>
              <a:path w="1230" h="953" extrusionOk="0">
                <a:moveTo>
                  <a:pt x="216" y="492"/>
                </a:moveTo>
                <a:lnTo>
                  <a:pt x="277" y="400"/>
                </a:lnTo>
                <a:lnTo>
                  <a:pt x="216" y="246"/>
                </a:lnTo>
                <a:lnTo>
                  <a:pt x="277" y="185"/>
                </a:lnTo>
                <a:lnTo>
                  <a:pt x="216" y="1"/>
                </a:lnTo>
                <a:lnTo>
                  <a:pt x="124" y="1"/>
                </a:lnTo>
                <a:lnTo>
                  <a:pt x="1" y="216"/>
                </a:lnTo>
                <a:lnTo>
                  <a:pt x="32" y="308"/>
                </a:lnTo>
                <a:lnTo>
                  <a:pt x="62" y="492"/>
                </a:lnTo>
                <a:lnTo>
                  <a:pt x="124" y="523"/>
                </a:lnTo>
                <a:lnTo>
                  <a:pt x="216" y="523"/>
                </a:lnTo>
                <a:close/>
                <a:moveTo>
                  <a:pt x="277" y="830"/>
                </a:moveTo>
                <a:lnTo>
                  <a:pt x="369" y="830"/>
                </a:lnTo>
                <a:lnTo>
                  <a:pt x="462" y="953"/>
                </a:lnTo>
                <a:lnTo>
                  <a:pt x="308" y="953"/>
                </a:lnTo>
                <a:lnTo>
                  <a:pt x="247" y="891"/>
                </a:lnTo>
                <a:lnTo>
                  <a:pt x="277" y="830"/>
                </a:lnTo>
                <a:close/>
                <a:moveTo>
                  <a:pt x="1168" y="953"/>
                </a:moveTo>
                <a:lnTo>
                  <a:pt x="1229" y="861"/>
                </a:lnTo>
                <a:lnTo>
                  <a:pt x="1137" y="707"/>
                </a:lnTo>
                <a:lnTo>
                  <a:pt x="1076" y="768"/>
                </a:lnTo>
                <a:lnTo>
                  <a:pt x="953" y="799"/>
                </a:lnTo>
                <a:lnTo>
                  <a:pt x="1045" y="830"/>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7"/>
          <p:cNvSpPr/>
          <p:nvPr/>
        </p:nvSpPr>
        <p:spPr>
          <a:xfrm>
            <a:off x="5618724" y="2975671"/>
            <a:ext cx="229065" cy="120685"/>
          </a:xfrm>
          <a:custGeom>
            <a:avLst/>
            <a:gdLst/>
            <a:ahLst/>
            <a:cxnLst/>
            <a:rect l="l" t="t" r="r" b="b"/>
            <a:pathLst>
              <a:path w="7892" h="4269" extrusionOk="0">
                <a:moveTo>
                  <a:pt x="7708" y="216"/>
                </a:moveTo>
                <a:lnTo>
                  <a:pt x="7892" y="154"/>
                </a:lnTo>
                <a:lnTo>
                  <a:pt x="7830" y="62"/>
                </a:lnTo>
                <a:lnTo>
                  <a:pt x="7708" y="1"/>
                </a:lnTo>
                <a:lnTo>
                  <a:pt x="7615" y="124"/>
                </a:lnTo>
                <a:lnTo>
                  <a:pt x="7708" y="216"/>
                </a:lnTo>
                <a:close/>
                <a:moveTo>
                  <a:pt x="215" y="4177"/>
                </a:moveTo>
                <a:lnTo>
                  <a:pt x="277" y="4177"/>
                </a:lnTo>
                <a:lnTo>
                  <a:pt x="246" y="4269"/>
                </a:lnTo>
                <a:lnTo>
                  <a:pt x="215" y="4177"/>
                </a:lnTo>
                <a:close/>
                <a:moveTo>
                  <a:pt x="0" y="3931"/>
                </a:moveTo>
                <a:lnTo>
                  <a:pt x="92" y="3839"/>
                </a:lnTo>
                <a:lnTo>
                  <a:pt x="215" y="3870"/>
                </a:lnTo>
                <a:lnTo>
                  <a:pt x="277" y="3870"/>
                </a:lnTo>
                <a:lnTo>
                  <a:pt x="246" y="3931"/>
                </a:lnTo>
                <a:lnTo>
                  <a:pt x="92" y="3962"/>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7"/>
          <p:cNvSpPr/>
          <p:nvPr/>
        </p:nvSpPr>
        <p:spPr>
          <a:xfrm>
            <a:off x="6727307" y="2534783"/>
            <a:ext cx="50545" cy="169490"/>
          </a:xfrm>
          <a:custGeom>
            <a:avLst/>
            <a:gdLst/>
            <a:ahLst/>
            <a:cxnLst/>
            <a:rect l="l" t="t" r="r" b="b"/>
            <a:pathLst>
              <a:path w="1752" h="5988" extrusionOk="0">
                <a:moveTo>
                  <a:pt x="523" y="1075"/>
                </a:moveTo>
                <a:lnTo>
                  <a:pt x="707" y="952"/>
                </a:lnTo>
                <a:lnTo>
                  <a:pt x="707" y="707"/>
                </a:lnTo>
                <a:lnTo>
                  <a:pt x="615" y="645"/>
                </a:lnTo>
                <a:lnTo>
                  <a:pt x="738" y="461"/>
                </a:lnTo>
                <a:lnTo>
                  <a:pt x="738" y="277"/>
                </a:lnTo>
                <a:lnTo>
                  <a:pt x="676" y="215"/>
                </a:lnTo>
                <a:lnTo>
                  <a:pt x="738" y="92"/>
                </a:lnTo>
                <a:lnTo>
                  <a:pt x="707" y="0"/>
                </a:lnTo>
                <a:lnTo>
                  <a:pt x="523" y="185"/>
                </a:lnTo>
                <a:lnTo>
                  <a:pt x="554" y="461"/>
                </a:lnTo>
                <a:lnTo>
                  <a:pt x="523" y="553"/>
                </a:lnTo>
                <a:lnTo>
                  <a:pt x="554" y="676"/>
                </a:lnTo>
                <a:lnTo>
                  <a:pt x="461" y="1014"/>
                </a:lnTo>
                <a:lnTo>
                  <a:pt x="523" y="1106"/>
                </a:lnTo>
                <a:close/>
                <a:moveTo>
                  <a:pt x="431" y="2058"/>
                </a:moveTo>
                <a:lnTo>
                  <a:pt x="554" y="1781"/>
                </a:lnTo>
                <a:lnTo>
                  <a:pt x="554" y="1628"/>
                </a:lnTo>
                <a:lnTo>
                  <a:pt x="492" y="1536"/>
                </a:lnTo>
                <a:lnTo>
                  <a:pt x="554" y="1351"/>
                </a:lnTo>
                <a:lnTo>
                  <a:pt x="646" y="1259"/>
                </a:lnTo>
                <a:lnTo>
                  <a:pt x="646" y="1198"/>
                </a:lnTo>
                <a:lnTo>
                  <a:pt x="431" y="1259"/>
                </a:lnTo>
                <a:lnTo>
                  <a:pt x="431" y="1505"/>
                </a:lnTo>
                <a:lnTo>
                  <a:pt x="369" y="1597"/>
                </a:lnTo>
                <a:lnTo>
                  <a:pt x="461" y="1812"/>
                </a:lnTo>
                <a:lnTo>
                  <a:pt x="400" y="1935"/>
                </a:lnTo>
                <a:lnTo>
                  <a:pt x="461" y="2058"/>
                </a:lnTo>
                <a:close/>
                <a:moveTo>
                  <a:pt x="1" y="1873"/>
                </a:moveTo>
                <a:lnTo>
                  <a:pt x="185" y="1935"/>
                </a:lnTo>
                <a:lnTo>
                  <a:pt x="124" y="1812"/>
                </a:lnTo>
                <a:close/>
                <a:moveTo>
                  <a:pt x="308" y="2825"/>
                </a:moveTo>
                <a:lnTo>
                  <a:pt x="461" y="2825"/>
                </a:lnTo>
                <a:lnTo>
                  <a:pt x="523" y="2610"/>
                </a:lnTo>
                <a:lnTo>
                  <a:pt x="492" y="2426"/>
                </a:lnTo>
                <a:lnTo>
                  <a:pt x="308" y="2518"/>
                </a:lnTo>
                <a:lnTo>
                  <a:pt x="308" y="2672"/>
                </a:lnTo>
                <a:lnTo>
                  <a:pt x="308" y="2825"/>
                </a:lnTo>
                <a:close/>
                <a:moveTo>
                  <a:pt x="768" y="3839"/>
                </a:moveTo>
                <a:lnTo>
                  <a:pt x="615" y="3869"/>
                </a:lnTo>
                <a:lnTo>
                  <a:pt x="738" y="3931"/>
                </a:lnTo>
                <a:close/>
                <a:moveTo>
                  <a:pt x="983" y="4483"/>
                </a:moveTo>
                <a:lnTo>
                  <a:pt x="1076" y="4514"/>
                </a:lnTo>
                <a:lnTo>
                  <a:pt x="1137" y="4729"/>
                </a:lnTo>
                <a:lnTo>
                  <a:pt x="1014" y="4606"/>
                </a:lnTo>
                <a:cubicBezTo>
                  <a:pt x="1014" y="4576"/>
                  <a:pt x="983" y="4514"/>
                  <a:pt x="983" y="4483"/>
                </a:cubicBezTo>
                <a:close/>
                <a:moveTo>
                  <a:pt x="1413" y="4576"/>
                </a:moveTo>
                <a:lnTo>
                  <a:pt x="1352" y="4729"/>
                </a:lnTo>
                <a:lnTo>
                  <a:pt x="1413" y="4852"/>
                </a:lnTo>
                <a:lnTo>
                  <a:pt x="1475" y="4760"/>
                </a:lnTo>
                <a:lnTo>
                  <a:pt x="1475" y="4637"/>
                </a:lnTo>
                <a:lnTo>
                  <a:pt x="1413" y="4576"/>
                </a:lnTo>
                <a:close/>
                <a:moveTo>
                  <a:pt x="1198" y="5005"/>
                </a:moveTo>
                <a:lnTo>
                  <a:pt x="1321" y="5098"/>
                </a:lnTo>
                <a:lnTo>
                  <a:pt x="1413" y="5036"/>
                </a:lnTo>
                <a:lnTo>
                  <a:pt x="1321" y="4883"/>
                </a:lnTo>
                <a:lnTo>
                  <a:pt x="1168" y="4913"/>
                </a:lnTo>
                <a:close/>
                <a:moveTo>
                  <a:pt x="1505" y="5435"/>
                </a:moveTo>
                <a:lnTo>
                  <a:pt x="1628" y="5282"/>
                </a:lnTo>
                <a:lnTo>
                  <a:pt x="1536" y="5282"/>
                </a:lnTo>
                <a:lnTo>
                  <a:pt x="1444" y="5405"/>
                </a:lnTo>
                <a:lnTo>
                  <a:pt x="1505" y="5435"/>
                </a:lnTo>
                <a:close/>
                <a:moveTo>
                  <a:pt x="1628" y="5497"/>
                </a:moveTo>
                <a:lnTo>
                  <a:pt x="1505" y="5589"/>
                </a:lnTo>
                <a:lnTo>
                  <a:pt x="1505" y="5773"/>
                </a:lnTo>
                <a:cubicBezTo>
                  <a:pt x="1505" y="5773"/>
                  <a:pt x="1598" y="5804"/>
                  <a:pt x="1598" y="5804"/>
                </a:cubicBezTo>
                <a:cubicBezTo>
                  <a:pt x="1598" y="5834"/>
                  <a:pt x="1659" y="5988"/>
                  <a:pt x="1659" y="5988"/>
                </a:cubicBezTo>
                <a:lnTo>
                  <a:pt x="1751" y="5865"/>
                </a:lnTo>
                <a:lnTo>
                  <a:pt x="1720" y="5742"/>
                </a:lnTo>
                <a:lnTo>
                  <a:pt x="1720" y="5589"/>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77"/>
          <p:cNvSpPr/>
          <p:nvPr/>
        </p:nvSpPr>
        <p:spPr>
          <a:xfrm>
            <a:off x="7989158" y="2483829"/>
            <a:ext cx="29113" cy="54712"/>
          </a:xfrm>
          <a:custGeom>
            <a:avLst/>
            <a:gdLst/>
            <a:ahLst/>
            <a:cxnLst/>
            <a:rect l="l" t="t" r="r" b="b"/>
            <a:pathLst>
              <a:path w="1015" h="1935" extrusionOk="0">
                <a:moveTo>
                  <a:pt x="953" y="0"/>
                </a:moveTo>
                <a:lnTo>
                  <a:pt x="799" y="123"/>
                </a:lnTo>
                <a:lnTo>
                  <a:pt x="922" y="369"/>
                </a:lnTo>
                <a:lnTo>
                  <a:pt x="922" y="185"/>
                </a:lnTo>
                <a:lnTo>
                  <a:pt x="1014" y="93"/>
                </a:lnTo>
                <a:lnTo>
                  <a:pt x="953" y="0"/>
                </a:lnTo>
                <a:close/>
                <a:moveTo>
                  <a:pt x="492" y="1137"/>
                </a:moveTo>
                <a:lnTo>
                  <a:pt x="646" y="1044"/>
                </a:lnTo>
                <a:lnTo>
                  <a:pt x="676" y="1137"/>
                </a:lnTo>
                <a:lnTo>
                  <a:pt x="584" y="1137"/>
                </a:lnTo>
                <a:lnTo>
                  <a:pt x="492" y="1137"/>
                </a:lnTo>
                <a:close/>
                <a:moveTo>
                  <a:pt x="32" y="1781"/>
                </a:moveTo>
                <a:lnTo>
                  <a:pt x="124" y="1659"/>
                </a:lnTo>
                <a:lnTo>
                  <a:pt x="277" y="1597"/>
                </a:lnTo>
                <a:lnTo>
                  <a:pt x="339" y="1659"/>
                </a:lnTo>
                <a:lnTo>
                  <a:pt x="185" y="1904"/>
                </a:lnTo>
                <a:lnTo>
                  <a:pt x="62" y="1935"/>
                </a:lnTo>
                <a:lnTo>
                  <a:pt x="1" y="1873"/>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77"/>
          <p:cNvSpPr/>
          <p:nvPr/>
        </p:nvSpPr>
        <p:spPr>
          <a:xfrm>
            <a:off x="5764301" y="1683580"/>
            <a:ext cx="387316" cy="234905"/>
          </a:xfrm>
          <a:custGeom>
            <a:avLst/>
            <a:gdLst/>
            <a:ahLst/>
            <a:cxnLst/>
            <a:rect l="l" t="t" r="r" b="b"/>
            <a:pathLst>
              <a:path w="13327" h="8291" extrusionOk="0">
                <a:moveTo>
                  <a:pt x="10533" y="8260"/>
                </a:moveTo>
                <a:lnTo>
                  <a:pt x="10594" y="7769"/>
                </a:lnTo>
                <a:lnTo>
                  <a:pt x="10748" y="7339"/>
                </a:lnTo>
                <a:lnTo>
                  <a:pt x="10840" y="7247"/>
                </a:lnTo>
                <a:lnTo>
                  <a:pt x="10809" y="7032"/>
                </a:lnTo>
                <a:lnTo>
                  <a:pt x="10655" y="6970"/>
                </a:lnTo>
                <a:lnTo>
                  <a:pt x="10563" y="6725"/>
                </a:lnTo>
                <a:lnTo>
                  <a:pt x="10625" y="6571"/>
                </a:lnTo>
                <a:lnTo>
                  <a:pt x="10594" y="6387"/>
                </a:lnTo>
                <a:lnTo>
                  <a:pt x="10348" y="6387"/>
                </a:lnTo>
                <a:lnTo>
                  <a:pt x="10226" y="6448"/>
                </a:lnTo>
                <a:lnTo>
                  <a:pt x="10011" y="6141"/>
                </a:lnTo>
                <a:lnTo>
                  <a:pt x="10011" y="5896"/>
                </a:lnTo>
                <a:lnTo>
                  <a:pt x="10164" y="5773"/>
                </a:lnTo>
                <a:lnTo>
                  <a:pt x="10533" y="5804"/>
                </a:lnTo>
                <a:lnTo>
                  <a:pt x="10686" y="5773"/>
                </a:lnTo>
                <a:lnTo>
                  <a:pt x="10717" y="5589"/>
                </a:lnTo>
                <a:lnTo>
                  <a:pt x="11024" y="5466"/>
                </a:lnTo>
                <a:lnTo>
                  <a:pt x="10962" y="5343"/>
                </a:lnTo>
                <a:lnTo>
                  <a:pt x="10901" y="5282"/>
                </a:lnTo>
                <a:lnTo>
                  <a:pt x="11270" y="5189"/>
                </a:lnTo>
                <a:lnTo>
                  <a:pt x="11546" y="5067"/>
                </a:lnTo>
                <a:lnTo>
                  <a:pt x="11546" y="4913"/>
                </a:lnTo>
                <a:lnTo>
                  <a:pt x="11300" y="4790"/>
                </a:lnTo>
                <a:lnTo>
                  <a:pt x="11300" y="4575"/>
                </a:lnTo>
                <a:lnTo>
                  <a:pt x="11515" y="4514"/>
                </a:lnTo>
                <a:lnTo>
                  <a:pt x="11730" y="4330"/>
                </a:lnTo>
                <a:lnTo>
                  <a:pt x="11884" y="4360"/>
                </a:lnTo>
                <a:lnTo>
                  <a:pt x="12160" y="4084"/>
                </a:lnTo>
                <a:lnTo>
                  <a:pt x="12344" y="4268"/>
                </a:lnTo>
                <a:lnTo>
                  <a:pt x="12406" y="4391"/>
                </a:lnTo>
                <a:lnTo>
                  <a:pt x="12805" y="4330"/>
                </a:lnTo>
                <a:lnTo>
                  <a:pt x="13081" y="4330"/>
                </a:lnTo>
                <a:lnTo>
                  <a:pt x="13327" y="4084"/>
                </a:lnTo>
                <a:lnTo>
                  <a:pt x="13296" y="3900"/>
                </a:lnTo>
                <a:lnTo>
                  <a:pt x="12866" y="3593"/>
                </a:lnTo>
                <a:lnTo>
                  <a:pt x="12774" y="3562"/>
                </a:lnTo>
                <a:lnTo>
                  <a:pt x="12743" y="3808"/>
                </a:lnTo>
                <a:lnTo>
                  <a:pt x="12621" y="3961"/>
                </a:lnTo>
                <a:lnTo>
                  <a:pt x="12467" y="3900"/>
                </a:lnTo>
                <a:lnTo>
                  <a:pt x="12314" y="3777"/>
                </a:lnTo>
                <a:lnTo>
                  <a:pt x="11945" y="3654"/>
                </a:lnTo>
                <a:lnTo>
                  <a:pt x="11792" y="3562"/>
                </a:lnTo>
                <a:lnTo>
                  <a:pt x="11914" y="3347"/>
                </a:lnTo>
                <a:lnTo>
                  <a:pt x="12160" y="2948"/>
                </a:lnTo>
                <a:lnTo>
                  <a:pt x="12160" y="2764"/>
                </a:lnTo>
                <a:lnTo>
                  <a:pt x="12037" y="2764"/>
                </a:lnTo>
                <a:lnTo>
                  <a:pt x="11853" y="2979"/>
                </a:lnTo>
                <a:lnTo>
                  <a:pt x="11699" y="3040"/>
                </a:lnTo>
                <a:lnTo>
                  <a:pt x="11392" y="3409"/>
                </a:lnTo>
                <a:lnTo>
                  <a:pt x="11270" y="3654"/>
                </a:lnTo>
                <a:lnTo>
                  <a:pt x="11177" y="3746"/>
                </a:lnTo>
                <a:lnTo>
                  <a:pt x="11024" y="4053"/>
                </a:lnTo>
                <a:lnTo>
                  <a:pt x="10686" y="4391"/>
                </a:lnTo>
                <a:lnTo>
                  <a:pt x="10594" y="4330"/>
                </a:lnTo>
                <a:lnTo>
                  <a:pt x="10226" y="4115"/>
                </a:lnTo>
                <a:lnTo>
                  <a:pt x="9949" y="4084"/>
                </a:lnTo>
                <a:lnTo>
                  <a:pt x="9704" y="4145"/>
                </a:lnTo>
                <a:lnTo>
                  <a:pt x="9335" y="4330"/>
                </a:lnTo>
                <a:lnTo>
                  <a:pt x="9151" y="4330"/>
                </a:lnTo>
                <a:lnTo>
                  <a:pt x="8813" y="3378"/>
                </a:lnTo>
                <a:lnTo>
                  <a:pt x="8230" y="3286"/>
                </a:lnTo>
                <a:lnTo>
                  <a:pt x="8199" y="2119"/>
                </a:lnTo>
                <a:lnTo>
                  <a:pt x="7923" y="2211"/>
                </a:lnTo>
                <a:lnTo>
                  <a:pt x="7708" y="1720"/>
                </a:lnTo>
                <a:lnTo>
                  <a:pt x="7278" y="1413"/>
                </a:lnTo>
                <a:lnTo>
                  <a:pt x="5927" y="1413"/>
                </a:lnTo>
                <a:lnTo>
                  <a:pt x="4698" y="1535"/>
                </a:lnTo>
                <a:lnTo>
                  <a:pt x="3992" y="1106"/>
                </a:lnTo>
                <a:lnTo>
                  <a:pt x="3501" y="921"/>
                </a:lnTo>
                <a:lnTo>
                  <a:pt x="2181" y="0"/>
                </a:lnTo>
                <a:lnTo>
                  <a:pt x="0" y="399"/>
                </a:lnTo>
                <a:lnTo>
                  <a:pt x="676" y="4360"/>
                </a:lnTo>
                <a:lnTo>
                  <a:pt x="1044" y="4299"/>
                </a:lnTo>
                <a:lnTo>
                  <a:pt x="1382" y="4360"/>
                </a:lnTo>
                <a:lnTo>
                  <a:pt x="1474" y="4176"/>
                </a:lnTo>
                <a:lnTo>
                  <a:pt x="1321" y="4053"/>
                </a:lnTo>
                <a:lnTo>
                  <a:pt x="1259" y="3746"/>
                </a:lnTo>
                <a:lnTo>
                  <a:pt x="1444" y="3378"/>
                </a:lnTo>
                <a:lnTo>
                  <a:pt x="1689" y="3347"/>
                </a:lnTo>
                <a:lnTo>
                  <a:pt x="1843" y="3163"/>
                </a:lnTo>
                <a:lnTo>
                  <a:pt x="2027" y="3040"/>
                </a:lnTo>
                <a:lnTo>
                  <a:pt x="2242" y="3163"/>
                </a:lnTo>
                <a:lnTo>
                  <a:pt x="2334" y="3101"/>
                </a:lnTo>
                <a:lnTo>
                  <a:pt x="2181" y="2887"/>
                </a:lnTo>
                <a:lnTo>
                  <a:pt x="2549" y="2917"/>
                </a:lnTo>
                <a:lnTo>
                  <a:pt x="3132" y="3194"/>
                </a:lnTo>
                <a:lnTo>
                  <a:pt x="3593" y="3501"/>
                </a:lnTo>
                <a:lnTo>
                  <a:pt x="3654" y="3685"/>
                </a:lnTo>
                <a:lnTo>
                  <a:pt x="4269" y="4023"/>
                </a:lnTo>
                <a:lnTo>
                  <a:pt x="4760" y="4268"/>
                </a:lnTo>
                <a:lnTo>
                  <a:pt x="4913" y="4176"/>
                </a:lnTo>
                <a:lnTo>
                  <a:pt x="5067" y="4207"/>
                </a:lnTo>
                <a:lnTo>
                  <a:pt x="5405" y="4453"/>
                </a:lnTo>
                <a:lnTo>
                  <a:pt x="5558" y="4944"/>
                </a:lnTo>
                <a:lnTo>
                  <a:pt x="5712" y="5067"/>
                </a:lnTo>
                <a:lnTo>
                  <a:pt x="5773" y="5282"/>
                </a:lnTo>
                <a:lnTo>
                  <a:pt x="5957" y="5619"/>
                </a:lnTo>
                <a:lnTo>
                  <a:pt x="6264" y="5773"/>
                </a:lnTo>
                <a:lnTo>
                  <a:pt x="6817" y="6111"/>
                </a:lnTo>
                <a:lnTo>
                  <a:pt x="7370" y="6510"/>
                </a:lnTo>
                <a:lnTo>
                  <a:pt x="7984" y="6786"/>
                </a:lnTo>
                <a:lnTo>
                  <a:pt x="8537" y="7155"/>
                </a:lnTo>
                <a:lnTo>
                  <a:pt x="8967" y="7247"/>
                </a:lnTo>
                <a:lnTo>
                  <a:pt x="9059" y="7339"/>
                </a:lnTo>
                <a:lnTo>
                  <a:pt x="9212" y="7308"/>
                </a:lnTo>
                <a:lnTo>
                  <a:pt x="9519" y="7523"/>
                </a:lnTo>
                <a:lnTo>
                  <a:pt x="9489" y="7738"/>
                </a:lnTo>
                <a:lnTo>
                  <a:pt x="9550" y="8106"/>
                </a:lnTo>
                <a:lnTo>
                  <a:pt x="9796" y="8045"/>
                </a:lnTo>
                <a:lnTo>
                  <a:pt x="9949" y="8137"/>
                </a:lnTo>
                <a:lnTo>
                  <a:pt x="10072" y="8291"/>
                </a:lnTo>
                <a:lnTo>
                  <a:pt x="10164" y="8291"/>
                </a:lnTo>
                <a:lnTo>
                  <a:pt x="10318" y="8168"/>
                </a:lnTo>
                <a:lnTo>
                  <a:pt x="10471" y="816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7"/>
          <p:cNvSpPr/>
          <p:nvPr/>
        </p:nvSpPr>
        <p:spPr>
          <a:xfrm>
            <a:off x="5695633" y="1765643"/>
            <a:ext cx="346638" cy="212408"/>
          </a:xfrm>
          <a:custGeom>
            <a:avLst/>
            <a:gdLst/>
            <a:ahLst/>
            <a:cxnLst/>
            <a:rect l="l" t="t" r="r" b="b"/>
            <a:pathLst>
              <a:path w="11914" h="7493" extrusionOk="0">
                <a:moveTo>
                  <a:pt x="11914" y="5220"/>
                </a:moveTo>
                <a:lnTo>
                  <a:pt x="11853" y="4852"/>
                </a:lnTo>
                <a:lnTo>
                  <a:pt x="11883" y="4637"/>
                </a:lnTo>
                <a:lnTo>
                  <a:pt x="11576" y="4422"/>
                </a:lnTo>
                <a:lnTo>
                  <a:pt x="11423" y="4453"/>
                </a:lnTo>
                <a:lnTo>
                  <a:pt x="11331" y="4361"/>
                </a:lnTo>
                <a:lnTo>
                  <a:pt x="10901" y="4269"/>
                </a:lnTo>
                <a:lnTo>
                  <a:pt x="10348" y="3900"/>
                </a:lnTo>
                <a:lnTo>
                  <a:pt x="9734" y="3624"/>
                </a:lnTo>
                <a:lnTo>
                  <a:pt x="9181" y="3225"/>
                </a:lnTo>
                <a:lnTo>
                  <a:pt x="8628" y="2887"/>
                </a:lnTo>
                <a:lnTo>
                  <a:pt x="8321" y="2733"/>
                </a:lnTo>
                <a:lnTo>
                  <a:pt x="8137" y="2396"/>
                </a:lnTo>
                <a:lnTo>
                  <a:pt x="8076" y="2181"/>
                </a:lnTo>
                <a:lnTo>
                  <a:pt x="7922" y="2058"/>
                </a:lnTo>
                <a:lnTo>
                  <a:pt x="7769" y="1567"/>
                </a:lnTo>
                <a:lnTo>
                  <a:pt x="7431" y="1321"/>
                </a:lnTo>
                <a:lnTo>
                  <a:pt x="7277" y="1290"/>
                </a:lnTo>
                <a:lnTo>
                  <a:pt x="7124" y="1382"/>
                </a:lnTo>
                <a:lnTo>
                  <a:pt x="6633" y="1137"/>
                </a:lnTo>
                <a:lnTo>
                  <a:pt x="6018" y="799"/>
                </a:lnTo>
                <a:lnTo>
                  <a:pt x="5957" y="615"/>
                </a:lnTo>
                <a:lnTo>
                  <a:pt x="5496" y="308"/>
                </a:lnTo>
                <a:lnTo>
                  <a:pt x="4913" y="31"/>
                </a:lnTo>
                <a:lnTo>
                  <a:pt x="4545" y="1"/>
                </a:lnTo>
                <a:lnTo>
                  <a:pt x="4698" y="215"/>
                </a:lnTo>
                <a:lnTo>
                  <a:pt x="4606" y="277"/>
                </a:lnTo>
                <a:lnTo>
                  <a:pt x="4391" y="154"/>
                </a:lnTo>
                <a:lnTo>
                  <a:pt x="4207" y="277"/>
                </a:lnTo>
                <a:lnTo>
                  <a:pt x="4053" y="461"/>
                </a:lnTo>
                <a:lnTo>
                  <a:pt x="3808" y="492"/>
                </a:lnTo>
                <a:lnTo>
                  <a:pt x="3623" y="860"/>
                </a:lnTo>
                <a:lnTo>
                  <a:pt x="3685" y="1167"/>
                </a:lnTo>
                <a:lnTo>
                  <a:pt x="3838" y="1290"/>
                </a:lnTo>
                <a:lnTo>
                  <a:pt x="3746" y="1474"/>
                </a:lnTo>
                <a:lnTo>
                  <a:pt x="3408" y="1413"/>
                </a:lnTo>
                <a:lnTo>
                  <a:pt x="2917" y="1474"/>
                </a:lnTo>
                <a:lnTo>
                  <a:pt x="2579" y="1536"/>
                </a:lnTo>
                <a:lnTo>
                  <a:pt x="2027" y="922"/>
                </a:lnTo>
                <a:lnTo>
                  <a:pt x="1443" y="584"/>
                </a:lnTo>
                <a:lnTo>
                  <a:pt x="921" y="523"/>
                </a:lnTo>
                <a:lnTo>
                  <a:pt x="522" y="645"/>
                </a:lnTo>
                <a:lnTo>
                  <a:pt x="0" y="1106"/>
                </a:lnTo>
                <a:lnTo>
                  <a:pt x="0" y="1167"/>
                </a:lnTo>
                <a:lnTo>
                  <a:pt x="123" y="1321"/>
                </a:lnTo>
                <a:lnTo>
                  <a:pt x="184" y="1413"/>
                </a:lnTo>
                <a:lnTo>
                  <a:pt x="338" y="1536"/>
                </a:lnTo>
                <a:lnTo>
                  <a:pt x="369" y="1689"/>
                </a:lnTo>
                <a:lnTo>
                  <a:pt x="553" y="1966"/>
                </a:lnTo>
                <a:lnTo>
                  <a:pt x="522" y="2211"/>
                </a:lnTo>
                <a:lnTo>
                  <a:pt x="399" y="2365"/>
                </a:lnTo>
                <a:lnTo>
                  <a:pt x="461" y="2795"/>
                </a:lnTo>
                <a:lnTo>
                  <a:pt x="553" y="2918"/>
                </a:lnTo>
                <a:lnTo>
                  <a:pt x="583" y="3040"/>
                </a:lnTo>
                <a:lnTo>
                  <a:pt x="860" y="3317"/>
                </a:lnTo>
                <a:lnTo>
                  <a:pt x="860" y="3194"/>
                </a:lnTo>
                <a:lnTo>
                  <a:pt x="768" y="3102"/>
                </a:lnTo>
                <a:lnTo>
                  <a:pt x="798" y="3040"/>
                </a:lnTo>
                <a:lnTo>
                  <a:pt x="1044" y="3071"/>
                </a:lnTo>
                <a:lnTo>
                  <a:pt x="1167" y="3010"/>
                </a:lnTo>
                <a:lnTo>
                  <a:pt x="1228" y="3071"/>
                </a:lnTo>
                <a:lnTo>
                  <a:pt x="1198" y="3225"/>
                </a:lnTo>
                <a:lnTo>
                  <a:pt x="1228" y="3409"/>
                </a:lnTo>
                <a:lnTo>
                  <a:pt x="1351" y="3378"/>
                </a:lnTo>
                <a:lnTo>
                  <a:pt x="1443" y="3501"/>
                </a:lnTo>
                <a:lnTo>
                  <a:pt x="1413" y="3562"/>
                </a:lnTo>
                <a:lnTo>
                  <a:pt x="1259" y="3532"/>
                </a:lnTo>
                <a:lnTo>
                  <a:pt x="1167" y="3562"/>
                </a:lnTo>
                <a:lnTo>
                  <a:pt x="1105" y="3501"/>
                </a:lnTo>
                <a:lnTo>
                  <a:pt x="952" y="3624"/>
                </a:lnTo>
                <a:lnTo>
                  <a:pt x="952" y="3777"/>
                </a:lnTo>
                <a:lnTo>
                  <a:pt x="1044" y="3900"/>
                </a:lnTo>
                <a:lnTo>
                  <a:pt x="1013" y="3716"/>
                </a:lnTo>
                <a:lnTo>
                  <a:pt x="1136" y="3685"/>
                </a:lnTo>
                <a:lnTo>
                  <a:pt x="1198" y="3747"/>
                </a:lnTo>
                <a:lnTo>
                  <a:pt x="1320" y="3747"/>
                </a:lnTo>
                <a:lnTo>
                  <a:pt x="1413" y="3900"/>
                </a:lnTo>
                <a:lnTo>
                  <a:pt x="1627" y="4023"/>
                </a:lnTo>
                <a:lnTo>
                  <a:pt x="1689" y="4207"/>
                </a:lnTo>
                <a:lnTo>
                  <a:pt x="1689" y="4422"/>
                </a:lnTo>
                <a:lnTo>
                  <a:pt x="1689" y="4576"/>
                </a:lnTo>
                <a:lnTo>
                  <a:pt x="1689" y="4975"/>
                </a:lnTo>
                <a:lnTo>
                  <a:pt x="1781" y="5282"/>
                </a:lnTo>
                <a:lnTo>
                  <a:pt x="1904" y="5681"/>
                </a:lnTo>
                <a:lnTo>
                  <a:pt x="2088" y="5589"/>
                </a:lnTo>
                <a:lnTo>
                  <a:pt x="2487" y="5558"/>
                </a:lnTo>
                <a:lnTo>
                  <a:pt x="2579" y="5343"/>
                </a:lnTo>
                <a:lnTo>
                  <a:pt x="2671" y="5220"/>
                </a:lnTo>
                <a:lnTo>
                  <a:pt x="2825" y="5190"/>
                </a:lnTo>
                <a:lnTo>
                  <a:pt x="3163" y="4913"/>
                </a:lnTo>
                <a:lnTo>
                  <a:pt x="3501" y="4852"/>
                </a:lnTo>
                <a:lnTo>
                  <a:pt x="3808" y="4913"/>
                </a:lnTo>
                <a:lnTo>
                  <a:pt x="3869" y="4699"/>
                </a:lnTo>
                <a:lnTo>
                  <a:pt x="4053" y="4668"/>
                </a:lnTo>
                <a:lnTo>
                  <a:pt x="4207" y="4729"/>
                </a:lnTo>
                <a:lnTo>
                  <a:pt x="4391" y="4729"/>
                </a:lnTo>
                <a:lnTo>
                  <a:pt x="4698" y="4975"/>
                </a:lnTo>
                <a:lnTo>
                  <a:pt x="4944" y="5036"/>
                </a:lnTo>
                <a:lnTo>
                  <a:pt x="5435" y="5343"/>
                </a:lnTo>
                <a:lnTo>
                  <a:pt x="5558" y="5343"/>
                </a:lnTo>
                <a:lnTo>
                  <a:pt x="5681" y="5251"/>
                </a:lnTo>
                <a:lnTo>
                  <a:pt x="6018" y="5374"/>
                </a:lnTo>
                <a:lnTo>
                  <a:pt x="6203" y="5405"/>
                </a:lnTo>
                <a:lnTo>
                  <a:pt x="6233" y="5650"/>
                </a:lnTo>
                <a:lnTo>
                  <a:pt x="6326" y="5712"/>
                </a:lnTo>
                <a:lnTo>
                  <a:pt x="6479" y="5681"/>
                </a:lnTo>
                <a:lnTo>
                  <a:pt x="6786" y="5742"/>
                </a:lnTo>
                <a:lnTo>
                  <a:pt x="7124" y="6203"/>
                </a:lnTo>
                <a:lnTo>
                  <a:pt x="7492" y="6234"/>
                </a:lnTo>
                <a:lnTo>
                  <a:pt x="7707" y="6326"/>
                </a:lnTo>
                <a:lnTo>
                  <a:pt x="7830" y="6572"/>
                </a:lnTo>
                <a:lnTo>
                  <a:pt x="7769" y="6694"/>
                </a:lnTo>
                <a:lnTo>
                  <a:pt x="7861" y="6879"/>
                </a:lnTo>
                <a:lnTo>
                  <a:pt x="7830" y="7001"/>
                </a:lnTo>
                <a:lnTo>
                  <a:pt x="7922" y="7155"/>
                </a:lnTo>
                <a:lnTo>
                  <a:pt x="7984" y="7124"/>
                </a:lnTo>
                <a:lnTo>
                  <a:pt x="8168" y="7155"/>
                </a:lnTo>
                <a:lnTo>
                  <a:pt x="8321" y="7247"/>
                </a:lnTo>
                <a:lnTo>
                  <a:pt x="8444" y="7247"/>
                </a:lnTo>
                <a:lnTo>
                  <a:pt x="8536" y="7155"/>
                </a:lnTo>
                <a:lnTo>
                  <a:pt x="8690" y="7155"/>
                </a:lnTo>
                <a:lnTo>
                  <a:pt x="8874" y="7308"/>
                </a:lnTo>
                <a:lnTo>
                  <a:pt x="8936" y="7431"/>
                </a:lnTo>
                <a:lnTo>
                  <a:pt x="8997" y="7493"/>
                </a:lnTo>
                <a:lnTo>
                  <a:pt x="9089" y="7401"/>
                </a:lnTo>
                <a:lnTo>
                  <a:pt x="9335" y="7370"/>
                </a:lnTo>
                <a:lnTo>
                  <a:pt x="9427" y="7216"/>
                </a:lnTo>
                <a:lnTo>
                  <a:pt x="9458" y="7124"/>
                </a:lnTo>
                <a:lnTo>
                  <a:pt x="9580" y="7032"/>
                </a:lnTo>
                <a:lnTo>
                  <a:pt x="9519" y="6909"/>
                </a:lnTo>
                <a:lnTo>
                  <a:pt x="9795" y="6756"/>
                </a:lnTo>
                <a:lnTo>
                  <a:pt x="10102" y="6694"/>
                </a:lnTo>
                <a:lnTo>
                  <a:pt x="10133" y="6633"/>
                </a:lnTo>
                <a:lnTo>
                  <a:pt x="10256" y="6510"/>
                </a:lnTo>
                <a:lnTo>
                  <a:pt x="10379" y="6479"/>
                </a:lnTo>
                <a:lnTo>
                  <a:pt x="10440" y="6264"/>
                </a:lnTo>
                <a:lnTo>
                  <a:pt x="10440" y="6050"/>
                </a:lnTo>
                <a:lnTo>
                  <a:pt x="10655" y="5865"/>
                </a:lnTo>
                <a:lnTo>
                  <a:pt x="10655" y="5681"/>
                </a:lnTo>
                <a:lnTo>
                  <a:pt x="10563" y="5620"/>
                </a:lnTo>
                <a:lnTo>
                  <a:pt x="10563" y="5528"/>
                </a:lnTo>
                <a:lnTo>
                  <a:pt x="10655" y="5497"/>
                </a:lnTo>
                <a:lnTo>
                  <a:pt x="10747" y="5405"/>
                </a:lnTo>
                <a:lnTo>
                  <a:pt x="10962" y="5374"/>
                </a:lnTo>
                <a:lnTo>
                  <a:pt x="11024" y="5374"/>
                </a:lnTo>
                <a:lnTo>
                  <a:pt x="11269" y="5190"/>
                </a:lnTo>
                <a:lnTo>
                  <a:pt x="11484" y="5128"/>
                </a:lnTo>
                <a:lnTo>
                  <a:pt x="11638" y="5220"/>
                </a:lnTo>
                <a:lnTo>
                  <a:pt x="11822" y="5190"/>
                </a:lnTo>
                <a:lnTo>
                  <a:pt x="11883" y="5251"/>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7"/>
          <p:cNvSpPr/>
          <p:nvPr/>
        </p:nvSpPr>
        <p:spPr>
          <a:xfrm>
            <a:off x="8164122" y="4040463"/>
            <a:ext cx="61964" cy="38824"/>
          </a:xfrm>
          <a:custGeom>
            <a:avLst/>
            <a:gdLst/>
            <a:ahLst/>
            <a:cxnLst/>
            <a:rect l="l" t="t" r="r" b="b"/>
            <a:pathLst>
              <a:path w="2488" h="2089" extrusionOk="0">
                <a:moveTo>
                  <a:pt x="1106" y="707"/>
                </a:moveTo>
                <a:lnTo>
                  <a:pt x="1228" y="461"/>
                </a:lnTo>
                <a:lnTo>
                  <a:pt x="1443" y="461"/>
                </a:lnTo>
                <a:lnTo>
                  <a:pt x="1658" y="338"/>
                </a:lnTo>
                <a:lnTo>
                  <a:pt x="1843" y="430"/>
                </a:lnTo>
                <a:lnTo>
                  <a:pt x="2027" y="215"/>
                </a:lnTo>
                <a:lnTo>
                  <a:pt x="2211" y="215"/>
                </a:lnTo>
                <a:lnTo>
                  <a:pt x="2487" y="1"/>
                </a:lnTo>
                <a:lnTo>
                  <a:pt x="2487" y="93"/>
                </a:lnTo>
                <a:lnTo>
                  <a:pt x="2334" y="246"/>
                </a:lnTo>
                <a:lnTo>
                  <a:pt x="2334" y="400"/>
                </a:lnTo>
                <a:lnTo>
                  <a:pt x="2088" y="645"/>
                </a:lnTo>
                <a:lnTo>
                  <a:pt x="2211" y="645"/>
                </a:lnTo>
                <a:lnTo>
                  <a:pt x="2365" y="492"/>
                </a:lnTo>
                <a:lnTo>
                  <a:pt x="2426" y="584"/>
                </a:lnTo>
                <a:lnTo>
                  <a:pt x="2303" y="768"/>
                </a:lnTo>
                <a:lnTo>
                  <a:pt x="1904" y="830"/>
                </a:lnTo>
                <a:lnTo>
                  <a:pt x="1904" y="707"/>
                </a:lnTo>
                <a:lnTo>
                  <a:pt x="1720" y="707"/>
                </a:lnTo>
                <a:lnTo>
                  <a:pt x="1658" y="799"/>
                </a:lnTo>
                <a:lnTo>
                  <a:pt x="1443" y="768"/>
                </a:lnTo>
                <a:lnTo>
                  <a:pt x="1351" y="922"/>
                </a:lnTo>
                <a:lnTo>
                  <a:pt x="1136" y="737"/>
                </a:lnTo>
                <a:close/>
                <a:moveTo>
                  <a:pt x="184" y="1474"/>
                </a:moveTo>
                <a:lnTo>
                  <a:pt x="491" y="1229"/>
                </a:lnTo>
                <a:lnTo>
                  <a:pt x="829" y="1167"/>
                </a:lnTo>
                <a:lnTo>
                  <a:pt x="1136" y="1444"/>
                </a:lnTo>
                <a:lnTo>
                  <a:pt x="1228" y="1904"/>
                </a:lnTo>
                <a:lnTo>
                  <a:pt x="983" y="2058"/>
                </a:lnTo>
                <a:lnTo>
                  <a:pt x="768" y="1996"/>
                </a:lnTo>
                <a:lnTo>
                  <a:pt x="645" y="2089"/>
                </a:lnTo>
                <a:lnTo>
                  <a:pt x="277" y="2058"/>
                </a:lnTo>
                <a:lnTo>
                  <a:pt x="0" y="1904"/>
                </a:lnTo>
                <a:lnTo>
                  <a:pt x="0" y="1720"/>
                </a:lnTo>
                <a:lnTo>
                  <a:pt x="154" y="1659"/>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7"/>
          <p:cNvSpPr/>
          <p:nvPr/>
        </p:nvSpPr>
        <p:spPr>
          <a:xfrm>
            <a:off x="8517630" y="3238487"/>
            <a:ext cx="53835" cy="138360"/>
          </a:xfrm>
          <a:custGeom>
            <a:avLst/>
            <a:gdLst/>
            <a:ahLst/>
            <a:cxnLst/>
            <a:rect l="l" t="t" r="r" b="b"/>
            <a:pathLst>
              <a:path w="1874" h="4883" extrusionOk="0">
                <a:moveTo>
                  <a:pt x="1812" y="4637"/>
                </a:moveTo>
                <a:lnTo>
                  <a:pt x="1873" y="4760"/>
                </a:lnTo>
                <a:lnTo>
                  <a:pt x="1843" y="4882"/>
                </a:lnTo>
                <a:lnTo>
                  <a:pt x="1781" y="4760"/>
                </a:lnTo>
                <a:lnTo>
                  <a:pt x="1781" y="4637"/>
                </a:lnTo>
                <a:close/>
                <a:moveTo>
                  <a:pt x="1689" y="3869"/>
                </a:moveTo>
                <a:lnTo>
                  <a:pt x="1781" y="3992"/>
                </a:lnTo>
                <a:lnTo>
                  <a:pt x="1781" y="4238"/>
                </a:lnTo>
                <a:lnTo>
                  <a:pt x="1628" y="4115"/>
                </a:lnTo>
                <a:lnTo>
                  <a:pt x="1628" y="3931"/>
                </a:lnTo>
                <a:close/>
                <a:moveTo>
                  <a:pt x="1106" y="2856"/>
                </a:moveTo>
                <a:lnTo>
                  <a:pt x="1290" y="2764"/>
                </a:lnTo>
                <a:lnTo>
                  <a:pt x="1413" y="2887"/>
                </a:lnTo>
                <a:lnTo>
                  <a:pt x="1413" y="3040"/>
                </a:lnTo>
                <a:lnTo>
                  <a:pt x="1259" y="3102"/>
                </a:lnTo>
                <a:lnTo>
                  <a:pt x="1106" y="2979"/>
                </a:lnTo>
                <a:lnTo>
                  <a:pt x="1106" y="2856"/>
                </a:lnTo>
                <a:close/>
                <a:moveTo>
                  <a:pt x="1321" y="215"/>
                </a:moveTo>
                <a:lnTo>
                  <a:pt x="1413" y="492"/>
                </a:lnTo>
                <a:lnTo>
                  <a:pt x="1321" y="676"/>
                </a:lnTo>
                <a:lnTo>
                  <a:pt x="1351" y="492"/>
                </a:lnTo>
                <a:close/>
                <a:moveTo>
                  <a:pt x="952" y="737"/>
                </a:moveTo>
                <a:lnTo>
                  <a:pt x="1044" y="768"/>
                </a:lnTo>
                <a:lnTo>
                  <a:pt x="1198" y="676"/>
                </a:lnTo>
                <a:lnTo>
                  <a:pt x="1198" y="584"/>
                </a:lnTo>
                <a:lnTo>
                  <a:pt x="1014" y="645"/>
                </a:lnTo>
                <a:close/>
                <a:moveTo>
                  <a:pt x="1321" y="891"/>
                </a:moveTo>
                <a:lnTo>
                  <a:pt x="1382" y="952"/>
                </a:lnTo>
                <a:lnTo>
                  <a:pt x="1382" y="1106"/>
                </a:lnTo>
                <a:lnTo>
                  <a:pt x="1382" y="1259"/>
                </a:lnTo>
                <a:lnTo>
                  <a:pt x="1321" y="1259"/>
                </a:lnTo>
                <a:lnTo>
                  <a:pt x="1290" y="1075"/>
                </a:lnTo>
                <a:cubicBezTo>
                  <a:pt x="1290" y="1014"/>
                  <a:pt x="1290" y="952"/>
                  <a:pt x="1321" y="891"/>
                </a:cubicBezTo>
                <a:close/>
                <a:moveTo>
                  <a:pt x="1167" y="2119"/>
                </a:moveTo>
                <a:lnTo>
                  <a:pt x="1259" y="1965"/>
                </a:lnTo>
                <a:lnTo>
                  <a:pt x="1413" y="2088"/>
                </a:lnTo>
                <a:lnTo>
                  <a:pt x="1413" y="2150"/>
                </a:lnTo>
                <a:lnTo>
                  <a:pt x="1228" y="2150"/>
                </a:lnTo>
                <a:lnTo>
                  <a:pt x="1167" y="2119"/>
                </a:lnTo>
                <a:close/>
                <a:moveTo>
                  <a:pt x="1044" y="1628"/>
                </a:moveTo>
                <a:lnTo>
                  <a:pt x="1259" y="1474"/>
                </a:lnTo>
                <a:lnTo>
                  <a:pt x="1290" y="1597"/>
                </a:lnTo>
                <a:lnTo>
                  <a:pt x="1382" y="1628"/>
                </a:lnTo>
                <a:lnTo>
                  <a:pt x="1382" y="1750"/>
                </a:lnTo>
                <a:lnTo>
                  <a:pt x="1290" y="1750"/>
                </a:lnTo>
                <a:lnTo>
                  <a:pt x="1228" y="1812"/>
                </a:lnTo>
                <a:lnTo>
                  <a:pt x="1136" y="1812"/>
                </a:lnTo>
                <a:lnTo>
                  <a:pt x="1044" y="1720"/>
                </a:lnTo>
                <a:lnTo>
                  <a:pt x="1044" y="1658"/>
                </a:lnTo>
                <a:close/>
                <a:moveTo>
                  <a:pt x="461" y="1259"/>
                </a:moveTo>
                <a:lnTo>
                  <a:pt x="614" y="1259"/>
                </a:lnTo>
                <a:lnTo>
                  <a:pt x="737" y="1351"/>
                </a:lnTo>
                <a:lnTo>
                  <a:pt x="737" y="1505"/>
                </a:lnTo>
                <a:lnTo>
                  <a:pt x="860" y="1720"/>
                </a:lnTo>
                <a:lnTo>
                  <a:pt x="921" y="1843"/>
                </a:lnTo>
                <a:lnTo>
                  <a:pt x="799" y="1873"/>
                </a:lnTo>
                <a:lnTo>
                  <a:pt x="584" y="1996"/>
                </a:lnTo>
                <a:lnTo>
                  <a:pt x="553" y="1873"/>
                </a:lnTo>
                <a:lnTo>
                  <a:pt x="584" y="1628"/>
                </a:lnTo>
                <a:lnTo>
                  <a:pt x="645" y="1505"/>
                </a:lnTo>
                <a:lnTo>
                  <a:pt x="553" y="1443"/>
                </a:lnTo>
                <a:lnTo>
                  <a:pt x="461" y="1443"/>
                </a:lnTo>
                <a:lnTo>
                  <a:pt x="430" y="1351"/>
                </a:lnTo>
                <a:lnTo>
                  <a:pt x="461" y="1259"/>
                </a:lnTo>
                <a:close/>
                <a:moveTo>
                  <a:pt x="92" y="31"/>
                </a:moveTo>
                <a:lnTo>
                  <a:pt x="0" y="369"/>
                </a:lnTo>
                <a:lnTo>
                  <a:pt x="62" y="584"/>
                </a:lnTo>
                <a:lnTo>
                  <a:pt x="62" y="768"/>
                </a:lnTo>
                <a:lnTo>
                  <a:pt x="154" y="983"/>
                </a:lnTo>
                <a:lnTo>
                  <a:pt x="277" y="983"/>
                </a:lnTo>
                <a:lnTo>
                  <a:pt x="338" y="860"/>
                </a:lnTo>
                <a:lnTo>
                  <a:pt x="461" y="921"/>
                </a:lnTo>
                <a:lnTo>
                  <a:pt x="584" y="829"/>
                </a:lnTo>
                <a:lnTo>
                  <a:pt x="584" y="645"/>
                </a:lnTo>
                <a:lnTo>
                  <a:pt x="492" y="553"/>
                </a:lnTo>
                <a:lnTo>
                  <a:pt x="553" y="399"/>
                </a:lnTo>
                <a:lnTo>
                  <a:pt x="461" y="277"/>
                </a:lnTo>
                <a:lnTo>
                  <a:pt x="399" y="338"/>
                </a:lnTo>
                <a:lnTo>
                  <a:pt x="399" y="461"/>
                </a:lnTo>
                <a:lnTo>
                  <a:pt x="307" y="522"/>
                </a:lnTo>
                <a:lnTo>
                  <a:pt x="215" y="430"/>
                </a:lnTo>
                <a:lnTo>
                  <a:pt x="215" y="154"/>
                </a:lnTo>
                <a:cubicBezTo>
                  <a:pt x="215" y="154"/>
                  <a:pt x="62" y="0"/>
                  <a:pt x="62" y="0"/>
                </a:cubicBez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7"/>
          <p:cNvSpPr/>
          <p:nvPr/>
        </p:nvSpPr>
        <p:spPr>
          <a:xfrm>
            <a:off x="8281411" y="3020725"/>
            <a:ext cx="232945" cy="137324"/>
          </a:xfrm>
          <a:custGeom>
            <a:avLst/>
            <a:gdLst/>
            <a:ahLst/>
            <a:cxnLst/>
            <a:rect l="l" t="t" r="r" b="b"/>
            <a:pathLst>
              <a:path w="8016" h="4852" extrusionOk="0">
                <a:moveTo>
                  <a:pt x="7708" y="4054"/>
                </a:moveTo>
                <a:lnTo>
                  <a:pt x="7831" y="3962"/>
                </a:lnTo>
                <a:lnTo>
                  <a:pt x="7984" y="3962"/>
                </a:lnTo>
                <a:lnTo>
                  <a:pt x="8015" y="4023"/>
                </a:lnTo>
                <a:lnTo>
                  <a:pt x="7892" y="4146"/>
                </a:lnTo>
                <a:lnTo>
                  <a:pt x="7739" y="4115"/>
                </a:lnTo>
                <a:close/>
                <a:moveTo>
                  <a:pt x="3041" y="4637"/>
                </a:moveTo>
                <a:lnTo>
                  <a:pt x="3194" y="4637"/>
                </a:lnTo>
                <a:lnTo>
                  <a:pt x="3348" y="4729"/>
                </a:lnTo>
                <a:lnTo>
                  <a:pt x="3501" y="4791"/>
                </a:lnTo>
                <a:lnTo>
                  <a:pt x="3378" y="4852"/>
                </a:lnTo>
                <a:lnTo>
                  <a:pt x="3256" y="4791"/>
                </a:lnTo>
                <a:lnTo>
                  <a:pt x="3102" y="4791"/>
                </a:lnTo>
                <a:lnTo>
                  <a:pt x="3041" y="4729"/>
                </a:lnTo>
                <a:lnTo>
                  <a:pt x="3041" y="4606"/>
                </a:lnTo>
                <a:close/>
                <a:moveTo>
                  <a:pt x="4146" y="3532"/>
                </a:moveTo>
                <a:lnTo>
                  <a:pt x="4330" y="3532"/>
                </a:lnTo>
                <a:lnTo>
                  <a:pt x="4515" y="3716"/>
                </a:lnTo>
                <a:lnTo>
                  <a:pt x="4822" y="3777"/>
                </a:lnTo>
                <a:lnTo>
                  <a:pt x="4914" y="3931"/>
                </a:lnTo>
                <a:lnTo>
                  <a:pt x="4914" y="4023"/>
                </a:lnTo>
                <a:lnTo>
                  <a:pt x="4975" y="4084"/>
                </a:lnTo>
                <a:lnTo>
                  <a:pt x="4760" y="4084"/>
                </a:lnTo>
                <a:lnTo>
                  <a:pt x="4515" y="3992"/>
                </a:lnTo>
                <a:lnTo>
                  <a:pt x="4269" y="3777"/>
                </a:lnTo>
                <a:lnTo>
                  <a:pt x="4269" y="3654"/>
                </a:lnTo>
                <a:lnTo>
                  <a:pt x="4177" y="3532"/>
                </a:lnTo>
                <a:close/>
                <a:moveTo>
                  <a:pt x="2979" y="2580"/>
                </a:moveTo>
                <a:lnTo>
                  <a:pt x="3133" y="2733"/>
                </a:lnTo>
                <a:lnTo>
                  <a:pt x="3317" y="2733"/>
                </a:lnTo>
                <a:lnTo>
                  <a:pt x="3563" y="2856"/>
                </a:lnTo>
                <a:lnTo>
                  <a:pt x="3686" y="2979"/>
                </a:lnTo>
                <a:lnTo>
                  <a:pt x="3778" y="2979"/>
                </a:lnTo>
                <a:lnTo>
                  <a:pt x="3808" y="3071"/>
                </a:lnTo>
                <a:lnTo>
                  <a:pt x="3747" y="3255"/>
                </a:lnTo>
                <a:lnTo>
                  <a:pt x="3593" y="3255"/>
                </a:lnTo>
                <a:lnTo>
                  <a:pt x="3440" y="3071"/>
                </a:lnTo>
                <a:lnTo>
                  <a:pt x="3256" y="3102"/>
                </a:lnTo>
                <a:lnTo>
                  <a:pt x="3041" y="3040"/>
                </a:lnTo>
                <a:lnTo>
                  <a:pt x="2856" y="2795"/>
                </a:lnTo>
                <a:lnTo>
                  <a:pt x="2887" y="2610"/>
                </a:lnTo>
                <a:lnTo>
                  <a:pt x="2979" y="2580"/>
                </a:lnTo>
                <a:close/>
                <a:moveTo>
                  <a:pt x="3532" y="2396"/>
                </a:moveTo>
                <a:lnTo>
                  <a:pt x="3348" y="2396"/>
                </a:lnTo>
                <a:lnTo>
                  <a:pt x="3378" y="2488"/>
                </a:lnTo>
                <a:lnTo>
                  <a:pt x="3532" y="2518"/>
                </a:lnTo>
                <a:lnTo>
                  <a:pt x="3532" y="2396"/>
                </a:lnTo>
                <a:close/>
                <a:moveTo>
                  <a:pt x="3624" y="1843"/>
                </a:moveTo>
                <a:lnTo>
                  <a:pt x="3624" y="1904"/>
                </a:lnTo>
                <a:lnTo>
                  <a:pt x="3747" y="1996"/>
                </a:lnTo>
                <a:lnTo>
                  <a:pt x="3716" y="2088"/>
                </a:lnTo>
                <a:lnTo>
                  <a:pt x="3808" y="2242"/>
                </a:lnTo>
                <a:lnTo>
                  <a:pt x="3870" y="2488"/>
                </a:lnTo>
                <a:lnTo>
                  <a:pt x="4177" y="2795"/>
                </a:lnTo>
                <a:lnTo>
                  <a:pt x="4330" y="2825"/>
                </a:lnTo>
                <a:lnTo>
                  <a:pt x="4361" y="2979"/>
                </a:lnTo>
                <a:lnTo>
                  <a:pt x="4484" y="3040"/>
                </a:lnTo>
                <a:lnTo>
                  <a:pt x="4515" y="2856"/>
                </a:lnTo>
                <a:lnTo>
                  <a:pt x="4361" y="2672"/>
                </a:lnTo>
                <a:lnTo>
                  <a:pt x="4208" y="2610"/>
                </a:lnTo>
                <a:lnTo>
                  <a:pt x="4146" y="2457"/>
                </a:lnTo>
                <a:lnTo>
                  <a:pt x="3931" y="2181"/>
                </a:lnTo>
                <a:lnTo>
                  <a:pt x="3962" y="2058"/>
                </a:lnTo>
                <a:lnTo>
                  <a:pt x="3808" y="1874"/>
                </a:lnTo>
                <a:lnTo>
                  <a:pt x="3624" y="1874"/>
                </a:lnTo>
                <a:close/>
                <a:moveTo>
                  <a:pt x="1935" y="1106"/>
                </a:moveTo>
                <a:lnTo>
                  <a:pt x="2242" y="1137"/>
                </a:lnTo>
                <a:lnTo>
                  <a:pt x="2457" y="1321"/>
                </a:lnTo>
                <a:lnTo>
                  <a:pt x="2703" y="1444"/>
                </a:lnTo>
                <a:lnTo>
                  <a:pt x="3010" y="1751"/>
                </a:lnTo>
                <a:lnTo>
                  <a:pt x="2949" y="1843"/>
                </a:lnTo>
                <a:lnTo>
                  <a:pt x="3010" y="1935"/>
                </a:lnTo>
                <a:lnTo>
                  <a:pt x="2887" y="1874"/>
                </a:lnTo>
                <a:lnTo>
                  <a:pt x="2795" y="1966"/>
                </a:lnTo>
                <a:lnTo>
                  <a:pt x="2764" y="1843"/>
                </a:lnTo>
                <a:lnTo>
                  <a:pt x="2703" y="1751"/>
                </a:lnTo>
                <a:lnTo>
                  <a:pt x="2519" y="1628"/>
                </a:lnTo>
                <a:lnTo>
                  <a:pt x="2150" y="1259"/>
                </a:lnTo>
                <a:lnTo>
                  <a:pt x="1935" y="1106"/>
                </a:lnTo>
                <a:close/>
                <a:moveTo>
                  <a:pt x="1444" y="1996"/>
                </a:moveTo>
                <a:lnTo>
                  <a:pt x="1628" y="2027"/>
                </a:lnTo>
                <a:lnTo>
                  <a:pt x="1598" y="2150"/>
                </a:lnTo>
                <a:lnTo>
                  <a:pt x="1505" y="2181"/>
                </a:lnTo>
                <a:lnTo>
                  <a:pt x="1444" y="2088"/>
                </a:lnTo>
                <a:lnTo>
                  <a:pt x="1444" y="1996"/>
                </a:lnTo>
                <a:close/>
                <a:moveTo>
                  <a:pt x="922" y="1966"/>
                </a:moveTo>
                <a:lnTo>
                  <a:pt x="1014" y="1904"/>
                </a:lnTo>
                <a:lnTo>
                  <a:pt x="1076" y="1966"/>
                </a:lnTo>
                <a:lnTo>
                  <a:pt x="1045" y="1996"/>
                </a:lnTo>
                <a:close/>
                <a:moveTo>
                  <a:pt x="953" y="1751"/>
                </a:moveTo>
                <a:lnTo>
                  <a:pt x="1076" y="1751"/>
                </a:lnTo>
                <a:lnTo>
                  <a:pt x="1168" y="1751"/>
                </a:lnTo>
                <a:lnTo>
                  <a:pt x="1229" y="1874"/>
                </a:lnTo>
                <a:lnTo>
                  <a:pt x="1321" y="1904"/>
                </a:lnTo>
                <a:lnTo>
                  <a:pt x="1413" y="1904"/>
                </a:lnTo>
                <a:lnTo>
                  <a:pt x="1413" y="1751"/>
                </a:lnTo>
                <a:lnTo>
                  <a:pt x="1352" y="1659"/>
                </a:lnTo>
                <a:lnTo>
                  <a:pt x="1229" y="1566"/>
                </a:lnTo>
                <a:lnTo>
                  <a:pt x="1198" y="1474"/>
                </a:lnTo>
                <a:lnTo>
                  <a:pt x="1106" y="1413"/>
                </a:lnTo>
                <a:lnTo>
                  <a:pt x="1014" y="1505"/>
                </a:lnTo>
                <a:lnTo>
                  <a:pt x="953" y="1689"/>
                </a:lnTo>
                <a:close/>
                <a:moveTo>
                  <a:pt x="707" y="1413"/>
                </a:moveTo>
                <a:lnTo>
                  <a:pt x="799" y="1352"/>
                </a:lnTo>
                <a:lnTo>
                  <a:pt x="953" y="1474"/>
                </a:lnTo>
                <a:lnTo>
                  <a:pt x="953" y="1536"/>
                </a:lnTo>
                <a:lnTo>
                  <a:pt x="799" y="1536"/>
                </a:lnTo>
                <a:lnTo>
                  <a:pt x="738" y="1505"/>
                </a:lnTo>
                <a:lnTo>
                  <a:pt x="738" y="1413"/>
                </a:lnTo>
                <a:close/>
                <a:moveTo>
                  <a:pt x="461" y="1137"/>
                </a:moveTo>
                <a:lnTo>
                  <a:pt x="646" y="1290"/>
                </a:lnTo>
                <a:lnTo>
                  <a:pt x="584" y="1382"/>
                </a:lnTo>
                <a:lnTo>
                  <a:pt x="492" y="1444"/>
                </a:lnTo>
                <a:lnTo>
                  <a:pt x="492" y="1382"/>
                </a:lnTo>
                <a:lnTo>
                  <a:pt x="431" y="1290"/>
                </a:lnTo>
                <a:lnTo>
                  <a:pt x="431" y="1137"/>
                </a:lnTo>
                <a:close/>
                <a:moveTo>
                  <a:pt x="461" y="0"/>
                </a:moveTo>
                <a:lnTo>
                  <a:pt x="246" y="185"/>
                </a:lnTo>
                <a:lnTo>
                  <a:pt x="431" y="123"/>
                </a:lnTo>
                <a:close/>
                <a:moveTo>
                  <a:pt x="431" y="246"/>
                </a:moveTo>
                <a:lnTo>
                  <a:pt x="339" y="338"/>
                </a:lnTo>
                <a:lnTo>
                  <a:pt x="492" y="553"/>
                </a:lnTo>
                <a:lnTo>
                  <a:pt x="738" y="737"/>
                </a:lnTo>
                <a:lnTo>
                  <a:pt x="922" y="891"/>
                </a:lnTo>
                <a:lnTo>
                  <a:pt x="1106" y="952"/>
                </a:lnTo>
                <a:lnTo>
                  <a:pt x="1290" y="952"/>
                </a:lnTo>
                <a:lnTo>
                  <a:pt x="1229" y="860"/>
                </a:lnTo>
                <a:lnTo>
                  <a:pt x="1076" y="707"/>
                </a:lnTo>
                <a:lnTo>
                  <a:pt x="953" y="645"/>
                </a:lnTo>
                <a:lnTo>
                  <a:pt x="953" y="522"/>
                </a:lnTo>
                <a:lnTo>
                  <a:pt x="799" y="461"/>
                </a:lnTo>
                <a:lnTo>
                  <a:pt x="554" y="400"/>
                </a:lnTo>
                <a:lnTo>
                  <a:pt x="554" y="277"/>
                </a:lnTo>
                <a:lnTo>
                  <a:pt x="461" y="246"/>
                </a:lnTo>
                <a:close/>
                <a:moveTo>
                  <a:pt x="93" y="430"/>
                </a:moveTo>
                <a:lnTo>
                  <a:pt x="1" y="461"/>
                </a:lnTo>
                <a:lnTo>
                  <a:pt x="124" y="553"/>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7"/>
          <p:cNvSpPr/>
          <p:nvPr/>
        </p:nvSpPr>
        <p:spPr>
          <a:xfrm>
            <a:off x="7913897" y="2896290"/>
            <a:ext cx="365308" cy="259614"/>
          </a:xfrm>
          <a:custGeom>
            <a:avLst/>
            <a:gdLst/>
            <a:ahLst/>
            <a:cxnLst/>
            <a:rect l="l" t="t" r="r" b="b"/>
            <a:pathLst>
              <a:path w="12560" h="9151" extrusionOk="0">
                <a:moveTo>
                  <a:pt x="10748" y="8905"/>
                </a:moveTo>
                <a:lnTo>
                  <a:pt x="10840" y="8813"/>
                </a:lnTo>
                <a:lnTo>
                  <a:pt x="10993" y="8844"/>
                </a:lnTo>
                <a:lnTo>
                  <a:pt x="10963" y="8936"/>
                </a:lnTo>
                <a:lnTo>
                  <a:pt x="10809" y="8967"/>
                </a:lnTo>
                <a:lnTo>
                  <a:pt x="10748" y="8967"/>
                </a:lnTo>
                <a:lnTo>
                  <a:pt x="10748" y="8905"/>
                </a:lnTo>
                <a:close/>
                <a:moveTo>
                  <a:pt x="10042" y="8905"/>
                </a:moveTo>
                <a:lnTo>
                  <a:pt x="10256" y="9089"/>
                </a:lnTo>
                <a:lnTo>
                  <a:pt x="10349" y="9089"/>
                </a:lnTo>
                <a:lnTo>
                  <a:pt x="10441" y="9151"/>
                </a:lnTo>
                <a:lnTo>
                  <a:pt x="10502" y="9120"/>
                </a:lnTo>
                <a:lnTo>
                  <a:pt x="10471" y="9028"/>
                </a:lnTo>
                <a:lnTo>
                  <a:pt x="10318" y="9028"/>
                </a:lnTo>
                <a:lnTo>
                  <a:pt x="10134" y="8875"/>
                </a:lnTo>
                <a:close/>
                <a:moveTo>
                  <a:pt x="4852" y="707"/>
                </a:moveTo>
                <a:lnTo>
                  <a:pt x="4914" y="676"/>
                </a:lnTo>
                <a:lnTo>
                  <a:pt x="5036" y="676"/>
                </a:lnTo>
                <a:lnTo>
                  <a:pt x="5159" y="645"/>
                </a:lnTo>
                <a:lnTo>
                  <a:pt x="5282" y="707"/>
                </a:lnTo>
                <a:lnTo>
                  <a:pt x="5405" y="676"/>
                </a:lnTo>
                <a:lnTo>
                  <a:pt x="5497" y="737"/>
                </a:lnTo>
                <a:lnTo>
                  <a:pt x="5313" y="891"/>
                </a:lnTo>
                <a:lnTo>
                  <a:pt x="5098" y="891"/>
                </a:lnTo>
                <a:lnTo>
                  <a:pt x="5036" y="830"/>
                </a:lnTo>
                <a:lnTo>
                  <a:pt x="4914" y="830"/>
                </a:lnTo>
                <a:cubicBezTo>
                  <a:pt x="4914" y="830"/>
                  <a:pt x="4852" y="707"/>
                  <a:pt x="4852" y="707"/>
                </a:cubicBezTo>
                <a:close/>
                <a:moveTo>
                  <a:pt x="11577" y="3685"/>
                </a:moveTo>
                <a:lnTo>
                  <a:pt x="11730" y="3685"/>
                </a:lnTo>
                <a:lnTo>
                  <a:pt x="11822" y="3808"/>
                </a:lnTo>
                <a:lnTo>
                  <a:pt x="11884" y="4023"/>
                </a:lnTo>
                <a:lnTo>
                  <a:pt x="12099" y="4115"/>
                </a:lnTo>
                <a:lnTo>
                  <a:pt x="12375" y="4330"/>
                </a:lnTo>
                <a:lnTo>
                  <a:pt x="12559" y="4514"/>
                </a:lnTo>
                <a:lnTo>
                  <a:pt x="12559" y="4760"/>
                </a:lnTo>
                <a:lnTo>
                  <a:pt x="12437" y="4791"/>
                </a:lnTo>
                <a:lnTo>
                  <a:pt x="12406" y="4852"/>
                </a:lnTo>
                <a:lnTo>
                  <a:pt x="12191" y="4883"/>
                </a:lnTo>
                <a:lnTo>
                  <a:pt x="12068" y="4852"/>
                </a:lnTo>
                <a:lnTo>
                  <a:pt x="11945" y="4852"/>
                </a:lnTo>
                <a:lnTo>
                  <a:pt x="11853" y="4699"/>
                </a:lnTo>
                <a:lnTo>
                  <a:pt x="11915" y="4606"/>
                </a:lnTo>
                <a:lnTo>
                  <a:pt x="11761" y="4330"/>
                </a:lnTo>
                <a:lnTo>
                  <a:pt x="11577" y="4238"/>
                </a:lnTo>
                <a:lnTo>
                  <a:pt x="11577" y="3992"/>
                </a:lnTo>
                <a:lnTo>
                  <a:pt x="11546" y="3869"/>
                </a:lnTo>
                <a:lnTo>
                  <a:pt x="11577" y="3716"/>
                </a:lnTo>
                <a:close/>
                <a:moveTo>
                  <a:pt x="11393" y="3286"/>
                </a:moveTo>
                <a:lnTo>
                  <a:pt x="11362" y="3378"/>
                </a:lnTo>
                <a:lnTo>
                  <a:pt x="11423" y="3470"/>
                </a:lnTo>
                <a:lnTo>
                  <a:pt x="11423" y="3624"/>
                </a:lnTo>
                <a:lnTo>
                  <a:pt x="11515" y="3501"/>
                </a:lnTo>
                <a:lnTo>
                  <a:pt x="11515" y="3347"/>
                </a:lnTo>
                <a:lnTo>
                  <a:pt x="11393" y="3286"/>
                </a:lnTo>
                <a:close/>
                <a:moveTo>
                  <a:pt x="11116" y="2918"/>
                </a:moveTo>
                <a:lnTo>
                  <a:pt x="11208" y="2918"/>
                </a:lnTo>
                <a:lnTo>
                  <a:pt x="11270" y="2795"/>
                </a:lnTo>
                <a:lnTo>
                  <a:pt x="11362" y="2918"/>
                </a:lnTo>
                <a:lnTo>
                  <a:pt x="11270" y="3010"/>
                </a:lnTo>
                <a:lnTo>
                  <a:pt x="11147" y="3010"/>
                </a:lnTo>
                <a:lnTo>
                  <a:pt x="11116" y="2948"/>
                </a:lnTo>
                <a:close/>
                <a:moveTo>
                  <a:pt x="8353" y="1229"/>
                </a:moveTo>
                <a:lnTo>
                  <a:pt x="8721" y="1444"/>
                </a:lnTo>
                <a:lnTo>
                  <a:pt x="8998" y="1536"/>
                </a:lnTo>
                <a:lnTo>
                  <a:pt x="9274" y="1781"/>
                </a:lnTo>
                <a:lnTo>
                  <a:pt x="9520" y="1843"/>
                </a:lnTo>
                <a:lnTo>
                  <a:pt x="9642" y="1966"/>
                </a:lnTo>
                <a:lnTo>
                  <a:pt x="9827" y="2058"/>
                </a:lnTo>
                <a:lnTo>
                  <a:pt x="9980" y="2303"/>
                </a:lnTo>
                <a:lnTo>
                  <a:pt x="10103" y="2303"/>
                </a:lnTo>
                <a:lnTo>
                  <a:pt x="10164" y="2672"/>
                </a:lnTo>
                <a:lnTo>
                  <a:pt x="10256" y="2672"/>
                </a:lnTo>
                <a:lnTo>
                  <a:pt x="10256" y="2825"/>
                </a:lnTo>
                <a:lnTo>
                  <a:pt x="10164" y="2979"/>
                </a:lnTo>
                <a:lnTo>
                  <a:pt x="10103" y="3194"/>
                </a:lnTo>
                <a:lnTo>
                  <a:pt x="9949" y="3010"/>
                </a:lnTo>
                <a:lnTo>
                  <a:pt x="9888" y="2825"/>
                </a:lnTo>
                <a:lnTo>
                  <a:pt x="9949" y="2703"/>
                </a:lnTo>
                <a:lnTo>
                  <a:pt x="9827" y="2273"/>
                </a:lnTo>
                <a:lnTo>
                  <a:pt x="9550" y="1966"/>
                </a:lnTo>
                <a:lnTo>
                  <a:pt x="9335" y="1935"/>
                </a:lnTo>
                <a:lnTo>
                  <a:pt x="9059" y="1781"/>
                </a:lnTo>
                <a:lnTo>
                  <a:pt x="8476" y="1444"/>
                </a:lnTo>
                <a:lnTo>
                  <a:pt x="8383" y="1352"/>
                </a:lnTo>
                <a:lnTo>
                  <a:pt x="8353" y="1229"/>
                </a:lnTo>
                <a:close/>
                <a:moveTo>
                  <a:pt x="7186" y="1"/>
                </a:moveTo>
                <a:lnTo>
                  <a:pt x="7339" y="1"/>
                </a:lnTo>
                <a:lnTo>
                  <a:pt x="7432" y="154"/>
                </a:lnTo>
                <a:lnTo>
                  <a:pt x="7432" y="246"/>
                </a:lnTo>
                <a:lnTo>
                  <a:pt x="7247" y="123"/>
                </a:lnTo>
                <a:lnTo>
                  <a:pt x="7217" y="1"/>
                </a:lnTo>
                <a:close/>
                <a:moveTo>
                  <a:pt x="7677" y="1198"/>
                </a:moveTo>
                <a:lnTo>
                  <a:pt x="7861" y="1137"/>
                </a:lnTo>
                <a:lnTo>
                  <a:pt x="7984" y="1198"/>
                </a:lnTo>
                <a:lnTo>
                  <a:pt x="7984" y="1382"/>
                </a:lnTo>
                <a:lnTo>
                  <a:pt x="7831" y="1413"/>
                </a:lnTo>
                <a:lnTo>
                  <a:pt x="7677" y="1352"/>
                </a:lnTo>
                <a:lnTo>
                  <a:pt x="7677" y="1229"/>
                </a:lnTo>
                <a:close/>
                <a:moveTo>
                  <a:pt x="7585" y="3225"/>
                </a:moveTo>
                <a:lnTo>
                  <a:pt x="7769" y="3409"/>
                </a:lnTo>
                <a:lnTo>
                  <a:pt x="7861" y="3286"/>
                </a:lnTo>
                <a:lnTo>
                  <a:pt x="7739" y="3133"/>
                </a:lnTo>
                <a:lnTo>
                  <a:pt x="7616" y="3133"/>
                </a:lnTo>
                <a:lnTo>
                  <a:pt x="7585" y="3225"/>
                </a:lnTo>
                <a:close/>
                <a:moveTo>
                  <a:pt x="6265" y="3624"/>
                </a:moveTo>
                <a:lnTo>
                  <a:pt x="6142" y="3839"/>
                </a:lnTo>
                <a:lnTo>
                  <a:pt x="6295" y="4023"/>
                </a:lnTo>
                <a:lnTo>
                  <a:pt x="6449" y="4023"/>
                </a:lnTo>
                <a:lnTo>
                  <a:pt x="6725" y="4238"/>
                </a:lnTo>
                <a:lnTo>
                  <a:pt x="6756" y="4330"/>
                </a:lnTo>
                <a:lnTo>
                  <a:pt x="6879" y="4238"/>
                </a:lnTo>
                <a:lnTo>
                  <a:pt x="7155" y="4238"/>
                </a:lnTo>
                <a:lnTo>
                  <a:pt x="7247" y="4391"/>
                </a:lnTo>
                <a:lnTo>
                  <a:pt x="7432" y="4422"/>
                </a:lnTo>
                <a:lnTo>
                  <a:pt x="7554" y="4391"/>
                </a:lnTo>
                <a:lnTo>
                  <a:pt x="7861" y="4330"/>
                </a:lnTo>
                <a:lnTo>
                  <a:pt x="8015" y="4391"/>
                </a:lnTo>
                <a:lnTo>
                  <a:pt x="8168" y="4330"/>
                </a:lnTo>
                <a:lnTo>
                  <a:pt x="8383" y="4422"/>
                </a:lnTo>
                <a:lnTo>
                  <a:pt x="8476" y="4391"/>
                </a:lnTo>
                <a:lnTo>
                  <a:pt x="8476" y="4269"/>
                </a:lnTo>
                <a:lnTo>
                  <a:pt x="8690" y="4269"/>
                </a:lnTo>
                <a:lnTo>
                  <a:pt x="8967" y="3900"/>
                </a:lnTo>
                <a:lnTo>
                  <a:pt x="8967" y="3777"/>
                </a:lnTo>
                <a:lnTo>
                  <a:pt x="9090" y="3777"/>
                </a:lnTo>
                <a:lnTo>
                  <a:pt x="9182" y="3839"/>
                </a:lnTo>
                <a:lnTo>
                  <a:pt x="9397" y="3777"/>
                </a:lnTo>
                <a:lnTo>
                  <a:pt x="9489" y="3624"/>
                </a:lnTo>
                <a:lnTo>
                  <a:pt x="9305" y="3470"/>
                </a:lnTo>
                <a:lnTo>
                  <a:pt x="9305" y="3347"/>
                </a:lnTo>
                <a:lnTo>
                  <a:pt x="9427" y="3286"/>
                </a:lnTo>
                <a:lnTo>
                  <a:pt x="9520" y="3347"/>
                </a:lnTo>
                <a:lnTo>
                  <a:pt x="9704" y="3163"/>
                </a:lnTo>
                <a:lnTo>
                  <a:pt x="9704" y="2764"/>
                </a:lnTo>
                <a:lnTo>
                  <a:pt x="9520" y="2611"/>
                </a:lnTo>
                <a:lnTo>
                  <a:pt x="9427" y="2672"/>
                </a:lnTo>
                <a:lnTo>
                  <a:pt x="9366" y="2733"/>
                </a:lnTo>
                <a:lnTo>
                  <a:pt x="9274" y="2672"/>
                </a:lnTo>
                <a:lnTo>
                  <a:pt x="9059" y="2672"/>
                </a:lnTo>
                <a:lnTo>
                  <a:pt x="8998" y="2795"/>
                </a:lnTo>
                <a:lnTo>
                  <a:pt x="9059" y="3133"/>
                </a:lnTo>
                <a:lnTo>
                  <a:pt x="9120" y="3194"/>
                </a:lnTo>
                <a:lnTo>
                  <a:pt x="9028" y="3286"/>
                </a:lnTo>
                <a:lnTo>
                  <a:pt x="8875" y="3286"/>
                </a:lnTo>
                <a:lnTo>
                  <a:pt x="8568" y="3562"/>
                </a:lnTo>
                <a:lnTo>
                  <a:pt x="8506" y="3716"/>
                </a:lnTo>
                <a:lnTo>
                  <a:pt x="8414" y="3808"/>
                </a:lnTo>
                <a:lnTo>
                  <a:pt x="8322" y="3777"/>
                </a:lnTo>
                <a:lnTo>
                  <a:pt x="8199" y="3839"/>
                </a:lnTo>
                <a:lnTo>
                  <a:pt x="8107" y="3716"/>
                </a:lnTo>
                <a:lnTo>
                  <a:pt x="7984" y="3716"/>
                </a:lnTo>
                <a:lnTo>
                  <a:pt x="7892" y="3869"/>
                </a:lnTo>
                <a:lnTo>
                  <a:pt x="7769" y="3839"/>
                </a:lnTo>
                <a:lnTo>
                  <a:pt x="7708" y="3624"/>
                </a:lnTo>
                <a:lnTo>
                  <a:pt x="7739" y="3501"/>
                </a:lnTo>
                <a:lnTo>
                  <a:pt x="7616" y="3409"/>
                </a:lnTo>
                <a:lnTo>
                  <a:pt x="7524" y="3501"/>
                </a:lnTo>
                <a:lnTo>
                  <a:pt x="7554" y="3624"/>
                </a:lnTo>
                <a:lnTo>
                  <a:pt x="7432" y="3716"/>
                </a:lnTo>
                <a:lnTo>
                  <a:pt x="7247" y="3716"/>
                </a:lnTo>
                <a:lnTo>
                  <a:pt x="7063" y="3777"/>
                </a:lnTo>
                <a:lnTo>
                  <a:pt x="6910" y="3777"/>
                </a:lnTo>
                <a:lnTo>
                  <a:pt x="6817" y="3716"/>
                </a:lnTo>
                <a:lnTo>
                  <a:pt x="6664" y="3716"/>
                </a:lnTo>
                <a:lnTo>
                  <a:pt x="6449" y="3777"/>
                </a:lnTo>
                <a:lnTo>
                  <a:pt x="6295" y="3685"/>
                </a:lnTo>
                <a:close/>
                <a:moveTo>
                  <a:pt x="5681" y="3777"/>
                </a:moveTo>
                <a:lnTo>
                  <a:pt x="5773" y="3685"/>
                </a:lnTo>
                <a:lnTo>
                  <a:pt x="5896" y="3777"/>
                </a:lnTo>
                <a:lnTo>
                  <a:pt x="5958" y="3931"/>
                </a:lnTo>
                <a:lnTo>
                  <a:pt x="5896" y="3992"/>
                </a:lnTo>
                <a:lnTo>
                  <a:pt x="5773" y="3931"/>
                </a:lnTo>
                <a:close/>
                <a:moveTo>
                  <a:pt x="5190" y="3470"/>
                </a:moveTo>
                <a:lnTo>
                  <a:pt x="5129" y="3593"/>
                </a:lnTo>
                <a:lnTo>
                  <a:pt x="5190" y="3685"/>
                </a:lnTo>
                <a:lnTo>
                  <a:pt x="5313" y="3685"/>
                </a:lnTo>
                <a:lnTo>
                  <a:pt x="5313" y="3532"/>
                </a:lnTo>
                <a:close/>
                <a:moveTo>
                  <a:pt x="4392" y="2918"/>
                </a:moveTo>
                <a:lnTo>
                  <a:pt x="4207" y="3010"/>
                </a:lnTo>
                <a:lnTo>
                  <a:pt x="4269" y="3133"/>
                </a:lnTo>
                <a:lnTo>
                  <a:pt x="4361" y="3040"/>
                </a:lnTo>
                <a:lnTo>
                  <a:pt x="4361" y="2918"/>
                </a:lnTo>
                <a:close/>
                <a:moveTo>
                  <a:pt x="9642" y="6725"/>
                </a:moveTo>
                <a:lnTo>
                  <a:pt x="9581" y="6848"/>
                </a:lnTo>
                <a:lnTo>
                  <a:pt x="9642" y="6940"/>
                </a:lnTo>
                <a:lnTo>
                  <a:pt x="9704" y="6909"/>
                </a:lnTo>
                <a:lnTo>
                  <a:pt x="9888" y="7032"/>
                </a:lnTo>
                <a:lnTo>
                  <a:pt x="9888" y="6940"/>
                </a:lnTo>
                <a:lnTo>
                  <a:pt x="9642" y="6725"/>
                </a:lnTo>
                <a:close/>
                <a:moveTo>
                  <a:pt x="8414" y="6203"/>
                </a:moveTo>
                <a:lnTo>
                  <a:pt x="8353" y="6265"/>
                </a:lnTo>
                <a:lnTo>
                  <a:pt x="8414" y="6387"/>
                </a:lnTo>
                <a:lnTo>
                  <a:pt x="8476" y="6387"/>
                </a:lnTo>
                <a:lnTo>
                  <a:pt x="8476" y="6510"/>
                </a:lnTo>
                <a:lnTo>
                  <a:pt x="8476" y="6541"/>
                </a:lnTo>
                <a:lnTo>
                  <a:pt x="8506" y="6541"/>
                </a:lnTo>
                <a:lnTo>
                  <a:pt x="8537" y="6418"/>
                </a:lnTo>
                <a:lnTo>
                  <a:pt x="8506" y="6203"/>
                </a:lnTo>
                <a:lnTo>
                  <a:pt x="8414" y="6234"/>
                </a:lnTo>
                <a:close/>
                <a:moveTo>
                  <a:pt x="8076" y="7462"/>
                </a:moveTo>
                <a:lnTo>
                  <a:pt x="8199" y="7462"/>
                </a:lnTo>
                <a:lnTo>
                  <a:pt x="8261" y="7523"/>
                </a:lnTo>
                <a:lnTo>
                  <a:pt x="8261" y="7585"/>
                </a:lnTo>
                <a:lnTo>
                  <a:pt x="8322" y="7585"/>
                </a:lnTo>
                <a:lnTo>
                  <a:pt x="8353" y="7646"/>
                </a:lnTo>
                <a:lnTo>
                  <a:pt x="8445" y="7554"/>
                </a:lnTo>
                <a:lnTo>
                  <a:pt x="8537" y="7554"/>
                </a:lnTo>
                <a:lnTo>
                  <a:pt x="8537" y="7646"/>
                </a:lnTo>
                <a:lnTo>
                  <a:pt x="8445" y="7708"/>
                </a:lnTo>
                <a:lnTo>
                  <a:pt x="8445" y="7769"/>
                </a:lnTo>
                <a:lnTo>
                  <a:pt x="8353" y="7800"/>
                </a:lnTo>
                <a:lnTo>
                  <a:pt x="8230" y="7769"/>
                </a:lnTo>
                <a:lnTo>
                  <a:pt x="8230" y="7677"/>
                </a:lnTo>
                <a:lnTo>
                  <a:pt x="8199" y="7646"/>
                </a:lnTo>
                <a:lnTo>
                  <a:pt x="8138" y="7523"/>
                </a:lnTo>
                <a:lnTo>
                  <a:pt x="8076" y="7493"/>
                </a:lnTo>
                <a:lnTo>
                  <a:pt x="8076" y="7431"/>
                </a:lnTo>
                <a:close/>
                <a:moveTo>
                  <a:pt x="7923" y="7186"/>
                </a:moveTo>
                <a:lnTo>
                  <a:pt x="7954" y="7339"/>
                </a:lnTo>
                <a:lnTo>
                  <a:pt x="8046" y="7370"/>
                </a:lnTo>
                <a:lnTo>
                  <a:pt x="8138" y="7370"/>
                </a:lnTo>
                <a:lnTo>
                  <a:pt x="8199" y="7431"/>
                </a:lnTo>
                <a:lnTo>
                  <a:pt x="8230" y="7370"/>
                </a:lnTo>
                <a:lnTo>
                  <a:pt x="8168" y="7309"/>
                </a:lnTo>
                <a:lnTo>
                  <a:pt x="8138" y="7309"/>
                </a:lnTo>
                <a:lnTo>
                  <a:pt x="8168" y="7278"/>
                </a:lnTo>
                <a:lnTo>
                  <a:pt x="8138" y="7216"/>
                </a:lnTo>
                <a:lnTo>
                  <a:pt x="8076" y="7216"/>
                </a:lnTo>
                <a:lnTo>
                  <a:pt x="7954" y="7186"/>
                </a:lnTo>
                <a:lnTo>
                  <a:pt x="7923" y="7216"/>
                </a:lnTo>
                <a:close/>
                <a:moveTo>
                  <a:pt x="7585" y="7063"/>
                </a:moveTo>
                <a:lnTo>
                  <a:pt x="7646" y="7186"/>
                </a:lnTo>
                <a:lnTo>
                  <a:pt x="7708" y="7186"/>
                </a:lnTo>
                <a:lnTo>
                  <a:pt x="7769" y="7278"/>
                </a:lnTo>
                <a:lnTo>
                  <a:pt x="7831" y="7309"/>
                </a:lnTo>
                <a:lnTo>
                  <a:pt x="7831" y="7186"/>
                </a:lnTo>
                <a:lnTo>
                  <a:pt x="7739" y="7063"/>
                </a:lnTo>
                <a:lnTo>
                  <a:pt x="7646" y="7001"/>
                </a:lnTo>
                <a:lnTo>
                  <a:pt x="7585" y="7063"/>
                </a:lnTo>
                <a:close/>
                <a:moveTo>
                  <a:pt x="3440" y="5681"/>
                </a:moveTo>
                <a:lnTo>
                  <a:pt x="3378" y="5743"/>
                </a:lnTo>
                <a:lnTo>
                  <a:pt x="3440" y="5804"/>
                </a:lnTo>
                <a:close/>
                <a:moveTo>
                  <a:pt x="3102" y="5712"/>
                </a:moveTo>
                <a:lnTo>
                  <a:pt x="3071" y="5650"/>
                </a:lnTo>
                <a:lnTo>
                  <a:pt x="3163" y="5650"/>
                </a:lnTo>
                <a:lnTo>
                  <a:pt x="3102" y="5743"/>
                </a:lnTo>
                <a:close/>
                <a:moveTo>
                  <a:pt x="2856" y="5650"/>
                </a:moveTo>
                <a:lnTo>
                  <a:pt x="2856" y="5743"/>
                </a:lnTo>
                <a:lnTo>
                  <a:pt x="2948" y="5743"/>
                </a:lnTo>
                <a:lnTo>
                  <a:pt x="2948" y="5712"/>
                </a:lnTo>
                <a:lnTo>
                  <a:pt x="2887" y="5650"/>
                </a:lnTo>
                <a:close/>
                <a:moveTo>
                  <a:pt x="3041" y="5712"/>
                </a:moveTo>
                <a:lnTo>
                  <a:pt x="2948" y="5620"/>
                </a:lnTo>
                <a:lnTo>
                  <a:pt x="2979" y="5528"/>
                </a:lnTo>
                <a:lnTo>
                  <a:pt x="3071" y="5528"/>
                </a:lnTo>
                <a:lnTo>
                  <a:pt x="3041" y="5650"/>
                </a:lnTo>
                <a:lnTo>
                  <a:pt x="3041" y="5712"/>
                </a:lnTo>
                <a:close/>
                <a:moveTo>
                  <a:pt x="2457" y="5712"/>
                </a:moveTo>
                <a:lnTo>
                  <a:pt x="2519" y="5835"/>
                </a:lnTo>
                <a:lnTo>
                  <a:pt x="2580" y="5865"/>
                </a:lnTo>
                <a:lnTo>
                  <a:pt x="2519" y="5773"/>
                </a:lnTo>
                <a:close/>
                <a:moveTo>
                  <a:pt x="2181" y="6357"/>
                </a:moveTo>
                <a:lnTo>
                  <a:pt x="2273" y="6265"/>
                </a:lnTo>
                <a:lnTo>
                  <a:pt x="2396" y="6265"/>
                </a:lnTo>
                <a:lnTo>
                  <a:pt x="2365" y="6357"/>
                </a:lnTo>
                <a:cubicBezTo>
                  <a:pt x="2304" y="6357"/>
                  <a:pt x="2242" y="6357"/>
                  <a:pt x="2181" y="6357"/>
                </a:cubicBezTo>
                <a:close/>
                <a:moveTo>
                  <a:pt x="2181" y="6449"/>
                </a:moveTo>
                <a:lnTo>
                  <a:pt x="2242" y="6510"/>
                </a:lnTo>
                <a:lnTo>
                  <a:pt x="2211" y="6449"/>
                </a:lnTo>
                <a:close/>
                <a:moveTo>
                  <a:pt x="1997" y="6357"/>
                </a:moveTo>
                <a:lnTo>
                  <a:pt x="2089" y="6418"/>
                </a:lnTo>
                <a:lnTo>
                  <a:pt x="2119" y="6357"/>
                </a:lnTo>
                <a:close/>
                <a:moveTo>
                  <a:pt x="1935" y="6449"/>
                </a:moveTo>
                <a:lnTo>
                  <a:pt x="2150" y="6541"/>
                </a:lnTo>
                <a:lnTo>
                  <a:pt x="2273" y="6664"/>
                </a:lnTo>
                <a:close/>
                <a:moveTo>
                  <a:pt x="2150" y="6050"/>
                </a:moveTo>
                <a:lnTo>
                  <a:pt x="2304" y="6050"/>
                </a:lnTo>
                <a:lnTo>
                  <a:pt x="2273" y="6111"/>
                </a:lnTo>
                <a:lnTo>
                  <a:pt x="2181" y="6111"/>
                </a:lnTo>
                <a:lnTo>
                  <a:pt x="2150" y="6050"/>
                </a:lnTo>
                <a:close/>
                <a:moveTo>
                  <a:pt x="2365" y="6019"/>
                </a:moveTo>
                <a:lnTo>
                  <a:pt x="2304" y="5927"/>
                </a:lnTo>
                <a:lnTo>
                  <a:pt x="2304" y="5835"/>
                </a:lnTo>
                <a:lnTo>
                  <a:pt x="2396" y="5773"/>
                </a:lnTo>
                <a:lnTo>
                  <a:pt x="2426" y="5927"/>
                </a:lnTo>
                <a:lnTo>
                  <a:pt x="2426" y="5988"/>
                </a:lnTo>
                <a:close/>
                <a:moveTo>
                  <a:pt x="185" y="1352"/>
                </a:moveTo>
                <a:lnTo>
                  <a:pt x="93" y="4453"/>
                </a:lnTo>
                <a:lnTo>
                  <a:pt x="31" y="4699"/>
                </a:lnTo>
                <a:lnTo>
                  <a:pt x="31" y="4821"/>
                </a:lnTo>
                <a:lnTo>
                  <a:pt x="62" y="4883"/>
                </a:lnTo>
                <a:lnTo>
                  <a:pt x="1" y="6909"/>
                </a:lnTo>
                <a:lnTo>
                  <a:pt x="308" y="6909"/>
                </a:lnTo>
                <a:lnTo>
                  <a:pt x="369" y="6940"/>
                </a:lnTo>
                <a:lnTo>
                  <a:pt x="523" y="6909"/>
                </a:lnTo>
                <a:lnTo>
                  <a:pt x="983" y="6940"/>
                </a:lnTo>
                <a:lnTo>
                  <a:pt x="1075" y="6909"/>
                </a:lnTo>
                <a:lnTo>
                  <a:pt x="1106" y="7001"/>
                </a:lnTo>
                <a:lnTo>
                  <a:pt x="1229" y="7094"/>
                </a:lnTo>
                <a:lnTo>
                  <a:pt x="1352" y="7155"/>
                </a:lnTo>
                <a:lnTo>
                  <a:pt x="1536" y="7032"/>
                </a:lnTo>
                <a:lnTo>
                  <a:pt x="1812" y="6940"/>
                </a:lnTo>
                <a:lnTo>
                  <a:pt x="1843" y="6879"/>
                </a:lnTo>
                <a:lnTo>
                  <a:pt x="1904" y="6940"/>
                </a:lnTo>
                <a:lnTo>
                  <a:pt x="1997" y="6848"/>
                </a:lnTo>
                <a:lnTo>
                  <a:pt x="1997" y="6602"/>
                </a:lnTo>
                <a:lnTo>
                  <a:pt x="1782" y="6449"/>
                </a:lnTo>
                <a:lnTo>
                  <a:pt x="1536" y="6357"/>
                </a:lnTo>
                <a:lnTo>
                  <a:pt x="1352" y="6326"/>
                </a:lnTo>
                <a:lnTo>
                  <a:pt x="1260" y="6234"/>
                </a:lnTo>
                <a:lnTo>
                  <a:pt x="1137" y="6203"/>
                </a:lnTo>
                <a:lnTo>
                  <a:pt x="1075" y="6203"/>
                </a:lnTo>
                <a:lnTo>
                  <a:pt x="983" y="6111"/>
                </a:lnTo>
                <a:lnTo>
                  <a:pt x="953" y="5927"/>
                </a:lnTo>
                <a:lnTo>
                  <a:pt x="799" y="5743"/>
                </a:lnTo>
                <a:lnTo>
                  <a:pt x="645" y="5681"/>
                </a:lnTo>
                <a:lnTo>
                  <a:pt x="615" y="5558"/>
                </a:lnTo>
                <a:lnTo>
                  <a:pt x="523" y="5466"/>
                </a:lnTo>
                <a:lnTo>
                  <a:pt x="645" y="5528"/>
                </a:lnTo>
                <a:lnTo>
                  <a:pt x="676" y="5650"/>
                </a:lnTo>
                <a:lnTo>
                  <a:pt x="799" y="5681"/>
                </a:lnTo>
                <a:lnTo>
                  <a:pt x="983" y="5804"/>
                </a:lnTo>
                <a:lnTo>
                  <a:pt x="983" y="5927"/>
                </a:lnTo>
                <a:lnTo>
                  <a:pt x="1014" y="6111"/>
                </a:lnTo>
                <a:lnTo>
                  <a:pt x="1075" y="6111"/>
                </a:lnTo>
                <a:lnTo>
                  <a:pt x="1290" y="6172"/>
                </a:lnTo>
                <a:lnTo>
                  <a:pt x="1413" y="6265"/>
                </a:lnTo>
                <a:lnTo>
                  <a:pt x="1475" y="6234"/>
                </a:lnTo>
                <a:lnTo>
                  <a:pt x="1689" y="6234"/>
                </a:lnTo>
                <a:lnTo>
                  <a:pt x="1904" y="6203"/>
                </a:lnTo>
                <a:lnTo>
                  <a:pt x="2089" y="6203"/>
                </a:lnTo>
                <a:lnTo>
                  <a:pt x="2211" y="6142"/>
                </a:lnTo>
                <a:lnTo>
                  <a:pt x="2181" y="6080"/>
                </a:lnTo>
                <a:lnTo>
                  <a:pt x="2058" y="5988"/>
                </a:lnTo>
                <a:lnTo>
                  <a:pt x="1997" y="5896"/>
                </a:lnTo>
                <a:lnTo>
                  <a:pt x="1874" y="5896"/>
                </a:lnTo>
                <a:lnTo>
                  <a:pt x="1812" y="5773"/>
                </a:lnTo>
                <a:lnTo>
                  <a:pt x="1904" y="5865"/>
                </a:lnTo>
                <a:lnTo>
                  <a:pt x="2089" y="5835"/>
                </a:lnTo>
                <a:lnTo>
                  <a:pt x="2211" y="5957"/>
                </a:lnTo>
                <a:lnTo>
                  <a:pt x="2365" y="5988"/>
                </a:lnTo>
                <a:lnTo>
                  <a:pt x="2273" y="5896"/>
                </a:lnTo>
                <a:lnTo>
                  <a:pt x="2273" y="5773"/>
                </a:lnTo>
                <a:lnTo>
                  <a:pt x="2365" y="5712"/>
                </a:lnTo>
                <a:lnTo>
                  <a:pt x="2365" y="5650"/>
                </a:lnTo>
                <a:lnTo>
                  <a:pt x="2365" y="5497"/>
                </a:lnTo>
                <a:lnTo>
                  <a:pt x="2242" y="5405"/>
                </a:lnTo>
                <a:lnTo>
                  <a:pt x="2242" y="5343"/>
                </a:lnTo>
                <a:lnTo>
                  <a:pt x="2365" y="5405"/>
                </a:lnTo>
                <a:lnTo>
                  <a:pt x="2426" y="5497"/>
                </a:lnTo>
                <a:lnTo>
                  <a:pt x="2611" y="5650"/>
                </a:lnTo>
                <a:lnTo>
                  <a:pt x="2733" y="5681"/>
                </a:lnTo>
                <a:lnTo>
                  <a:pt x="2733" y="5589"/>
                </a:lnTo>
                <a:lnTo>
                  <a:pt x="2703" y="5497"/>
                </a:lnTo>
                <a:lnTo>
                  <a:pt x="2733" y="5528"/>
                </a:lnTo>
                <a:lnTo>
                  <a:pt x="2764" y="5681"/>
                </a:lnTo>
                <a:lnTo>
                  <a:pt x="2826" y="5681"/>
                </a:lnTo>
                <a:lnTo>
                  <a:pt x="2826" y="5558"/>
                </a:lnTo>
                <a:lnTo>
                  <a:pt x="2795" y="5466"/>
                </a:lnTo>
                <a:lnTo>
                  <a:pt x="2826" y="5282"/>
                </a:lnTo>
                <a:lnTo>
                  <a:pt x="2918" y="5374"/>
                </a:lnTo>
                <a:lnTo>
                  <a:pt x="3102" y="5435"/>
                </a:lnTo>
                <a:lnTo>
                  <a:pt x="3163" y="5558"/>
                </a:lnTo>
                <a:lnTo>
                  <a:pt x="3255" y="5589"/>
                </a:lnTo>
                <a:lnTo>
                  <a:pt x="3378" y="5589"/>
                </a:lnTo>
                <a:lnTo>
                  <a:pt x="3409" y="5620"/>
                </a:lnTo>
                <a:lnTo>
                  <a:pt x="3501" y="5528"/>
                </a:lnTo>
                <a:lnTo>
                  <a:pt x="3501" y="5650"/>
                </a:lnTo>
                <a:lnTo>
                  <a:pt x="3501" y="5743"/>
                </a:lnTo>
                <a:lnTo>
                  <a:pt x="3593" y="5773"/>
                </a:lnTo>
                <a:lnTo>
                  <a:pt x="3685" y="5896"/>
                </a:lnTo>
                <a:lnTo>
                  <a:pt x="4146" y="5988"/>
                </a:lnTo>
                <a:lnTo>
                  <a:pt x="4269" y="6050"/>
                </a:lnTo>
                <a:lnTo>
                  <a:pt x="4392" y="6203"/>
                </a:lnTo>
                <a:lnTo>
                  <a:pt x="4453" y="6449"/>
                </a:lnTo>
                <a:lnTo>
                  <a:pt x="4699" y="6725"/>
                </a:lnTo>
                <a:lnTo>
                  <a:pt x="4729" y="6848"/>
                </a:lnTo>
                <a:lnTo>
                  <a:pt x="4883" y="6879"/>
                </a:lnTo>
                <a:lnTo>
                  <a:pt x="4975" y="7001"/>
                </a:lnTo>
                <a:lnTo>
                  <a:pt x="5006" y="7094"/>
                </a:lnTo>
                <a:lnTo>
                  <a:pt x="5374" y="7493"/>
                </a:lnTo>
                <a:lnTo>
                  <a:pt x="5374" y="7616"/>
                </a:lnTo>
                <a:lnTo>
                  <a:pt x="5528" y="7708"/>
                </a:lnTo>
                <a:lnTo>
                  <a:pt x="5773" y="7800"/>
                </a:lnTo>
                <a:lnTo>
                  <a:pt x="5866" y="7738"/>
                </a:lnTo>
                <a:lnTo>
                  <a:pt x="5927" y="7738"/>
                </a:lnTo>
                <a:lnTo>
                  <a:pt x="6080" y="7800"/>
                </a:lnTo>
                <a:lnTo>
                  <a:pt x="6326" y="7769"/>
                </a:lnTo>
                <a:lnTo>
                  <a:pt x="6480" y="7831"/>
                </a:lnTo>
                <a:lnTo>
                  <a:pt x="6633" y="7831"/>
                </a:lnTo>
                <a:lnTo>
                  <a:pt x="6910" y="7892"/>
                </a:lnTo>
                <a:lnTo>
                  <a:pt x="7002" y="7953"/>
                </a:lnTo>
                <a:lnTo>
                  <a:pt x="7186" y="7923"/>
                </a:lnTo>
                <a:lnTo>
                  <a:pt x="7278" y="8015"/>
                </a:lnTo>
                <a:lnTo>
                  <a:pt x="7462" y="8015"/>
                </a:lnTo>
                <a:lnTo>
                  <a:pt x="7462" y="8076"/>
                </a:lnTo>
                <a:lnTo>
                  <a:pt x="7370" y="8138"/>
                </a:lnTo>
                <a:lnTo>
                  <a:pt x="7554" y="8199"/>
                </a:lnTo>
                <a:lnTo>
                  <a:pt x="7739" y="8291"/>
                </a:lnTo>
                <a:lnTo>
                  <a:pt x="7923" y="8260"/>
                </a:lnTo>
                <a:lnTo>
                  <a:pt x="7984" y="8138"/>
                </a:lnTo>
                <a:lnTo>
                  <a:pt x="7769" y="8045"/>
                </a:lnTo>
                <a:lnTo>
                  <a:pt x="7708" y="8045"/>
                </a:lnTo>
                <a:lnTo>
                  <a:pt x="7708" y="7953"/>
                </a:lnTo>
                <a:lnTo>
                  <a:pt x="7861" y="7923"/>
                </a:lnTo>
                <a:lnTo>
                  <a:pt x="7984" y="7953"/>
                </a:lnTo>
                <a:lnTo>
                  <a:pt x="8138" y="7861"/>
                </a:lnTo>
                <a:lnTo>
                  <a:pt x="7800" y="7800"/>
                </a:lnTo>
                <a:lnTo>
                  <a:pt x="7462" y="7769"/>
                </a:lnTo>
                <a:lnTo>
                  <a:pt x="7247" y="7646"/>
                </a:lnTo>
                <a:lnTo>
                  <a:pt x="7155" y="7554"/>
                </a:lnTo>
                <a:lnTo>
                  <a:pt x="7339" y="7462"/>
                </a:lnTo>
                <a:lnTo>
                  <a:pt x="7462" y="7462"/>
                </a:lnTo>
                <a:lnTo>
                  <a:pt x="7554" y="7401"/>
                </a:lnTo>
                <a:lnTo>
                  <a:pt x="7432" y="7339"/>
                </a:lnTo>
                <a:lnTo>
                  <a:pt x="7155" y="7339"/>
                </a:lnTo>
                <a:lnTo>
                  <a:pt x="6879" y="7309"/>
                </a:lnTo>
                <a:lnTo>
                  <a:pt x="6787" y="7216"/>
                </a:lnTo>
                <a:lnTo>
                  <a:pt x="6787" y="7094"/>
                </a:lnTo>
                <a:lnTo>
                  <a:pt x="6879" y="6971"/>
                </a:lnTo>
                <a:lnTo>
                  <a:pt x="6910" y="6879"/>
                </a:lnTo>
                <a:lnTo>
                  <a:pt x="6817" y="6787"/>
                </a:lnTo>
                <a:lnTo>
                  <a:pt x="6725" y="6787"/>
                </a:lnTo>
                <a:lnTo>
                  <a:pt x="6664" y="6848"/>
                </a:lnTo>
                <a:lnTo>
                  <a:pt x="6541" y="6817"/>
                </a:lnTo>
                <a:lnTo>
                  <a:pt x="6449" y="6817"/>
                </a:lnTo>
                <a:lnTo>
                  <a:pt x="6295" y="6664"/>
                </a:lnTo>
                <a:lnTo>
                  <a:pt x="6265" y="6418"/>
                </a:lnTo>
                <a:lnTo>
                  <a:pt x="6142" y="6357"/>
                </a:lnTo>
                <a:lnTo>
                  <a:pt x="5988" y="5988"/>
                </a:lnTo>
                <a:lnTo>
                  <a:pt x="5927" y="5957"/>
                </a:lnTo>
                <a:lnTo>
                  <a:pt x="5866" y="5835"/>
                </a:lnTo>
                <a:lnTo>
                  <a:pt x="5681" y="5835"/>
                </a:lnTo>
                <a:lnTo>
                  <a:pt x="5558" y="5743"/>
                </a:lnTo>
                <a:lnTo>
                  <a:pt x="5497" y="5589"/>
                </a:lnTo>
                <a:lnTo>
                  <a:pt x="5313" y="5405"/>
                </a:lnTo>
                <a:lnTo>
                  <a:pt x="5251" y="5190"/>
                </a:lnTo>
                <a:lnTo>
                  <a:pt x="5129" y="5098"/>
                </a:lnTo>
                <a:lnTo>
                  <a:pt x="5036" y="4913"/>
                </a:lnTo>
                <a:lnTo>
                  <a:pt x="5036" y="4852"/>
                </a:lnTo>
                <a:lnTo>
                  <a:pt x="5374" y="4883"/>
                </a:lnTo>
                <a:lnTo>
                  <a:pt x="5681" y="4729"/>
                </a:lnTo>
                <a:lnTo>
                  <a:pt x="5773" y="4576"/>
                </a:lnTo>
                <a:lnTo>
                  <a:pt x="5773" y="4422"/>
                </a:lnTo>
                <a:lnTo>
                  <a:pt x="5528" y="4177"/>
                </a:lnTo>
                <a:lnTo>
                  <a:pt x="5344" y="4146"/>
                </a:lnTo>
                <a:lnTo>
                  <a:pt x="5282" y="4177"/>
                </a:lnTo>
                <a:lnTo>
                  <a:pt x="5098" y="4084"/>
                </a:lnTo>
                <a:lnTo>
                  <a:pt x="4791" y="3962"/>
                </a:lnTo>
                <a:lnTo>
                  <a:pt x="4637" y="3808"/>
                </a:lnTo>
                <a:lnTo>
                  <a:pt x="4484" y="3839"/>
                </a:lnTo>
                <a:lnTo>
                  <a:pt x="4085" y="3685"/>
                </a:lnTo>
                <a:lnTo>
                  <a:pt x="4054" y="3593"/>
                </a:lnTo>
                <a:lnTo>
                  <a:pt x="4146" y="3378"/>
                </a:lnTo>
                <a:lnTo>
                  <a:pt x="4146" y="3255"/>
                </a:lnTo>
                <a:lnTo>
                  <a:pt x="4054" y="3102"/>
                </a:lnTo>
                <a:lnTo>
                  <a:pt x="3747" y="2795"/>
                </a:lnTo>
                <a:lnTo>
                  <a:pt x="3685" y="2795"/>
                </a:lnTo>
                <a:lnTo>
                  <a:pt x="3563" y="2856"/>
                </a:lnTo>
                <a:lnTo>
                  <a:pt x="3501" y="2703"/>
                </a:lnTo>
                <a:lnTo>
                  <a:pt x="3378" y="2611"/>
                </a:lnTo>
                <a:lnTo>
                  <a:pt x="3317" y="2488"/>
                </a:lnTo>
                <a:lnTo>
                  <a:pt x="3133" y="2457"/>
                </a:lnTo>
                <a:lnTo>
                  <a:pt x="3041" y="2334"/>
                </a:lnTo>
                <a:lnTo>
                  <a:pt x="2979" y="2334"/>
                </a:lnTo>
                <a:lnTo>
                  <a:pt x="2826" y="2242"/>
                </a:lnTo>
                <a:lnTo>
                  <a:pt x="2641" y="2242"/>
                </a:lnTo>
                <a:lnTo>
                  <a:pt x="2488" y="2119"/>
                </a:lnTo>
                <a:lnTo>
                  <a:pt x="2273" y="2089"/>
                </a:lnTo>
                <a:lnTo>
                  <a:pt x="1997" y="1904"/>
                </a:lnTo>
                <a:lnTo>
                  <a:pt x="1536" y="1843"/>
                </a:lnTo>
                <a:lnTo>
                  <a:pt x="1352" y="1781"/>
                </a:lnTo>
                <a:lnTo>
                  <a:pt x="1290" y="1659"/>
                </a:lnTo>
                <a:lnTo>
                  <a:pt x="1198" y="1659"/>
                </a:lnTo>
                <a:lnTo>
                  <a:pt x="1137" y="1689"/>
                </a:lnTo>
                <a:lnTo>
                  <a:pt x="830" y="1567"/>
                </a:lnTo>
                <a:lnTo>
                  <a:pt x="738" y="1505"/>
                </a:lnTo>
                <a:lnTo>
                  <a:pt x="584" y="1413"/>
                </a:lnTo>
                <a:lnTo>
                  <a:pt x="308" y="1321"/>
                </a:lnTo>
                <a:close/>
              </a:path>
            </a:pathLst>
          </a:custGeom>
          <a:no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7"/>
          <p:cNvSpPr/>
          <p:nvPr/>
        </p:nvSpPr>
        <p:spPr>
          <a:xfrm>
            <a:off x="7329941" y="2379239"/>
            <a:ext cx="238979" cy="352423"/>
          </a:xfrm>
          <a:custGeom>
            <a:avLst/>
            <a:gdLst/>
            <a:ahLst/>
            <a:cxnLst/>
            <a:rect l="l" t="t" r="r" b="b"/>
            <a:pathLst>
              <a:path w="8230" h="12406" extrusionOk="0">
                <a:moveTo>
                  <a:pt x="2918" y="584"/>
                </a:moveTo>
                <a:lnTo>
                  <a:pt x="3133" y="584"/>
                </a:lnTo>
                <a:lnTo>
                  <a:pt x="3010" y="646"/>
                </a:lnTo>
                <a:close/>
                <a:moveTo>
                  <a:pt x="2826" y="216"/>
                </a:moveTo>
                <a:lnTo>
                  <a:pt x="2918" y="338"/>
                </a:lnTo>
                <a:lnTo>
                  <a:pt x="2764" y="369"/>
                </a:lnTo>
                <a:close/>
                <a:moveTo>
                  <a:pt x="3163" y="1"/>
                </a:moveTo>
                <a:lnTo>
                  <a:pt x="3041" y="93"/>
                </a:lnTo>
                <a:lnTo>
                  <a:pt x="3133" y="185"/>
                </a:lnTo>
                <a:close/>
                <a:moveTo>
                  <a:pt x="3532" y="400"/>
                </a:moveTo>
                <a:lnTo>
                  <a:pt x="3440" y="553"/>
                </a:lnTo>
                <a:lnTo>
                  <a:pt x="3532" y="615"/>
                </a:lnTo>
                <a:lnTo>
                  <a:pt x="3593" y="492"/>
                </a:lnTo>
                <a:cubicBezTo>
                  <a:pt x="3593" y="492"/>
                  <a:pt x="3532" y="400"/>
                  <a:pt x="3532" y="400"/>
                </a:cubicBezTo>
                <a:close/>
                <a:moveTo>
                  <a:pt x="3593" y="4637"/>
                </a:moveTo>
                <a:lnTo>
                  <a:pt x="3716" y="4729"/>
                </a:lnTo>
                <a:lnTo>
                  <a:pt x="3808" y="4914"/>
                </a:lnTo>
                <a:lnTo>
                  <a:pt x="3992" y="4975"/>
                </a:lnTo>
                <a:lnTo>
                  <a:pt x="4115" y="4914"/>
                </a:lnTo>
                <a:lnTo>
                  <a:pt x="4146" y="4791"/>
                </a:lnTo>
                <a:lnTo>
                  <a:pt x="4392" y="4607"/>
                </a:lnTo>
                <a:lnTo>
                  <a:pt x="4545" y="4607"/>
                </a:lnTo>
                <a:lnTo>
                  <a:pt x="4791" y="4760"/>
                </a:lnTo>
                <a:lnTo>
                  <a:pt x="4883" y="4975"/>
                </a:lnTo>
                <a:lnTo>
                  <a:pt x="4883" y="5129"/>
                </a:lnTo>
                <a:lnTo>
                  <a:pt x="4975" y="5221"/>
                </a:lnTo>
                <a:lnTo>
                  <a:pt x="5067" y="5159"/>
                </a:lnTo>
                <a:lnTo>
                  <a:pt x="5067" y="4975"/>
                </a:lnTo>
                <a:lnTo>
                  <a:pt x="5098" y="4914"/>
                </a:lnTo>
                <a:lnTo>
                  <a:pt x="5190" y="5067"/>
                </a:lnTo>
                <a:lnTo>
                  <a:pt x="5405" y="5067"/>
                </a:lnTo>
                <a:lnTo>
                  <a:pt x="5558" y="5190"/>
                </a:lnTo>
                <a:lnTo>
                  <a:pt x="5589" y="5221"/>
                </a:lnTo>
                <a:lnTo>
                  <a:pt x="5466" y="5251"/>
                </a:lnTo>
                <a:lnTo>
                  <a:pt x="5374" y="5221"/>
                </a:lnTo>
                <a:lnTo>
                  <a:pt x="5313" y="5251"/>
                </a:lnTo>
                <a:lnTo>
                  <a:pt x="5343" y="5405"/>
                </a:lnTo>
                <a:lnTo>
                  <a:pt x="5466" y="5681"/>
                </a:lnTo>
                <a:lnTo>
                  <a:pt x="5466" y="5804"/>
                </a:lnTo>
                <a:lnTo>
                  <a:pt x="5620" y="5804"/>
                </a:lnTo>
                <a:lnTo>
                  <a:pt x="5743" y="5866"/>
                </a:lnTo>
                <a:lnTo>
                  <a:pt x="5865" y="5866"/>
                </a:lnTo>
                <a:lnTo>
                  <a:pt x="5927" y="5958"/>
                </a:lnTo>
                <a:lnTo>
                  <a:pt x="5865" y="6019"/>
                </a:lnTo>
                <a:lnTo>
                  <a:pt x="5865" y="6142"/>
                </a:lnTo>
                <a:lnTo>
                  <a:pt x="5804" y="6357"/>
                </a:lnTo>
                <a:lnTo>
                  <a:pt x="5681" y="6326"/>
                </a:lnTo>
                <a:lnTo>
                  <a:pt x="5528" y="6142"/>
                </a:lnTo>
                <a:lnTo>
                  <a:pt x="5651" y="6080"/>
                </a:lnTo>
                <a:lnTo>
                  <a:pt x="5651" y="5988"/>
                </a:lnTo>
                <a:lnTo>
                  <a:pt x="5528" y="5958"/>
                </a:lnTo>
                <a:lnTo>
                  <a:pt x="5528" y="6019"/>
                </a:lnTo>
                <a:lnTo>
                  <a:pt x="5374" y="6050"/>
                </a:lnTo>
                <a:lnTo>
                  <a:pt x="5190" y="5835"/>
                </a:lnTo>
                <a:lnTo>
                  <a:pt x="5067" y="5804"/>
                </a:lnTo>
                <a:lnTo>
                  <a:pt x="5067" y="5620"/>
                </a:lnTo>
                <a:lnTo>
                  <a:pt x="5006" y="5466"/>
                </a:lnTo>
                <a:lnTo>
                  <a:pt x="4760" y="5374"/>
                </a:lnTo>
                <a:lnTo>
                  <a:pt x="4668" y="5190"/>
                </a:lnTo>
                <a:lnTo>
                  <a:pt x="4545" y="5129"/>
                </a:lnTo>
                <a:lnTo>
                  <a:pt x="4453" y="5036"/>
                </a:lnTo>
                <a:lnTo>
                  <a:pt x="4361" y="5036"/>
                </a:lnTo>
                <a:lnTo>
                  <a:pt x="4361" y="5098"/>
                </a:lnTo>
                <a:lnTo>
                  <a:pt x="4514" y="5405"/>
                </a:lnTo>
                <a:lnTo>
                  <a:pt x="4576" y="5681"/>
                </a:lnTo>
                <a:lnTo>
                  <a:pt x="4514" y="5681"/>
                </a:lnTo>
                <a:lnTo>
                  <a:pt x="4361" y="5405"/>
                </a:lnTo>
                <a:lnTo>
                  <a:pt x="4177" y="5282"/>
                </a:lnTo>
                <a:lnTo>
                  <a:pt x="4085" y="5159"/>
                </a:lnTo>
                <a:lnTo>
                  <a:pt x="3747" y="5036"/>
                </a:lnTo>
                <a:lnTo>
                  <a:pt x="3563" y="5036"/>
                </a:lnTo>
                <a:lnTo>
                  <a:pt x="3501" y="5159"/>
                </a:lnTo>
                <a:lnTo>
                  <a:pt x="3532" y="5251"/>
                </a:lnTo>
                <a:lnTo>
                  <a:pt x="3378" y="5344"/>
                </a:lnTo>
                <a:lnTo>
                  <a:pt x="3194" y="5159"/>
                </a:lnTo>
                <a:lnTo>
                  <a:pt x="3071" y="5251"/>
                </a:lnTo>
                <a:lnTo>
                  <a:pt x="2948" y="5282"/>
                </a:lnTo>
                <a:lnTo>
                  <a:pt x="3010" y="5159"/>
                </a:lnTo>
                <a:lnTo>
                  <a:pt x="2948" y="5006"/>
                </a:lnTo>
                <a:lnTo>
                  <a:pt x="2856" y="5067"/>
                </a:lnTo>
                <a:lnTo>
                  <a:pt x="2826" y="5221"/>
                </a:lnTo>
                <a:lnTo>
                  <a:pt x="2703" y="5036"/>
                </a:lnTo>
                <a:lnTo>
                  <a:pt x="2703" y="4852"/>
                </a:lnTo>
                <a:lnTo>
                  <a:pt x="2703" y="4729"/>
                </a:lnTo>
                <a:lnTo>
                  <a:pt x="2795" y="4637"/>
                </a:lnTo>
                <a:lnTo>
                  <a:pt x="2979" y="4392"/>
                </a:lnTo>
                <a:lnTo>
                  <a:pt x="2826" y="4300"/>
                </a:lnTo>
                <a:lnTo>
                  <a:pt x="2641" y="4269"/>
                </a:lnTo>
                <a:lnTo>
                  <a:pt x="2641" y="4392"/>
                </a:lnTo>
                <a:lnTo>
                  <a:pt x="2733" y="4484"/>
                </a:lnTo>
                <a:lnTo>
                  <a:pt x="2641" y="4607"/>
                </a:lnTo>
                <a:lnTo>
                  <a:pt x="2549" y="4607"/>
                </a:lnTo>
                <a:lnTo>
                  <a:pt x="2365" y="4392"/>
                </a:lnTo>
                <a:lnTo>
                  <a:pt x="2365" y="4238"/>
                </a:lnTo>
                <a:lnTo>
                  <a:pt x="2304" y="4207"/>
                </a:lnTo>
                <a:lnTo>
                  <a:pt x="2242" y="4238"/>
                </a:lnTo>
                <a:lnTo>
                  <a:pt x="2181" y="4207"/>
                </a:lnTo>
                <a:lnTo>
                  <a:pt x="2181" y="3900"/>
                </a:lnTo>
                <a:lnTo>
                  <a:pt x="2058" y="3685"/>
                </a:lnTo>
                <a:lnTo>
                  <a:pt x="1997" y="3440"/>
                </a:lnTo>
                <a:lnTo>
                  <a:pt x="2058" y="3317"/>
                </a:lnTo>
                <a:lnTo>
                  <a:pt x="2027" y="3256"/>
                </a:lnTo>
                <a:lnTo>
                  <a:pt x="1935" y="3256"/>
                </a:lnTo>
                <a:lnTo>
                  <a:pt x="1904" y="3071"/>
                </a:lnTo>
                <a:lnTo>
                  <a:pt x="1904" y="2887"/>
                </a:lnTo>
                <a:lnTo>
                  <a:pt x="2027" y="3010"/>
                </a:lnTo>
                <a:lnTo>
                  <a:pt x="2181" y="3041"/>
                </a:lnTo>
                <a:lnTo>
                  <a:pt x="2304" y="2979"/>
                </a:lnTo>
                <a:lnTo>
                  <a:pt x="2304" y="2856"/>
                </a:lnTo>
                <a:lnTo>
                  <a:pt x="2150" y="2580"/>
                </a:lnTo>
                <a:lnTo>
                  <a:pt x="2242" y="2396"/>
                </a:lnTo>
                <a:lnTo>
                  <a:pt x="2334" y="1997"/>
                </a:lnTo>
                <a:lnTo>
                  <a:pt x="2334" y="1659"/>
                </a:lnTo>
                <a:lnTo>
                  <a:pt x="2273" y="1444"/>
                </a:lnTo>
                <a:lnTo>
                  <a:pt x="2457" y="1106"/>
                </a:lnTo>
                <a:lnTo>
                  <a:pt x="2488" y="922"/>
                </a:lnTo>
                <a:lnTo>
                  <a:pt x="2733" y="830"/>
                </a:lnTo>
                <a:lnTo>
                  <a:pt x="3041" y="891"/>
                </a:lnTo>
                <a:lnTo>
                  <a:pt x="3163" y="1045"/>
                </a:lnTo>
                <a:lnTo>
                  <a:pt x="3286" y="1137"/>
                </a:lnTo>
                <a:lnTo>
                  <a:pt x="3317" y="1045"/>
                </a:lnTo>
                <a:lnTo>
                  <a:pt x="3563" y="1045"/>
                </a:lnTo>
                <a:lnTo>
                  <a:pt x="3685" y="953"/>
                </a:lnTo>
                <a:lnTo>
                  <a:pt x="3685" y="891"/>
                </a:lnTo>
                <a:lnTo>
                  <a:pt x="3747" y="860"/>
                </a:lnTo>
                <a:lnTo>
                  <a:pt x="3870" y="983"/>
                </a:lnTo>
                <a:lnTo>
                  <a:pt x="3870" y="1106"/>
                </a:lnTo>
                <a:lnTo>
                  <a:pt x="3777" y="1229"/>
                </a:lnTo>
                <a:lnTo>
                  <a:pt x="3747" y="1536"/>
                </a:lnTo>
                <a:lnTo>
                  <a:pt x="3870" y="1812"/>
                </a:lnTo>
                <a:lnTo>
                  <a:pt x="3992" y="1843"/>
                </a:lnTo>
                <a:lnTo>
                  <a:pt x="4023" y="2058"/>
                </a:lnTo>
                <a:lnTo>
                  <a:pt x="4115" y="2150"/>
                </a:lnTo>
                <a:lnTo>
                  <a:pt x="4023" y="2519"/>
                </a:lnTo>
                <a:lnTo>
                  <a:pt x="3931" y="2764"/>
                </a:lnTo>
                <a:lnTo>
                  <a:pt x="3992" y="2979"/>
                </a:lnTo>
                <a:lnTo>
                  <a:pt x="3839" y="3194"/>
                </a:lnTo>
                <a:lnTo>
                  <a:pt x="3839" y="3102"/>
                </a:lnTo>
                <a:lnTo>
                  <a:pt x="3900" y="2979"/>
                </a:lnTo>
                <a:lnTo>
                  <a:pt x="3808" y="3041"/>
                </a:lnTo>
                <a:lnTo>
                  <a:pt x="3532" y="3286"/>
                </a:lnTo>
                <a:lnTo>
                  <a:pt x="3501" y="3440"/>
                </a:lnTo>
                <a:lnTo>
                  <a:pt x="3501" y="3624"/>
                </a:lnTo>
                <a:lnTo>
                  <a:pt x="3409" y="3747"/>
                </a:lnTo>
                <a:lnTo>
                  <a:pt x="3378" y="3962"/>
                </a:lnTo>
                <a:lnTo>
                  <a:pt x="3470" y="4023"/>
                </a:lnTo>
                <a:lnTo>
                  <a:pt x="3563" y="4238"/>
                </a:lnTo>
                <a:lnTo>
                  <a:pt x="3655" y="4361"/>
                </a:lnTo>
                <a:lnTo>
                  <a:pt x="3593" y="4453"/>
                </a:lnTo>
                <a:lnTo>
                  <a:pt x="3593" y="4637"/>
                </a:lnTo>
                <a:close/>
                <a:moveTo>
                  <a:pt x="3900" y="4699"/>
                </a:moveTo>
                <a:lnTo>
                  <a:pt x="3931" y="4822"/>
                </a:lnTo>
                <a:lnTo>
                  <a:pt x="4054" y="4914"/>
                </a:lnTo>
                <a:lnTo>
                  <a:pt x="4023" y="4760"/>
                </a:lnTo>
                <a:close/>
                <a:moveTo>
                  <a:pt x="3747" y="4085"/>
                </a:moveTo>
                <a:lnTo>
                  <a:pt x="3839" y="4300"/>
                </a:lnTo>
                <a:lnTo>
                  <a:pt x="3808" y="4361"/>
                </a:lnTo>
                <a:lnTo>
                  <a:pt x="3839" y="4484"/>
                </a:lnTo>
                <a:lnTo>
                  <a:pt x="3962" y="4361"/>
                </a:lnTo>
                <a:lnTo>
                  <a:pt x="3962" y="4115"/>
                </a:lnTo>
                <a:lnTo>
                  <a:pt x="4054" y="4023"/>
                </a:lnTo>
                <a:lnTo>
                  <a:pt x="3931" y="3962"/>
                </a:lnTo>
                <a:lnTo>
                  <a:pt x="3747" y="4085"/>
                </a:lnTo>
                <a:close/>
                <a:moveTo>
                  <a:pt x="2304" y="5129"/>
                </a:moveTo>
                <a:lnTo>
                  <a:pt x="2304" y="5221"/>
                </a:lnTo>
                <a:lnTo>
                  <a:pt x="2488" y="5313"/>
                </a:lnTo>
                <a:lnTo>
                  <a:pt x="2549" y="5282"/>
                </a:lnTo>
                <a:lnTo>
                  <a:pt x="2396" y="5129"/>
                </a:lnTo>
                <a:close/>
                <a:moveTo>
                  <a:pt x="2580" y="5466"/>
                </a:moveTo>
                <a:lnTo>
                  <a:pt x="2611" y="5558"/>
                </a:lnTo>
                <a:lnTo>
                  <a:pt x="2733" y="5558"/>
                </a:lnTo>
                <a:lnTo>
                  <a:pt x="2764" y="5743"/>
                </a:lnTo>
                <a:lnTo>
                  <a:pt x="2887" y="5804"/>
                </a:lnTo>
                <a:lnTo>
                  <a:pt x="2979" y="5927"/>
                </a:lnTo>
                <a:lnTo>
                  <a:pt x="2979" y="6203"/>
                </a:lnTo>
                <a:lnTo>
                  <a:pt x="3133" y="6265"/>
                </a:lnTo>
                <a:lnTo>
                  <a:pt x="3133" y="6418"/>
                </a:lnTo>
                <a:lnTo>
                  <a:pt x="3286" y="6602"/>
                </a:lnTo>
                <a:lnTo>
                  <a:pt x="3409" y="6633"/>
                </a:lnTo>
                <a:lnTo>
                  <a:pt x="3563" y="6510"/>
                </a:lnTo>
                <a:lnTo>
                  <a:pt x="3563" y="6388"/>
                </a:lnTo>
                <a:lnTo>
                  <a:pt x="3655" y="6326"/>
                </a:lnTo>
                <a:lnTo>
                  <a:pt x="3655" y="6173"/>
                </a:lnTo>
                <a:lnTo>
                  <a:pt x="3563" y="6050"/>
                </a:lnTo>
                <a:lnTo>
                  <a:pt x="3624" y="5958"/>
                </a:lnTo>
                <a:lnTo>
                  <a:pt x="3624" y="5804"/>
                </a:lnTo>
                <a:lnTo>
                  <a:pt x="3440" y="5743"/>
                </a:lnTo>
                <a:lnTo>
                  <a:pt x="3102" y="5436"/>
                </a:lnTo>
                <a:lnTo>
                  <a:pt x="2918" y="5466"/>
                </a:lnTo>
                <a:lnTo>
                  <a:pt x="2733" y="5405"/>
                </a:lnTo>
                <a:lnTo>
                  <a:pt x="2580" y="5466"/>
                </a:lnTo>
                <a:close/>
                <a:moveTo>
                  <a:pt x="5865" y="4914"/>
                </a:moveTo>
                <a:lnTo>
                  <a:pt x="5773" y="4975"/>
                </a:lnTo>
                <a:lnTo>
                  <a:pt x="5804" y="5159"/>
                </a:lnTo>
                <a:lnTo>
                  <a:pt x="5773" y="5282"/>
                </a:lnTo>
                <a:lnTo>
                  <a:pt x="5712" y="5313"/>
                </a:lnTo>
                <a:lnTo>
                  <a:pt x="5773" y="5405"/>
                </a:lnTo>
                <a:lnTo>
                  <a:pt x="5988" y="5374"/>
                </a:lnTo>
                <a:lnTo>
                  <a:pt x="6050" y="5190"/>
                </a:lnTo>
                <a:lnTo>
                  <a:pt x="5988" y="5036"/>
                </a:lnTo>
                <a:close/>
                <a:moveTo>
                  <a:pt x="3870" y="5589"/>
                </a:moveTo>
                <a:lnTo>
                  <a:pt x="4054" y="5712"/>
                </a:lnTo>
                <a:lnTo>
                  <a:pt x="4085" y="5620"/>
                </a:lnTo>
                <a:lnTo>
                  <a:pt x="4146" y="5528"/>
                </a:lnTo>
                <a:lnTo>
                  <a:pt x="4085" y="5405"/>
                </a:lnTo>
                <a:lnTo>
                  <a:pt x="3931" y="5344"/>
                </a:lnTo>
                <a:lnTo>
                  <a:pt x="3839" y="5466"/>
                </a:lnTo>
                <a:close/>
                <a:moveTo>
                  <a:pt x="4177" y="6203"/>
                </a:moveTo>
                <a:lnTo>
                  <a:pt x="4115" y="6357"/>
                </a:lnTo>
                <a:lnTo>
                  <a:pt x="4023" y="6510"/>
                </a:lnTo>
                <a:lnTo>
                  <a:pt x="4085" y="6725"/>
                </a:lnTo>
                <a:lnTo>
                  <a:pt x="4207" y="6695"/>
                </a:lnTo>
                <a:lnTo>
                  <a:pt x="4269" y="6480"/>
                </a:lnTo>
                <a:lnTo>
                  <a:pt x="4207" y="6326"/>
                </a:lnTo>
                <a:lnTo>
                  <a:pt x="4238" y="6142"/>
                </a:lnTo>
                <a:close/>
                <a:moveTo>
                  <a:pt x="4576" y="6326"/>
                </a:moveTo>
                <a:lnTo>
                  <a:pt x="4484" y="6388"/>
                </a:lnTo>
                <a:lnTo>
                  <a:pt x="4514" y="6480"/>
                </a:lnTo>
                <a:lnTo>
                  <a:pt x="4668" y="6480"/>
                </a:lnTo>
                <a:lnTo>
                  <a:pt x="4668" y="6418"/>
                </a:lnTo>
                <a:lnTo>
                  <a:pt x="4545" y="6357"/>
                </a:lnTo>
                <a:close/>
                <a:moveTo>
                  <a:pt x="5067" y="5927"/>
                </a:moveTo>
                <a:lnTo>
                  <a:pt x="4914" y="5743"/>
                </a:lnTo>
                <a:lnTo>
                  <a:pt x="4852" y="5743"/>
                </a:lnTo>
                <a:lnTo>
                  <a:pt x="4852" y="5866"/>
                </a:lnTo>
                <a:lnTo>
                  <a:pt x="5067" y="6080"/>
                </a:lnTo>
                <a:lnTo>
                  <a:pt x="5098" y="6019"/>
                </a:lnTo>
                <a:lnTo>
                  <a:pt x="5098" y="5896"/>
                </a:lnTo>
                <a:close/>
                <a:moveTo>
                  <a:pt x="5405" y="6234"/>
                </a:moveTo>
                <a:lnTo>
                  <a:pt x="5436" y="6326"/>
                </a:lnTo>
                <a:lnTo>
                  <a:pt x="5558" y="6449"/>
                </a:lnTo>
                <a:lnTo>
                  <a:pt x="5651" y="6449"/>
                </a:lnTo>
                <a:lnTo>
                  <a:pt x="5497" y="6265"/>
                </a:lnTo>
                <a:close/>
                <a:moveTo>
                  <a:pt x="5098" y="6848"/>
                </a:moveTo>
                <a:lnTo>
                  <a:pt x="5251" y="6602"/>
                </a:lnTo>
                <a:lnTo>
                  <a:pt x="5374" y="6602"/>
                </a:lnTo>
                <a:lnTo>
                  <a:pt x="5528" y="6848"/>
                </a:lnTo>
                <a:lnTo>
                  <a:pt x="5743" y="6940"/>
                </a:lnTo>
                <a:lnTo>
                  <a:pt x="5865" y="6940"/>
                </a:lnTo>
                <a:lnTo>
                  <a:pt x="5865" y="6817"/>
                </a:lnTo>
                <a:lnTo>
                  <a:pt x="5773" y="6695"/>
                </a:lnTo>
                <a:lnTo>
                  <a:pt x="5528" y="6541"/>
                </a:lnTo>
                <a:lnTo>
                  <a:pt x="5405" y="6510"/>
                </a:lnTo>
                <a:lnTo>
                  <a:pt x="5251" y="6388"/>
                </a:lnTo>
                <a:lnTo>
                  <a:pt x="5221" y="6388"/>
                </a:lnTo>
                <a:lnTo>
                  <a:pt x="5221" y="6326"/>
                </a:lnTo>
                <a:lnTo>
                  <a:pt x="5098" y="6295"/>
                </a:lnTo>
                <a:lnTo>
                  <a:pt x="5098" y="6480"/>
                </a:lnTo>
                <a:lnTo>
                  <a:pt x="5129" y="6602"/>
                </a:lnTo>
                <a:lnTo>
                  <a:pt x="5036" y="6664"/>
                </a:lnTo>
                <a:lnTo>
                  <a:pt x="5036" y="6756"/>
                </a:lnTo>
                <a:lnTo>
                  <a:pt x="5098" y="6848"/>
                </a:lnTo>
                <a:close/>
                <a:moveTo>
                  <a:pt x="4299" y="8046"/>
                </a:moveTo>
                <a:lnTo>
                  <a:pt x="4238" y="8107"/>
                </a:lnTo>
                <a:lnTo>
                  <a:pt x="4177" y="8138"/>
                </a:lnTo>
                <a:lnTo>
                  <a:pt x="4115" y="7861"/>
                </a:lnTo>
                <a:lnTo>
                  <a:pt x="4177" y="7646"/>
                </a:lnTo>
                <a:lnTo>
                  <a:pt x="4177" y="7370"/>
                </a:lnTo>
                <a:lnTo>
                  <a:pt x="4207" y="7217"/>
                </a:lnTo>
                <a:lnTo>
                  <a:pt x="4207" y="7063"/>
                </a:lnTo>
                <a:lnTo>
                  <a:pt x="4115" y="7032"/>
                </a:lnTo>
                <a:lnTo>
                  <a:pt x="3931" y="6971"/>
                </a:lnTo>
                <a:lnTo>
                  <a:pt x="3992" y="6879"/>
                </a:lnTo>
                <a:lnTo>
                  <a:pt x="4146" y="6817"/>
                </a:lnTo>
                <a:lnTo>
                  <a:pt x="4299" y="7002"/>
                </a:lnTo>
                <a:lnTo>
                  <a:pt x="4422" y="7032"/>
                </a:lnTo>
                <a:lnTo>
                  <a:pt x="4392" y="7094"/>
                </a:lnTo>
                <a:lnTo>
                  <a:pt x="4484" y="7094"/>
                </a:lnTo>
                <a:lnTo>
                  <a:pt x="4668" y="7094"/>
                </a:lnTo>
                <a:lnTo>
                  <a:pt x="4791" y="7124"/>
                </a:lnTo>
                <a:lnTo>
                  <a:pt x="4883" y="7278"/>
                </a:lnTo>
                <a:lnTo>
                  <a:pt x="4975" y="7155"/>
                </a:lnTo>
                <a:lnTo>
                  <a:pt x="5067" y="7094"/>
                </a:lnTo>
                <a:lnTo>
                  <a:pt x="5159" y="7217"/>
                </a:lnTo>
                <a:lnTo>
                  <a:pt x="5129" y="7339"/>
                </a:lnTo>
                <a:lnTo>
                  <a:pt x="5036" y="7432"/>
                </a:lnTo>
                <a:lnTo>
                  <a:pt x="4944" y="7585"/>
                </a:lnTo>
                <a:lnTo>
                  <a:pt x="4760" y="7769"/>
                </a:lnTo>
                <a:lnTo>
                  <a:pt x="4699" y="7861"/>
                </a:lnTo>
                <a:lnTo>
                  <a:pt x="4607" y="7861"/>
                </a:lnTo>
                <a:lnTo>
                  <a:pt x="4607" y="7923"/>
                </a:lnTo>
                <a:lnTo>
                  <a:pt x="4514" y="7923"/>
                </a:lnTo>
                <a:lnTo>
                  <a:pt x="4330" y="8046"/>
                </a:lnTo>
                <a:close/>
                <a:moveTo>
                  <a:pt x="4699" y="7923"/>
                </a:moveTo>
                <a:lnTo>
                  <a:pt x="4576" y="7984"/>
                </a:lnTo>
                <a:lnTo>
                  <a:pt x="4514" y="8138"/>
                </a:lnTo>
                <a:lnTo>
                  <a:pt x="4607" y="8230"/>
                </a:lnTo>
                <a:lnTo>
                  <a:pt x="4760" y="8076"/>
                </a:lnTo>
                <a:lnTo>
                  <a:pt x="4760" y="7954"/>
                </a:lnTo>
                <a:lnTo>
                  <a:pt x="4699" y="7923"/>
                </a:lnTo>
                <a:close/>
                <a:moveTo>
                  <a:pt x="6111" y="7892"/>
                </a:moveTo>
                <a:lnTo>
                  <a:pt x="6111" y="8046"/>
                </a:lnTo>
                <a:lnTo>
                  <a:pt x="6050" y="7954"/>
                </a:lnTo>
                <a:lnTo>
                  <a:pt x="6111" y="7892"/>
                </a:lnTo>
                <a:close/>
                <a:moveTo>
                  <a:pt x="5374" y="8998"/>
                </a:moveTo>
                <a:lnTo>
                  <a:pt x="5497" y="8844"/>
                </a:lnTo>
                <a:lnTo>
                  <a:pt x="5558" y="8506"/>
                </a:lnTo>
                <a:lnTo>
                  <a:pt x="5804" y="8230"/>
                </a:lnTo>
                <a:lnTo>
                  <a:pt x="5835" y="8076"/>
                </a:lnTo>
                <a:lnTo>
                  <a:pt x="5804" y="7923"/>
                </a:lnTo>
                <a:lnTo>
                  <a:pt x="5865" y="7831"/>
                </a:lnTo>
                <a:lnTo>
                  <a:pt x="5865" y="7524"/>
                </a:lnTo>
                <a:lnTo>
                  <a:pt x="5773" y="7554"/>
                </a:lnTo>
                <a:lnTo>
                  <a:pt x="5743" y="7831"/>
                </a:lnTo>
                <a:lnTo>
                  <a:pt x="5589" y="8107"/>
                </a:lnTo>
                <a:lnTo>
                  <a:pt x="5589" y="8291"/>
                </a:lnTo>
                <a:lnTo>
                  <a:pt x="5497" y="8506"/>
                </a:lnTo>
                <a:lnTo>
                  <a:pt x="5374" y="8690"/>
                </a:lnTo>
                <a:lnTo>
                  <a:pt x="5374" y="8844"/>
                </a:lnTo>
                <a:lnTo>
                  <a:pt x="5405" y="8998"/>
                </a:lnTo>
                <a:close/>
                <a:moveTo>
                  <a:pt x="5221" y="8905"/>
                </a:moveTo>
                <a:lnTo>
                  <a:pt x="5190" y="8598"/>
                </a:lnTo>
                <a:lnTo>
                  <a:pt x="5282" y="8107"/>
                </a:lnTo>
                <a:lnTo>
                  <a:pt x="5436" y="7954"/>
                </a:lnTo>
                <a:lnTo>
                  <a:pt x="5436" y="7831"/>
                </a:lnTo>
                <a:lnTo>
                  <a:pt x="5313" y="7739"/>
                </a:lnTo>
                <a:lnTo>
                  <a:pt x="5221" y="7769"/>
                </a:lnTo>
                <a:lnTo>
                  <a:pt x="5129" y="7739"/>
                </a:lnTo>
                <a:lnTo>
                  <a:pt x="4975" y="7831"/>
                </a:lnTo>
                <a:lnTo>
                  <a:pt x="4975" y="7984"/>
                </a:lnTo>
                <a:lnTo>
                  <a:pt x="4883" y="8107"/>
                </a:lnTo>
                <a:lnTo>
                  <a:pt x="4914" y="8353"/>
                </a:lnTo>
                <a:lnTo>
                  <a:pt x="4821" y="8537"/>
                </a:lnTo>
                <a:lnTo>
                  <a:pt x="4576" y="8598"/>
                </a:lnTo>
                <a:lnTo>
                  <a:pt x="4514" y="8690"/>
                </a:lnTo>
                <a:lnTo>
                  <a:pt x="4545" y="8967"/>
                </a:lnTo>
                <a:lnTo>
                  <a:pt x="4668" y="8967"/>
                </a:lnTo>
                <a:lnTo>
                  <a:pt x="4852" y="9059"/>
                </a:lnTo>
                <a:lnTo>
                  <a:pt x="5006" y="9059"/>
                </a:lnTo>
                <a:lnTo>
                  <a:pt x="5006" y="9274"/>
                </a:lnTo>
                <a:lnTo>
                  <a:pt x="5129" y="9335"/>
                </a:lnTo>
                <a:lnTo>
                  <a:pt x="5282" y="9243"/>
                </a:lnTo>
                <a:lnTo>
                  <a:pt x="5282" y="9090"/>
                </a:lnTo>
                <a:lnTo>
                  <a:pt x="5190" y="8875"/>
                </a:lnTo>
                <a:close/>
                <a:moveTo>
                  <a:pt x="5620" y="9182"/>
                </a:moveTo>
                <a:lnTo>
                  <a:pt x="5681" y="9212"/>
                </a:lnTo>
                <a:lnTo>
                  <a:pt x="5681" y="9305"/>
                </a:lnTo>
                <a:lnTo>
                  <a:pt x="5558" y="9366"/>
                </a:lnTo>
                <a:lnTo>
                  <a:pt x="5436" y="9305"/>
                </a:lnTo>
                <a:lnTo>
                  <a:pt x="5497" y="9212"/>
                </a:lnTo>
                <a:lnTo>
                  <a:pt x="5651" y="9182"/>
                </a:lnTo>
                <a:close/>
                <a:moveTo>
                  <a:pt x="6142" y="8414"/>
                </a:moveTo>
                <a:lnTo>
                  <a:pt x="6265" y="8414"/>
                </a:lnTo>
                <a:lnTo>
                  <a:pt x="6357" y="8506"/>
                </a:lnTo>
                <a:lnTo>
                  <a:pt x="6357" y="8660"/>
                </a:lnTo>
                <a:lnTo>
                  <a:pt x="6295" y="8783"/>
                </a:lnTo>
                <a:lnTo>
                  <a:pt x="6019" y="8905"/>
                </a:lnTo>
                <a:lnTo>
                  <a:pt x="5835" y="8905"/>
                </a:lnTo>
                <a:lnTo>
                  <a:pt x="5835" y="8813"/>
                </a:lnTo>
                <a:lnTo>
                  <a:pt x="5743" y="8721"/>
                </a:lnTo>
                <a:lnTo>
                  <a:pt x="5835" y="8568"/>
                </a:lnTo>
                <a:lnTo>
                  <a:pt x="6142" y="8414"/>
                </a:lnTo>
                <a:close/>
                <a:moveTo>
                  <a:pt x="6909" y="8445"/>
                </a:moveTo>
                <a:lnTo>
                  <a:pt x="6971" y="8598"/>
                </a:lnTo>
                <a:lnTo>
                  <a:pt x="6971" y="8721"/>
                </a:lnTo>
                <a:lnTo>
                  <a:pt x="6879" y="8568"/>
                </a:lnTo>
                <a:lnTo>
                  <a:pt x="6909" y="8445"/>
                </a:lnTo>
                <a:close/>
                <a:moveTo>
                  <a:pt x="6418" y="9090"/>
                </a:moveTo>
                <a:lnTo>
                  <a:pt x="6572" y="9212"/>
                </a:lnTo>
                <a:lnTo>
                  <a:pt x="6541" y="9366"/>
                </a:lnTo>
                <a:lnTo>
                  <a:pt x="6449" y="9274"/>
                </a:lnTo>
                <a:lnTo>
                  <a:pt x="6418" y="9182"/>
                </a:lnTo>
                <a:close/>
                <a:moveTo>
                  <a:pt x="6326" y="7124"/>
                </a:moveTo>
                <a:lnTo>
                  <a:pt x="6295" y="7278"/>
                </a:lnTo>
                <a:lnTo>
                  <a:pt x="6173" y="7278"/>
                </a:lnTo>
                <a:lnTo>
                  <a:pt x="6050" y="7186"/>
                </a:lnTo>
                <a:lnTo>
                  <a:pt x="6111" y="7124"/>
                </a:lnTo>
                <a:lnTo>
                  <a:pt x="6326" y="7094"/>
                </a:lnTo>
                <a:close/>
                <a:moveTo>
                  <a:pt x="6664" y="7339"/>
                </a:moveTo>
                <a:lnTo>
                  <a:pt x="6787" y="7432"/>
                </a:lnTo>
                <a:lnTo>
                  <a:pt x="6848" y="7554"/>
                </a:lnTo>
                <a:lnTo>
                  <a:pt x="7094" y="7554"/>
                </a:lnTo>
                <a:lnTo>
                  <a:pt x="7155" y="7585"/>
                </a:lnTo>
                <a:lnTo>
                  <a:pt x="7186" y="7524"/>
                </a:lnTo>
                <a:lnTo>
                  <a:pt x="7278" y="7554"/>
                </a:lnTo>
                <a:lnTo>
                  <a:pt x="7186" y="7462"/>
                </a:lnTo>
                <a:lnTo>
                  <a:pt x="7124" y="7309"/>
                </a:lnTo>
                <a:lnTo>
                  <a:pt x="7063" y="7247"/>
                </a:lnTo>
                <a:lnTo>
                  <a:pt x="7063" y="7002"/>
                </a:lnTo>
                <a:lnTo>
                  <a:pt x="7032" y="6695"/>
                </a:lnTo>
                <a:lnTo>
                  <a:pt x="7032" y="6602"/>
                </a:lnTo>
                <a:lnTo>
                  <a:pt x="6971" y="6572"/>
                </a:lnTo>
                <a:lnTo>
                  <a:pt x="6817" y="6388"/>
                </a:lnTo>
                <a:lnTo>
                  <a:pt x="6756" y="6234"/>
                </a:lnTo>
                <a:lnTo>
                  <a:pt x="6633" y="6234"/>
                </a:lnTo>
                <a:lnTo>
                  <a:pt x="6602" y="6265"/>
                </a:lnTo>
                <a:lnTo>
                  <a:pt x="6510" y="6203"/>
                </a:lnTo>
                <a:lnTo>
                  <a:pt x="6418" y="6203"/>
                </a:lnTo>
                <a:lnTo>
                  <a:pt x="6357" y="6265"/>
                </a:lnTo>
                <a:lnTo>
                  <a:pt x="6203" y="6265"/>
                </a:lnTo>
                <a:lnTo>
                  <a:pt x="6080" y="6265"/>
                </a:lnTo>
                <a:lnTo>
                  <a:pt x="6019" y="6234"/>
                </a:lnTo>
                <a:lnTo>
                  <a:pt x="6019" y="6357"/>
                </a:lnTo>
                <a:lnTo>
                  <a:pt x="6142" y="6602"/>
                </a:lnTo>
                <a:lnTo>
                  <a:pt x="6357" y="6787"/>
                </a:lnTo>
                <a:lnTo>
                  <a:pt x="6541" y="7002"/>
                </a:lnTo>
                <a:lnTo>
                  <a:pt x="6602" y="7063"/>
                </a:lnTo>
                <a:lnTo>
                  <a:pt x="6602" y="7124"/>
                </a:lnTo>
                <a:lnTo>
                  <a:pt x="6510" y="7247"/>
                </a:lnTo>
                <a:lnTo>
                  <a:pt x="6480" y="7278"/>
                </a:lnTo>
                <a:lnTo>
                  <a:pt x="6572" y="7247"/>
                </a:lnTo>
                <a:lnTo>
                  <a:pt x="6602" y="7278"/>
                </a:lnTo>
                <a:lnTo>
                  <a:pt x="6664" y="7339"/>
                </a:lnTo>
                <a:close/>
                <a:moveTo>
                  <a:pt x="6541" y="7370"/>
                </a:moveTo>
                <a:lnTo>
                  <a:pt x="6357" y="7432"/>
                </a:lnTo>
                <a:lnTo>
                  <a:pt x="6203" y="7370"/>
                </a:lnTo>
                <a:lnTo>
                  <a:pt x="6111" y="7370"/>
                </a:lnTo>
                <a:lnTo>
                  <a:pt x="6173" y="7524"/>
                </a:lnTo>
                <a:lnTo>
                  <a:pt x="6173" y="7677"/>
                </a:lnTo>
                <a:lnTo>
                  <a:pt x="6265" y="7800"/>
                </a:lnTo>
                <a:lnTo>
                  <a:pt x="6357" y="7708"/>
                </a:lnTo>
                <a:lnTo>
                  <a:pt x="6449" y="7800"/>
                </a:lnTo>
                <a:lnTo>
                  <a:pt x="6449" y="8015"/>
                </a:lnTo>
                <a:lnTo>
                  <a:pt x="6510" y="8168"/>
                </a:lnTo>
                <a:lnTo>
                  <a:pt x="6541" y="8414"/>
                </a:lnTo>
                <a:lnTo>
                  <a:pt x="6695" y="8506"/>
                </a:lnTo>
                <a:lnTo>
                  <a:pt x="6695" y="8261"/>
                </a:lnTo>
                <a:lnTo>
                  <a:pt x="6756" y="8383"/>
                </a:lnTo>
                <a:lnTo>
                  <a:pt x="6909" y="8353"/>
                </a:lnTo>
                <a:lnTo>
                  <a:pt x="6909" y="8230"/>
                </a:lnTo>
                <a:lnTo>
                  <a:pt x="6756" y="7984"/>
                </a:lnTo>
                <a:lnTo>
                  <a:pt x="6664" y="7892"/>
                </a:lnTo>
                <a:lnTo>
                  <a:pt x="6633" y="7646"/>
                </a:lnTo>
                <a:lnTo>
                  <a:pt x="6541" y="7432"/>
                </a:lnTo>
                <a:lnTo>
                  <a:pt x="6510" y="7370"/>
                </a:lnTo>
                <a:close/>
                <a:moveTo>
                  <a:pt x="7339" y="7769"/>
                </a:moveTo>
                <a:lnTo>
                  <a:pt x="7401" y="7769"/>
                </a:lnTo>
                <a:lnTo>
                  <a:pt x="7370" y="7708"/>
                </a:lnTo>
                <a:lnTo>
                  <a:pt x="7309" y="7708"/>
                </a:lnTo>
                <a:lnTo>
                  <a:pt x="7339" y="7769"/>
                </a:lnTo>
                <a:close/>
                <a:moveTo>
                  <a:pt x="7370" y="7923"/>
                </a:moveTo>
                <a:lnTo>
                  <a:pt x="7247" y="7861"/>
                </a:lnTo>
                <a:lnTo>
                  <a:pt x="7247" y="7954"/>
                </a:lnTo>
                <a:lnTo>
                  <a:pt x="7309" y="8015"/>
                </a:lnTo>
                <a:lnTo>
                  <a:pt x="7370" y="7923"/>
                </a:lnTo>
                <a:close/>
                <a:moveTo>
                  <a:pt x="7339" y="8752"/>
                </a:moveTo>
                <a:lnTo>
                  <a:pt x="7370" y="8568"/>
                </a:lnTo>
                <a:lnTo>
                  <a:pt x="7247" y="8414"/>
                </a:lnTo>
                <a:lnTo>
                  <a:pt x="7247" y="8261"/>
                </a:lnTo>
                <a:lnTo>
                  <a:pt x="7309" y="8230"/>
                </a:lnTo>
                <a:lnTo>
                  <a:pt x="7278" y="8138"/>
                </a:lnTo>
                <a:lnTo>
                  <a:pt x="7186" y="8168"/>
                </a:lnTo>
                <a:lnTo>
                  <a:pt x="7155" y="8353"/>
                </a:lnTo>
                <a:lnTo>
                  <a:pt x="7247" y="8537"/>
                </a:lnTo>
                <a:lnTo>
                  <a:pt x="7247" y="8660"/>
                </a:lnTo>
                <a:lnTo>
                  <a:pt x="7278" y="8721"/>
                </a:lnTo>
                <a:lnTo>
                  <a:pt x="7339" y="8721"/>
                </a:lnTo>
                <a:close/>
                <a:moveTo>
                  <a:pt x="7524" y="8783"/>
                </a:moveTo>
                <a:lnTo>
                  <a:pt x="7524" y="8875"/>
                </a:lnTo>
                <a:lnTo>
                  <a:pt x="7585" y="8967"/>
                </a:lnTo>
                <a:lnTo>
                  <a:pt x="7616" y="8875"/>
                </a:lnTo>
                <a:lnTo>
                  <a:pt x="7524" y="8783"/>
                </a:lnTo>
                <a:close/>
                <a:moveTo>
                  <a:pt x="7646" y="8414"/>
                </a:moveTo>
                <a:lnTo>
                  <a:pt x="7585" y="8598"/>
                </a:lnTo>
                <a:lnTo>
                  <a:pt x="7585" y="8660"/>
                </a:lnTo>
                <a:lnTo>
                  <a:pt x="7646" y="8752"/>
                </a:lnTo>
                <a:lnTo>
                  <a:pt x="7769" y="8721"/>
                </a:lnTo>
                <a:lnTo>
                  <a:pt x="7708" y="8568"/>
                </a:lnTo>
                <a:close/>
                <a:moveTo>
                  <a:pt x="4422" y="11300"/>
                </a:moveTo>
                <a:lnTo>
                  <a:pt x="4238" y="11116"/>
                </a:lnTo>
                <a:lnTo>
                  <a:pt x="4361" y="10901"/>
                </a:lnTo>
                <a:lnTo>
                  <a:pt x="4392" y="10656"/>
                </a:lnTo>
                <a:lnTo>
                  <a:pt x="4361" y="10533"/>
                </a:lnTo>
                <a:lnTo>
                  <a:pt x="4484" y="10349"/>
                </a:lnTo>
                <a:lnTo>
                  <a:pt x="4637" y="10318"/>
                </a:lnTo>
                <a:lnTo>
                  <a:pt x="4760" y="10195"/>
                </a:lnTo>
                <a:lnTo>
                  <a:pt x="4914" y="10226"/>
                </a:lnTo>
                <a:lnTo>
                  <a:pt x="5159" y="10195"/>
                </a:lnTo>
                <a:lnTo>
                  <a:pt x="5098" y="10042"/>
                </a:lnTo>
                <a:lnTo>
                  <a:pt x="5159" y="9919"/>
                </a:lnTo>
                <a:lnTo>
                  <a:pt x="5343" y="9827"/>
                </a:lnTo>
                <a:lnTo>
                  <a:pt x="5436" y="9673"/>
                </a:lnTo>
                <a:lnTo>
                  <a:pt x="5589" y="9673"/>
                </a:lnTo>
                <a:lnTo>
                  <a:pt x="5804" y="9857"/>
                </a:lnTo>
                <a:lnTo>
                  <a:pt x="5804" y="10134"/>
                </a:lnTo>
                <a:lnTo>
                  <a:pt x="5620" y="10379"/>
                </a:lnTo>
                <a:lnTo>
                  <a:pt x="5773" y="10256"/>
                </a:lnTo>
                <a:lnTo>
                  <a:pt x="5927" y="10195"/>
                </a:lnTo>
                <a:lnTo>
                  <a:pt x="6111" y="10103"/>
                </a:lnTo>
                <a:lnTo>
                  <a:pt x="6203" y="9827"/>
                </a:lnTo>
                <a:lnTo>
                  <a:pt x="6387" y="9765"/>
                </a:lnTo>
                <a:lnTo>
                  <a:pt x="6480" y="9949"/>
                </a:lnTo>
                <a:lnTo>
                  <a:pt x="6572" y="9888"/>
                </a:lnTo>
                <a:lnTo>
                  <a:pt x="6572" y="9765"/>
                </a:lnTo>
                <a:lnTo>
                  <a:pt x="6510" y="9734"/>
                </a:lnTo>
                <a:lnTo>
                  <a:pt x="6602" y="9397"/>
                </a:lnTo>
                <a:lnTo>
                  <a:pt x="6787" y="9458"/>
                </a:lnTo>
                <a:lnTo>
                  <a:pt x="6879" y="9550"/>
                </a:lnTo>
                <a:lnTo>
                  <a:pt x="6909" y="9458"/>
                </a:lnTo>
                <a:lnTo>
                  <a:pt x="6909" y="9243"/>
                </a:lnTo>
                <a:lnTo>
                  <a:pt x="6971" y="9243"/>
                </a:lnTo>
                <a:lnTo>
                  <a:pt x="7094" y="9397"/>
                </a:lnTo>
                <a:lnTo>
                  <a:pt x="7094" y="9274"/>
                </a:lnTo>
                <a:lnTo>
                  <a:pt x="7032" y="8936"/>
                </a:lnTo>
                <a:lnTo>
                  <a:pt x="7032" y="8752"/>
                </a:lnTo>
                <a:lnTo>
                  <a:pt x="7155" y="8783"/>
                </a:lnTo>
                <a:lnTo>
                  <a:pt x="7217" y="8783"/>
                </a:lnTo>
                <a:lnTo>
                  <a:pt x="7247" y="8905"/>
                </a:lnTo>
                <a:lnTo>
                  <a:pt x="7493" y="9090"/>
                </a:lnTo>
                <a:lnTo>
                  <a:pt x="7646" y="9274"/>
                </a:lnTo>
                <a:lnTo>
                  <a:pt x="7800" y="9151"/>
                </a:lnTo>
                <a:lnTo>
                  <a:pt x="7800" y="9274"/>
                </a:lnTo>
                <a:lnTo>
                  <a:pt x="7923" y="9458"/>
                </a:lnTo>
                <a:lnTo>
                  <a:pt x="7923" y="9642"/>
                </a:lnTo>
                <a:lnTo>
                  <a:pt x="7800" y="9642"/>
                </a:lnTo>
                <a:lnTo>
                  <a:pt x="7769" y="9734"/>
                </a:lnTo>
                <a:lnTo>
                  <a:pt x="7861" y="9827"/>
                </a:lnTo>
                <a:lnTo>
                  <a:pt x="7923" y="9827"/>
                </a:lnTo>
                <a:lnTo>
                  <a:pt x="7923" y="9949"/>
                </a:lnTo>
                <a:lnTo>
                  <a:pt x="7923" y="10134"/>
                </a:lnTo>
                <a:lnTo>
                  <a:pt x="7984" y="10042"/>
                </a:lnTo>
                <a:lnTo>
                  <a:pt x="8015" y="10226"/>
                </a:lnTo>
                <a:lnTo>
                  <a:pt x="8015" y="10410"/>
                </a:lnTo>
                <a:lnTo>
                  <a:pt x="8107" y="10564"/>
                </a:lnTo>
                <a:lnTo>
                  <a:pt x="8199" y="10717"/>
                </a:lnTo>
                <a:lnTo>
                  <a:pt x="8230" y="10963"/>
                </a:lnTo>
                <a:lnTo>
                  <a:pt x="8138" y="11208"/>
                </a:lnTo>
                <a:lnTo>
                  <a:pt x="8076" y="11208"/>
                </a:lnTo>
                <a:lnTo>
                  <a:pt x="8076" y="11300"/>
                </a:lnTo>
                <a:lnTo>
                  <a:pt x="8015" y="11208"/>
                </a:lnTo>
                <a:lnTo>
                  <a:pt x="7923" y="11208"/>
                </a:lnTo>
                <a:lnTo>
                  <a:pt x="7892" y="11300"/>
                </a:lnTo>
                <a:lnTo>
                  <a:pt x="7953" y="11546"/>
                </a:lnTo>
                <a:lnTo>
                  <a:pt x="7953" y="11730"/>
                </a:lnTo>
                <a:lnTo>
                  <a:pt x="7953" y="11822"/>
                </a:lnTo>
                <a:lnTo>
                  <a:pt x="7892" y="11730"/>
                </a:lnTo>
                <a:lnTo>
                  <a:pt x="7831" y="11454"/>
                </a:lnTo>
                <a:lnTo>
                  <a:pt x="7831" y="11331"/>
                </a:lnTo>
                <a:lnTo>
                  <a:pt x="7739" y="11208"/>
                </a:lnTo>
                <a:lnTo>
                  <a:pt x="7708" y="11024"/>
                </a:lnTo>
                <a:lnTo>
                  <a:pt x="7585" y="10871"/>
                </a:lnTo>
                <a:lnTo>
                  <a:pt x="7493" y="10932"/>
                </a:lnTo>
                <a:lnTo>
                  <a:pt x="7278" y="11270"/>
                </a:lnTo>
                <a:lnTo>
                  <a:pt x="7247" y="11423"/>
                </a:lnTo>
                <a:lnTo>
                  <a:pt x="7401" y="11515"/>
                </a:lnTo>
                <a:lnTo>
                  <a:pt x="7462" y="11730"/>
                </a:lnTo>
                <a:lnTo>
                  <a:pt x="7554" y="11853"/>
                </a:lnTo>
                <a:lnTo>
                  <a:pt x="7554" y="12007"/>
                </a:lnTo>
                <a:lnTo>
                  <a:pt x="7309" y="12314"/>
                </a:lnTo>
                <a:lnTo>
                  <a:pt x="7217" y="12406"/>
                </a:lnTo>
                <a:lnTo>
                  <a:pt x="7155" y="12344"/>
                </a:lnTo>
                <a:lnTo>
                  <a:pt x="7094" y="12160"/>
                </a:lnTo>
                <a:lnTo>
                  <a:pt x="7155" y="12068"/>
                </a:lnTo>
                <a:lnTo>
                  <a:pt x="7094" y="12007"/>
                </a:lnTo>
                <a:lnTo>
                  <a:pt x="7032" y="12068"/>
                </a:lnTo>
                <a:lnTo>
                  <a:pt x="7002" y="12160"/>
                </a:lnTo>
                <a:lnTo>
                  <a:pt x="6879" y="12252"/>
                </a:lnTo>
                <a:lnTo>
                  <a:pt x="6695" y="12160"/>
                </a:lnTo>
                <a:lnTo>
                  <a:pt x="6541" y="12037"/>
                </a:lnTo>
                <a:lnTo>
                  <a:pt x="6357" y="12037"/>
                </a:lnTo>
                <a:lnTo>
                  <a:pt x="6203" y="11853"/>
                </a:lnTo>
                <a:lnTo>
                  <a:pt x="6203" y="11730"/>
                </a:lnTo>
                <a:lnTo>
                  <a:pt x="6080" y="11577"/>
                </a:lnTo>
                <a:lnTo>
                  <a:pt x="6111" y="11454"/>
                </a:lnTo>
                <a:lnTo>
                  <a:pt x="6111" y="11331"/>
                </a:lnTo>
                <a:lnTo>
                  <a:pt x="6019" y="11239"/>
                </a:lnTo>
                <a:lnTo>
                  <a:pt x="6111" y="11147"/>
                </a:lnTo>
                <a:lnTo>
                  <a:pt x="6111" y="11055"/>
                </a:lnTo>
                <a:lnTo>
                  <a:pt x="6173" y="11024"/>
                </a:lnTo>
                <a:lnTo>
                  <a:pt x="6326" y="11085"/>
                </a:lnTo>
                <a:lnTo>
                  <a:pt x="6173" y="10963"/>
                </a:lnTo>
                <a:lnTo>
                  <a:pt x="6142" y="10809"/>
                </a:lnTo>
                <a:lnTo>
                  <a:pt x="5988" y="10686"/>
                </a:lnTo>
                <a:lnTo>
                  <a:pt x="5865" y="10656"/>
                </a:lnTo>
                <a:lnTo>
                  <a:pt x="5712" y="10502"/>
                </a:lnTo>
                <a:lnTo>
                  <a:pt x="5620" y="10502"/>
                </a:lnTo>
                <a:lnTo>
                  <a:pt x="5558" y="10594"/>
                </a:lnTo>
                <a:lnTo>
                  <a:pt x="5589" y="10656"/>
                </a:lnTo>
                <a:lnTo>
                  <a:pt x="5528" y="10748"/>
                </a:lnTo>
                <a:lnTo>
                  <a:pt x="5620" y="10871"/>
                </a:lnTo>
                <a:lnTo>
                  <a:pt x="5558" y="10871"/>
                </a:lnTo>
                <a:lnTo>
                  <a:pt x="5436" y="10778"/>
                </a:lnTo>
                <a:lnTo>
                  <a:pt x="5343" y="10778"/>
                </a:lnTo>
                <a:lnTo>
                  <a:pt x="5374" y="10656"/>
                </a:lnTo>
                <a:lnTo>
                  <a:pt x="5313" y="10625"/>
                </a:lnTo>
                <a:lnTo>
                  <a:pt x="5221" y="10686"/>
                </a:lnTo>
                <a:lnTo>
                  <a:pt x="5221" y="10840"/>
                </a:lnTo>
                <a:lnTo>
                  <a:pt x="5159" y="10778"/>
                </a:lnTo>
                <a:lnTo>
                  <a:pt x="5067" y="10840"/>
                </a:lnTo>
                <a:lnTo>
                  <a:pt x="5036" y="10778"/>
                </a:lnTo>
                <a:lnTo>
                  <a:pt x="5067" y="10625"/>
                </a:lnTo>
                <a:lnTo>
                  <a:pt x="4944" y="10502"/>
                </a:lnTo>
                <a:lnTo>
                  <a:pt x="4852" y="10533"/>
                </a:lnTo>
                <a:lnTo>
                  <a:pt x="4760" y="10748"/>
                </a:lnTo>
                <a:lnTo>
                  <a:pt x="4668" y="10840"/>
                </a:lnTo>
                <a:lnTo>
                  <a:pt x="4545" y="11178"/>
                </a:lnTo>
                <a:lnTo>
                  <a:pt x="4484" y="11300"/>
                </a:lnTo>
                <a:close/>
                <a:moveTo>
                  <a:pt x="4146" y="11515"/>
                </a:moveTo>
                <a:lnTo>
                  <a:pt x="4146" y="11577"/>
                </a:lnTo>
                <a:lnTo>
                  <a:pt x="4269" y="11730"/>
                </a:lnTo>
                <a:lnTo>
                  <a:pt x="4361" y="11761"/>
                </a:lnTo>
                <a:lnTo>
                  <a:pt x="4545" y="11577"/>
                </a:lnTo>
                <a:lnTo>
                  <a:pt x="4545" y="11515"/>
                </a:lnTo>
                <a:lnTo>
                  <a:pt x="4453" y="11485"/>
                </a:lnTo>
                <a:lnTo>
                  <a:pt x="4361" y="11423"/>
                </a:lnTo>
                <a:lnTo>
                  <a:pt x="4269" y="11485"/>
                </a:lnTo>
                <a:lnTo>
                  <a:pt x="4146" y="11485"/>
                </a:lnTo>
                <a:close/>
                <a:moveTo>
                  <a:pt x="2273" y="6756"/>
                </a:moveTo>
                <a:lnTo>
                  <a:pt x="2181" y="6664"/>
                </a:lnTo>
                <a:lnTo>
                  <a:pt x="2150" y="6541"/>
                </a:lnTo>
                <a:lnTo>
                  <a:pt x="2181" y="6480"/>
                </a:lnTo>
                <a:lnTo>
                  <a:pt x="2334" y="6480"/>
                </a:lnTo>
                <a:lnTo>
                  <a:pt x="2426" y="6602"/>
                </a:lnTo>
                <a:lnTo>
                  <a:pt x="2580" y="6633"/>
                </a:lnTo>
                <a:lnTo>
                  <a:pt x="2611" y="6725"/>
                </a:lnTo>
                <a:lnTo>
                  <a:pt x="2549" y="6817"/>
                </a:lnTo>
                <a:lnTo>
                  <a:pt x="2457" y="6756"/>
                </a:lnTo>
                <a:lnTo>
                  <a:pt x="2273" y="6756"/>
                </a:lnTo>
                <a:close/>
                <a:moveTo>
                  <a:pt x="2181" y="6817"/>
                </a:moveTo>
                <a:lnTo>
                  <a:pt x="2334" y="6879"/>
                </a:lnTo>
                <a:lnTo>
                  <a:pt x="2396" y="7002"/>
                </a:lnTo>
                <a:lnTo>
                  <a:pt x="2334" y="7032"/>
                </a:lnTo>
                <a:lnTo>
                  <a:pt x="2273" y="7094"/>
                </a:lnTo>
                <a:lnTo>
                  <a:pt x="2211" y="7094"/>
                </a:lnTo>
                <a:lnTo>
                  <a:pt x="2150" y="6910"/>
                </a:lnTo>
                <a:close/>
                <a:moveTo>
                  <a:pt x="2273" y="8076"/>
                </a:moveTo>
                <a:lnTo>
                  <a:pt x="2334" y="8015"/>
                </a:lnTo>
                <a:lnTo>
                  <a:pt x="2365" y="7954"/>
                </a:lnTo>
                <a:lnTo>
                  <a:pt x="2396" y="8015"/>
                </a:lnTo>
                <a:lnTo>
                  <a:pt x="2488" y="8076"/>
                </a:lnTo>
                <a:lnTo>
                  <a:pt x="2488" y="8168"/>
                </a:lnTo>
                <a:lnTo>
                  <a:pt x="2365" y="8168"/>
                </a:lnTo>
                <a:lnTo>
                  <a:pt x="2242" y="8168"/>
                </a:lnTo>
                <a:lnTo>
                  <a:pt x="2273" y="8076"/>
                </a:lnTo>
                <a:close/>
                <a:moveTo>
                  <a:pt x="246" y="9919"/>
                </a:moveTo>
                <a:lnTo>
                  <a:pt x="431" y="9765"/>
                </a:lnTo>
                <a:lnTo>
                  <a:pt x="523" y="9765"/>
                </a:lnTo>
                <a:lnTo>
                  <a:pt x="645" y="9642"/>
                </a:lnTo>
                <a:lnTo>
                  <a:pt x="799" y="9581"/>
                </a:lnTo>
                <a:lnTo>
                  <a:pt x="983" y="9305"/>
                </a:lnTo>
                <a:lnTo>
                  <a:pt x="1198" y="9243"/>
                </a:lnTo>
                <a:lnTo>
                  <a:pt x="1321" y="9120"/>
                </a:lnTo>
                <a:lnTo>
                  <a:pt x="1321" y="9028"/>
                </a:lnTo>
                <a:lnTo>
                  <a:pt x="1444" y="8905"/>
                </a:lnTo>
                <a:lnTo>
                  <a:pt x="1444" y="8660"/>
                </a:lnTo>
                <a:lnTo>
                  <a:pt x="1536" y="8537"/>
                </a:lnTo>
                <a:lnTo>
                  <a:pt x="1782" y="8506"/>
                </a:lnTo>
                <a:lnTo>
                  <a:pt x="1843" y="8353"/>
                </a:lnTo>
                <a:lnTo>
                  <a:pt x="1966" y="8230"/>
                </a:lnTo>
                <a:lnTo>
                  <a:pt x="2089" y="8199"/>
                </a:lnTo>
                <a:lnTo>
                  <a:pt x="2150" y="8076"/>
                </a:lnTo>
                <a:lnTo>
                  <a:pt x="2058" y="7861"/>
                </a:lnTo>
                <a:lnTo>
                  <a:pt x="1935" y="7708"/>
                </a:lnTo>
                <a:lnTo>
                  <a:pt x="1935" y="7554"/>
                </a:lnTo>
                <a:lnTo>
                  <a:pt x="1935" y="7339"/>
                </a:lnTo>
                <a:lnTo>
                  <a:pt x="1874" y="7370"/>
                </a:lnTo>
                <a:lnTo>
                  <a:pt x="1843" y="7616"/>
                </a:lnTo>
                <a:lnTo>
                  <a:pt x="1874" y="7861"/>
                </a:lnTo>
                <a:lnTo>
                  <a:pt x="1751" y="7769"/>
                </a:lnTo>
                <a:lnTo>
                  <a:pt x="1843" y="7923"/>
                </a:lnTo>
                <a:lnTo>
                  <a:pt x="1843" y="8046"/>
                </a:lnTo>
                <a:lnTo>
                  <a:pt x="1689" y="8199"/>
                </a:lnTo>
                <a:lnTo>
                  <a:pt x="1597" y="8199"/>
                </a:lnTo>
                <a:lnTo>
                  <a:pt x="1444" y="8383"/>
                </a:lnTo>
                <a:lnTo>
                  <a:pt x="1444" y="8506"/>
                </a:lnTo>
                <a:lnTo>
                  <a:pt x="1290" y="8598"/>
                </a:lnTo>
                <a:lnTo>
                  <a:pt x="1106" y="8967"/>
                </a:lnTo>
                <a:lnTo>
                  <a:pt x="860" y="9182"/>
                </a:lnTo>
                <a:lnTo>
                  <a:pt x="738" y="9212"/>
                </a:lnTo>
                <a:lnTo>
                  <a:pt x="615" y="9427"/>
                </a:lnTo>
                <a:lnTo>
                  <a:pt x="523" y="9458"/>
                </a:lnTo>
                <a:lnTo>
                  <a:pt x="277" y="9765"/>
                </a:lnTo>
                <a:lnTo>
                  <a:pt x="246" y="9857"/>
                </a:lnTo>
                <a:lnTo>
                  <a:pt x="246" y="9919"/>
                </a:lnTo>
                <a:close/>
                <a:moveTo>
                  <a:pt x="277" y="9980"/>
                </a:moveTo>
                <a:lnTo>
                  <a:pt x="216" y="10072"/>
                </a:lnTo>
                <a:lnTo>
                  <a:pt x="277" y="10072"/>
                </a:lnTo>
                <a:lnTo>
                  <a:pt x="277" y="10011"/>
                </a:lnTo>
                <a:close/>
                <a:moveTo>
                  <a:pt x="369" y="10011"/>
                </a:moveTo>
                <a:lnTo>
                  <a:pt x="308" y="10072"/>
                </a:lnTo>
                <a:lnTo>
                  <a:pt x="400" y="10134"/>
                </a:lnTo>
                <a:close/>
                <a:moveTo>
                  <a:pt x="123" y="10226"/>
                </a:moveTo>
                <a:lnTo>
                  <a:pt x="1" y="10256"/>
                </a:lnTo>
                <a:lnTo>
                  <a:pt x="1" y="10379"/>
                </a:lnTo>
                <a:lnTo>
                  <a:pt x="93" y="10533"/>
                </a:lnTo>
                <a:lnTo>
                  <a:pt x="154" y="10533"/>
                </a:lnTo>
                <a:lnTo>
                  <a:pt x="154" y="10318"/>
                </a:lnTo>
                <a:lnTo>
                  <a:pt x="185" y="10256"/>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7"/>
          <p:cNvSpPr/>
          <p:nvPr/>
        </p:nvSpPr>
        <p:spPr>
          <a:xfrm>
            <a:off x="6810808" y="2709100"/>
            <a:ext cx="1107916" cy="428027"/>
          </a:xfrm>
          <a:custGeom>
            <a:avLst/>
            <a:gdLst/>
            <a:ahLst/>
            <a:cxnLst/>
            <a:rect l="l" t="t" r="r" b="b"/>
            <a:pathLst>
              <a:path w="38076" h="15078" extrusionOk="0">
                <a:moveTo>
                  <a:pt x="38076" y="7923"/>
                </a:moveTo>
                <a:lnTo>
                  <a:pt x="37953" y="11024"/>
                </a:lnTo>
                <a:lnTo>
                  <a:pt x="37922" y="11239"/>
                </a:lnTo>
                <a:lnTo>
                  <a:pt x="37922" y="11392"/>
                </a:lnTo>
                <a:lnTo>
                  <a:pt x="37953" y="11454"/>
                </a:lnTo>
                <a:lnTo>
                  <a:pt x="37892" y="13450"/>
                </a:lnTo>
                <a:lnTo>
                  <a:pt x="37830" y="13450"/>
                </a:lnTo>
                <a:lnTo>
                  <a:pt x="37646" y="13388"/>
                </a:lnTo>
                <a:lnTo>
                  <a:pt x="37400" y="13143"/>
                </a:lnTo>
                <a:lnTo>
                  <a:pt x="37339" y="13020"/>
                </a:lnTo>
                <a:lnTo>
                  <a:pt x="37339" y="12989"/>
                </a:lnTo>
                <a:lnTo>
                  <a:pt x="37185" y="12836"/>
                </a:lnTo>
                <a:lnTo>
                  <a:pt x="37093" y="12774"/>
                </a:lnTo>
                <a:lnTo>
                  <a:pt x="37063" y="12651"/>
                </a:lnTo>
                <a:lnTo>
                  <a:pt x="37155" y="12528"/>
                </a:lnTo>
                <a:lnTo>
                  <a:pt x="37155" y="12344"/>
                </a:lnTo>
                <a:lnTo>
                  <a:pt x="37124" y="12528"/>
                </a:lnTo>
                <a:lnTo>
                  <a:pt x="37001" y="12590"/>
                </a:lnTo>
                <a:lnTo>
                  <a:pt x="36756" y="12590"/>
                </a:lnTo>
                <a:lnTo>
                  <a:pt x="36602" y="12651"/>
                </a:lnTo>
                <a:lnTo>
                  <a:pt x="36510" y="12651"/>
                </a:lnTo>
                <a:lnTo>
                  <a:pt x="36418" y="12590"/>
                </a:lnTo>
                <a:lnTo>
                  <a:pt x="36234" y="12682"/>
                </a:lnTo>
                <a:lnTo>
                  <a:pt x="36141" y="12559"/>
                </a:lnTo>
                <a:lnTo>
                  <a:pt x="36203" y="12528"/>
                </a:lnTo>
                <a:lnTo>
                  <a:pt x="36264" y="12406"/>
                </a:lnTo>
                <a:lnTo>
                  <a:pt x="36264" y="12283"/>
                </a:lnTo>
                <a:lnTo>
                  <a:pt x="36295" y="12252"/>
                </a:lnTo>
                <a:lnTo>
                  <a:pt x="36326" y="12037"/>
                </a:lnTo>
                <a:lnTo>
                  <a:pt x="36234" y="11976"/>
                </a:lnTo>
                <a:lnTo>
                  <a:pt x="36141" y="11884"/>
                </a:lnTo>
                <a:lnTo>
                  <a:pt x="36234" y="11853"/>
                </a:lnTo>
                <a:lnTo>
                  <a:pt x="36295" y="11884"/>
                </a:lnTo>
                <a:lnTo>
                  <a:pt x="36448" y="11792"/>
                </a:lnTo>
                <a:lnTo>
                  <a:pt x="36571" y="11792"/>
                </a:lnTo>
                <a:lnTo>
                  <a:pt x="36448" y="11792"/>
                </a:lnTo>
                <a:lnTo>
                  <a:pt x="36264" y="11792"/>
                </a:lnTo>
                <a:lnTo>
                  <a:pt x="36111" y="11730"/>
                </a:lnTo>
                <a:lnTo>
                  <a:pt x="35988" y="11638"/>
                </a:lnTo>
                <a:lnTo>
                  <a:pt x="36019" y="11515"/>
                </a:lnTo>
                <a:lnTo>
                  <a:pt x="36111" y="11515"/>
                </a:lnTo>
                <a:lnTo>
                  <a:pt x="36234" y="11515"/>
                </a:lnTo>
                <a:lnTo>
                  <a:pt x="36141" y="11454"/>
                </a:lnTo>
                <a:lnTo>
                  <a:pt x="35926" y="11300"/>
                </a:lnTo>
                <a:lnTo>
                  <a:pt x="35804" y="11177"/>
                </a:lnTo>
                <a:lnTo>
                  <a:pt x="35742" y="11085"/>
                </a:lnTo>
                <a:lnTo>
                  <a:pt x="35804" y="10901"/>
                </a:lnTo>
                <a:lnTo>
                  <a:pt x="35619" y="10717"/>
                </a:lnTo>
                <a:lnTo>
                  <a:pt x="35619" y="10655"/>
                </a:lnTo>
                <a:lnTo>
                  <a:pt x="35773" y="10502"/>
                </a:lnTo>
                <a:lnTo>
                  <a:pt x="35619" y="10502"/>
                </a:lnTo>
                <a:lnTo>
                  <a:pt x="35527" y="10440"/>
                </a:lnTo>
                <a:lnTo>
                  <a:pt x="35558" y="10379"/>
                </a:lnTo>
                <a:lnTo>
                  <a:pt x="35497" y="10318"/>
                </a:lnTo>
                <a:lnTo>
                  <a:pt x="35619" y="10195"/>
                </a:lnTo>
                <a:lnTo>
                  <a:pt x="35435" y="10226"/>
                </a:lnTo>
                <a:lnTo>
                  <a:pt x="35374" y="10164"/>
                </a:lnTo>
                <a:lnTo>
                  <a:pt x="35282" y="10195"/>
                </a:lnTo>
                <a:lnTo>
                  <a:pt x="35220" y="10164"/>
                </a:lnTo>
                <a:lnTo>
                  <a:pt x="35343" y="9980"/>
                </a:lnTo>
                <a:lnTo>
                  <a:pt x="35220" y="10072"/>
                </a:lnTo>
                <a:lnTo>
                  <a:pt x="35067" y="10072"/>
                </a:lnTo>
                <a:lnTo>
                  <a:pt x="34852" y="9980"/>
                </a:lnTo>
                <a:lnTo>
                  <a:pt x="34790" y="9826"/>
                </a:lnTo>
                <a:lnTo>
                  <a:pt x="34575" y="9734"/>
                </a:lnTo>
                <a:lnTo>
                  <a:pt x="34422" y="9765"/>
                </a:lnTo>
                <a:lnTo>
                  <a:pt x="33931" y="9611"/>
                </a:lnTo>
                <a:lnTo>
                  <a:pt x="33439" y="9458"/>
                </a:lnTo>
                <a:lnTo>
                  <a:pt x="33194" y="9458"/>
                </a:lnTo>
                <a:lnTo>
                  <a:pt x="32979" y="9366"/>
                </a:lnTo>
                <a:lnTo>
                  <a:pt x="32948" y="9304"/>
                </a:lnTo>
                <a:lnTo>
                  <a:pt x="32948" y="9212"/>
                </a:lnTo>
                <a:lnTo>
                  <a:pt x="32764" y="9182"/>
                </a:lnTo>
                <a:lnTo>
                  <a:pt x="32764" y="9059"/>
                </a:lnTo>
                <a:lnTo>
                  <a:pt x="32887" y="9059"/>
                </a:lnTo>
                <a:lnTo>
                  <a:pt x="32948" y="9059"/>
                </a:lnTo>
                <a:lnTo>
                  <a:pt x="32948" y="9028"/>
                </a:lnTo>
                <a:lnTo>
                  <a:pt x="32825" y="8997"/>
                </a:lnTo>
                <a:lnTo>
                  <a:pt x="32672" y="9059"/>
                </a:lnTo>
                <a:lnTo>
                  <a:pt x="32580" y="9028"/>
                </a:lnTo>
                <a:lnTo>
                  <a:pt x="32518" y="8967"/>
                </a:lnTo>
                <a:lnTo>
                  <a:pt x="32457" y="8967"/>
                </a:lnTo>
                <a:lnTo>
                  <a:pt x="32395" y="9028"/>
                </a:lnTo>
                <a:lnTo>
                  <a:pt x="32365" y="8874"/>
                </a:lnTo>
                <a:lnTo>
                  <a:pt x="32303" y="8844"/>
                </a:lnTo>
                <a:lnTo>
                  <a:pt x="32242" y="8844"/>
                </a:lnTo>
                <a:lnTo>
                  <a:pt x="32180" y="8936"/>
                </a:lnTo>
                <a:lnTo>
                  <a:pt x="32088" y="8813"/>
                </a:lnTo>
                <a:lnTo>
                  <a:pt x="32058" y="8629"/>
                </a:lnTo>
                <a:lnTo>
                  <a:pt x="31965" y="8445"/>
                </a:lnTo>
                <a:lnTo>
                  <a:pt x="32088" y="8322"/>
                </a:lnTo>
                <a:lnTo>
                  <a:pt x="32088" y="8138"/>
                </a:lnTo>
                <a:lnTo>
                  <a:pt x="31996" y="8291"/>
                </a:lnTo>
                <a:lnTo>
                  <a:pt x="31935" y="8475"/>
                </a:lnTo>
                <a:lnTo>
                  <a:pt x="31904" y="8598"/>
                </a:lnTo>
                <a:lnTo>
                  <a:pt x="31843" y="8629"/>
                </a:lnTo>
                <a:lnTo>
                  <a:pt x="31720" y="8844"/>
                </a:lnTo>
                <a:lnTo>
                  <a:pt x="31720" y="8997"/>
                </a:lnTo>
                <a:lnTo>
                  <a:pt x="31536" y="9182"/>
                </a:lnTo>
                <a:lnTo>
                  <a:pt x="31382" y="9243"/>
                </a:lnTo>
                <a:lnTo>
                  <a:pt x="31228" y="9182"/>
                </a:lnTo>
                <a:lnTo>
                  <a:pt x="31106" y="8905"/>
                </a:lnTo>
                <a:lnTo>
                  <a:pt x="31106" y="8813"/>
                </a:lnTo>
                <a:lnTo>
                  <a:pt x="31167" y="8782"/>
                </a:lnTo>
                <a:lnTo>
                  <a:pt x="31167" y="8660"/>
                </a:lnTo>
                <a:lnTo>
                  <a:pt x="31136" y="8537"/>
                </a:lnTo>
                <a:lnTo>
                  <a:pt x="31044" y="8567"/>
                </a:lnTo>
                <a:lnTo>
                  <a:pt x="30983" y="8537"/>
                </a:lnTo>
                <a:lnTo>
                  <a:pt x="30891" y="8322"/>
                </a:lnTo>
                <a:lnTo>
                  <a:pt x="30768" y="8230"/>
                </a:lnTo>
                <a:lnTo>
                  <a:pt x="30553" y="8199"/>
                </a:lnTo>
                <a:lnTo>
                  <a:pt x="30492" y="8138"/>
                </a:lnTo>
                <a:lnTo>
                  <a:pt x="30614" y="8015"/>
                </a:lnTo>
                <a:lnTo>
                  <a:pt x="30799" y="7984"/>
                </a:lnTo>
                <a:lnTo>
                  <a:pt x="30860" y="8045"/>
                </a:lnTo>
                <a:lnTo>
                  <a:pt x="31044" y="8076"/>
                </a:lnTo>
                <a:lnTo>
                  <a:pt x="31167" y="8138"/>
                </a:lnTo>
                <a:lnTo>
                  <a:pt x="31321" y="8045"/>
                </a:lnTo>
                <a:lnTo>
                  <a:pt x="31382" y="7830"/>
                </a:lnTo>
                <a:lnTo>
                  <a:pt x="31505" y="7800"/>
                </a:lnTo>
                <a:lnTo>
                  <a:pt x="31750" y="7923"/>
                </a:lnTo>
                <a:lnTo>
                  <a:pt x="31873" y="8076"/>
                </a:lnTo>
                <a:lnTo>
                  <a:pt x="31935" y="7923"/>
                </a:lnTo>
                <a:lnTo>
                  <a:pt x="32027" y="7800"/>
                </a:lnTo>
                <a:lnTo>
                  <a:pt x="32119" y="7830"/>
                </a:lnTo>
                <a:lnTo>
                  <a:pt x="32119" y="7646"/>
                </a:lnTo>
                <a:lnTo>
                  <a:pt x="32088" y="7523"/>
                </a:lnTo>
                <a:lnTo>
                  <a:pt x="31658" y="7493"/>
                </a:lnTo>
                <a:lnTo>
                  <a:pt x="31720" y="7554"/>
                </a:lnTo>
                <a:lnTo>
                  <a:pt x="31628" y="7585"/>
                </a:lnTo>
                <a:lnTo>
                  <a:pt x="31536" y="7554"/>
                </a:lnTo>
                <a:lnTo>
                  <a:pt x="31290" y="7616"/>
                </a:lnTo>
                <a:lnTo>
                  <a:pt x="31167" y="7585"/>
                </a:lnTo>
                <a:lnTo>
                  <a:pt x="31075" y="7646"/>
                </a:lnTo>
                <a:lnTo>
                  <a:pt x="30983" y="7585"/>
                </a:lnTo>
                <a:lnTo>
                  <a:pt x="30829" y="7616"/>
                </a:lnTo>
                <a:lnTo>
                  <a:pt x="30676" y="7585"/>
                </a:lnTo>
                <a:lnTo>
                  <a:pt x="30522" y="7431"/>
                </a:lnTo>
                <a:lnTo>
                  <a:pt x="30461" y="7247"/>
                </a:lnTo>
                <a:lnTo>
                  <a:pt x="30492" y="7216"/>
                </a:lnTo>
                <a:lnTo>
                  <a:pt x="30399" y="7063"/>
                </a:lnTo>
                <a:lnTo>
                  <a:pt x="30184" y="6909"/>
                </a:lnTo>
                <a:lnTo>
                  <a:pt x="30092" y="6817"/>
                </a:lnTo>
                <a:lnTo>
                  <a:pt x="30031" y="6879"/>
                </a:lnTo>
                <a:lnTo>
                  <a:pt x="29908" y="6971"/>
                </a:lnTo>
                <a:lnTo>
                  <a:pt x="29724" y="6940"/>
                </a:lnTo>
                <a:lnTo>
                  <a:pt x="29755" y="6817"/>
                </a:lnTo>
                <a:lnTo>
                  <a:pt x="29939" y="6694"/>
                </a:lnTo>
                <a:lnTo>
                  <a:pt x="29939" y="6572"/>
                </a:lnTo>
                <a:lnTo>
                  <a:pt x="29877" y="6479"/>
                </a:lnTo>
                <a:lnTo>
                  <a:pt x="30000" y="6387"/>
                </a:lnTo>
                <a:lnTo>
                  <a:pt x="30246" y="6387"/>
                </a:lnTo>
                <a:lnTo>
                  <a:pt x="30369" y="6264"/>
                </a:lnTo>
                <a:lnTo>
                  <a:pt x="30492" y="6234"/>
                </a:lnTo>
                <a:lnTo>
                  <a:pt x="30706" y="6050"/>
                </a:lnTo>
                <a:lnTo>
                  <a:pt x="30768" y="6019"/>
                </a:lnTo>
                <a:lnTo>
                  <a:pt x="31014" y="5957"/>
                </a:lnTo>
                <a:lnTo>
                  <a:pt x="31443" y="6111"/>
                </a:lnTo>
                <a:lnTo>
                  <a:pt x="31720" y="6295"/>
                </a:lnTo>
                <a:lnTo>
                  <a:pt x="31965" y="6295"/>
                </a:lnTo>
                <a:lnTo>
                  <a:pt x="32242" y="6326"/>
                </a:lnTo>
                <a:lnTo>
                  <a:pt x="32334" y="6387"/>
                </a:lnTo>
                <a:lnTo>
                  <a:pt x="32272" y="6479"/>
                </a:lnTo>
                <a:lnTo>
                  <a:pt x="32272" y="6664"/>
                </a:lnTo>
                <a:lnTo>
                  <a:pt x="32395" y="6786"/>
                </a:lnTo>
                <a:lnTo>
                  <a:pt x="32457" y="6940"/>
                </a:lnTo>
                <a:lnTo>
                  <a:pt x="32365" y="7094"/>
                </a:lnTo>
                <a:lnTo>
                  <a:pt x="32272" y="7247"/>
                </a:lnTo>
                <a:lnTo>
                  <a:pt x="32334" y="7462"/>
                </a:lnTo>
                <a:lnTo>
                  <a:pt x="32334" y="7861"/>
                </a:lnTo>
                <a:lnTo>
                  <a:pt x="32426" y="8045"/>
                </a:lnTo>
                <a:lnTo>
                  <a:pt x="32518" y="8168"/>
                </a:lnTo>
                <a:lnTo>
                  <a:pt x="32610" y="8168"/>
                </a:lnTo>
                <a:lnTo>
                  <a:pt x="32580" y="7953"/>
                </a:lnTo>
                <a:lnTo>
                  <a:pt x="32672" y="7861"/>
                </a:lnTo>
                <a:lnTo>
                  <a:pt x="32764" y="7923"/>
                </a:lnTo>
                <a:lnTo>
                  <a:pt x="32764" y="8076"/>
                </a:lnTo>
                <a:lnTo>
                  <a:pt x="32794" y="8260"/>
                </a:lnTo>
                <a:lnTo>
                  <a:pt x="32856" y="8230"/>
                </a:lnTo>
                <a:lnTo>
                  <a:pt x="32917" y="8352"/>
                </a:lnTo>
                <a:lnTo>
                  <a:pt x="33102" y="8506"/>
                </a:lnTo>
                <a:lnTo>
                  <a:pt x="33194" y="8629"/>
                </a:lnTo>
                <a:lnTo>
                  <a:pt x="33316" y="8629"/>
                </a:lnTo>
                <a:lnTo>
                  <a:pt x="33501" y="8537"/>
                </a:lnTo>
                <a:lnTo>
                  <a:pt x="33531" y="8383"/>
                </a:lnTo>
                <a:lnTo>
                  <a:pt x="33624" y="8322"/>
                </a:lnTo>
                <a:lnTo>
                  <a:pt x="33716" y="8291"/>
                </a:lnTo>
                <a:lnTo>
                  <a:pt x="33716" y="8076"/>
                </a:lnTo>
                <a:lnTo>
                  <a:pt x="33808" y="7923"/>
                </a:lnTo>
                <a:lnTo>
                  <a:pt x="33961" y="7923"/>
                </a:lnTo>
                <a:lnTo>
                  <a:pt x="34146" y="7830"/>
                </a:lnTo>
                <a:lnTo>
                  <a:pt x="34146" y="7677"/>
                </a:lnTo>
                <a:lnTo>
                  <a:pt x="34207" y="7585"/>
                </a:lnTo>
                <a:lnTo>
                  <a:pt x="34268" y="7616"/>
                </a:lnTo>
                <a:lnTo>
                  <a:pt x="34360" y="7616"/>
                </a:lnTo>
                <a:lnTo>
                  <a:pt x="34514" y="7554"/>
                </a:lnTo>
                <a:lnTo>
                  <a:pt x="34760" y="7523"/>
                </a:lnTo>
                <a:lnTo>
                  <a:pt x="34790" y="7401"/>
                </a:lnTo>
                <a:lnTo>
                  <a:pt x="34729" y="7278"/>
                </a:lnTo>
                <a:lnTo>
                  <a:pt x="34852" y="7124"/>
                </a:lnTo>
                <a:lnTo>
                  <a:pt x="35251" y="6879"/>
                </a:lnTo>
                <a:lnTo>
                  <a:pt x="35435" y="6879"/>
                </a:lnTo>
                <a:lnTo>
                  <a:pt x="35589" y="7001"/>
                </a:lnTo>
                <a:lnTo>
                  <a:pt x="35834" y="7124"/>
                </a:lnTo>
                <a:lnTo>
                  <a:pt x="36141" y="7186"/>
                </a:lnTo>
                <a:lnTo>
                  <a:pt x="36295" y="7308"/>
                </a:lnTo>
                <a:lnTo>
                  <a:pt x="36448" y="7308"/>
                </a:lnTo>
                <a:lnTo>
                  <a:pt x="36663" y="7370"/>
                </a:lnTo>
                <a:lnTo>
                  <a:pt x="37124" y="7585"/>
                </a:lnTo>
                <a:lnTo>
                  <a:pt x="37247" y="7585"/>
                </a:lnTo>
                <a:lnTo>
                  <a:pt x="37370" y="7585"/>
                </a:lnTo>
                <a:lnTo>
                  <a:pt x="37585" y="7646"/>
                </a:lnTo>
                <a:lnTo>
                  <a:pt x="37738" y="7646"/>
                </a:lnTo>
                <a:lnTo>
                  <a:pt x="37861" y="7738"/>
                </a:lnTo>
                <a:lnTo>
                  <a:pt x="37830" y="7800"/>
                </a:lnTo>
                <a:lnTo>
                  <a:pt x="37830" y="7892"/>
                </a:lnTo>
                <a:lnTo>
                  <a:pt x="37922" y="7923"/>
                </a:lnTo>
                <a:lnTo>
                  <a:pt x="38076" y="7892"/>
                </a:lnTo>
                <a:close/>
                <a:moveTo>
                  <a:pt x="28219" y="5620"/>
                </a:moveTo>
                <a:lnTo>
                  <a:pt x="28526" y="5773"/>
                </a:lnTo>
                <a:lnTo>
                  <a:pt x="28557" y="5865"/>
                </a:lnTo>
                <a:lnTo>
                  <a:pt x="28342" y="5742"/>
                </a:lnTo>
                <a:close/>
                <a:moveTo>
                  <a:pt x="29877" y="5957"/>
                </a:moveTo>
                <a:lnTo>
                  <a:pt x="29970" y="5988"/>
                </a:lnTo>
                <a:lnTo>
                  <a:pt x="30123" y="5927"/>
                </a:lnTo>
                <a:lnTo>
                  <a:pt x="30092" y="5835"/>
                </a:lnTo>
                <a:lnTo>
                  <a:pt x="29877" y="5712"/>
                </a:lnTo>
                <a:lnTo>
                  <a:pt x="29601" y="5712"/>
                </a:lnTo>
                <a:lnTo>
                  <a:pt x="29478" y="5804"/>
                </a:lnTo>
                <a:lnTo>
                  <a:pt x="29325" y="5804"/>
                </a:lnTo>
                <a:lnTo>
                  <a:pt x="29263" y="5835"/>
                </a:lnTo>
                <a:lnTo>
                  <a:pt x="29325" y="5896"/>
                </a:lnTo>
                <a:lnTo>
                  <a:pt x="29202" y="5927"/>
                </a:lnTo>
                <a:lnTo>
                  <a:pt x="29448" y="5957"/>
                </a:lnTo>
                <a:lnTo>
                  <a:pt x="29601" y="6019"/>
                </a:lnTo>
                <a:lnTo>
                  <a:pt x="29724" y="5988"/>
                </a:lnTo>
                <a:lnTo>
                  <a:pt x="29724" y="5927"/>
                </a:lnTo>
                <a:lnTo>
                  <a:pt x="29601" y="5865"/>
                </a:lnTo>
                <a:lnTo>
                  <a:pt x="29570" y="5835"/>
                </a:lnTo>
                <a:lnTo>
                  <a:pt x="29632" y="5804"/>
                </a:lnTo>
                <a:lnTo>
                  <a:pt x="29877" y="5957"/>
                </a:lnTo>
                <a:close/>
                <a:moveTo>
                  <a:pt x="29601" y="6449"/>
                </a:moveTo>
                <a:lnTo>
                  <a:pt x="29448" y="6387"/>
                </a:lnTo>
                <a:lnTo>
                  <a:pt x="29263" y="6418"/>
                </a:lnTo>
                <a:lnTo>
                  <a:pt x="29417" y="6479"/>
                </a:lnTo>
                <a:close/>
                <a:moveTo>
                  <a:pt x="29724" y="6326"/>
                </a:moveTo>
                <a:lnTo>
                  <a:pt x="29662" y="6418"/>
                </a:lnTo>
                <a:lnTo>
                  <a:pt x="29601" y="6357"/>
                </a:lnTo>
                <a:close/>
                <a:moveTo>
                  <a:pt x="29693" y="6449"/>
                </a:moveTo>
                <a:lnTo>
                  <a:pt x="29540" y="6572"/>
                </a:lnTo>
                <a:lnTo>
                  <a:pt x="29540" y="6786"/>
                </a:lnTo>
                <a:lnTo>
                  <a:pt x="29693" y="6817"/>
                </a:lnTo>
                <a:lnTo>
                  <a:pt x="29785" y="6786"/>
                </a:lnTo>
                <a:lnTo>
                  <a:pt x="29816" y="6479"/>
                </a:lnTo>
                <a:lnTo>
                  <a:pt x="29693" y="6449"/>
                </a:lnTo>
                <a:close/>
                <a:moveTo>
                  <a:pt x="25087" y="2426"/>
                </a:moveTo>
                <a:lnTo>
                  <a:pt x="25241" y="2610"/>
                </a:lnTo>
                <a:lnTo>
                  <a:pt x="25302" y="2764"/>
                </a:lnTo>
                <a:lnTo>
                  <a:pt x="25241" y="2856"/>
                </a:lnTo>
                <a:lnTo>
                  <a:pt x="25087" y="2733"/>
                </a:lnTo>
                <a:lnTo>
                  <a:pt x="25057" y="2518"/>
                </a:lnTo>
                <a:close/>
                <a:moveTo>
                  <a:pt x="26101" y="1812"/>
                </a:moveTo>
                <a:lnTo>
                  <a:pt x="26162" y="2027"/>
                </a:lnTo>
                <a:lnTo>
                  <a:pt x="26162" y="2181"/>
                </a:lnTo>
                <a:lnTo>
                  <a:pt x="26254" y="2119"/>
                </a:lnTo>
                <a:lnTo>
                  <a:pt x="26315" y="1996"/>
                </a:lnTo>
                <a:lnTo>
                  <a:pt x="26254" y="1843"/>
                </a:lnTo>
                <a:lnTo>
                  <a:pt x="26162" y="1751"/>
                </a:lnTo>
                <a:lnTo>
                  <a:pt x="26070" y="1812"/>
                </a:lnTo>
                <a:close/>
                <a:moveTo>
                  <a:pt x="26101" y="2211"/>
                </a:moveTo>
                <a:lnTo>
                  <a:pt x="26193" y="2242"/>
                </a:lnTo>
                <a:lnTo>
                  <a:pt x="26223" y="2396"/>
                </a:lnTo>
                <a:lnTo>
                  <a:pt x="26162" y="2396"/>
                </a:lnTo>
                <a:close/>
                <a:moveTo>
                  <a:pt x="27421" y="3747"/>
                </a:moveTo>
                <a:lnTo>
                  <a:pt x="27482" y="4023"/>
                </a:lnTo>
                <a:lnTo>
                  <a:pt x="27574" y="3931"/>
                </a:lnTo>
                <a:lnTo>
                  <a:pt x="27697" y="3931"/>
                </a:lnTo>
                <a:lnTo>
                  <a:pt x="27820" y="3808"/>
                </a:lnTo>
                <a:lnTo>
                  <a:pt x="27759" y="3685"/>
                </a:lnTo>
                <a:lnTo>
                  <a:pt x="27667" y="3624"/>
                </a:lnTo>
                <a:lnTo>
                  <a:pt x="27544" y="3685"/>
                </a:lnTo>
                <a:lnTo>
                  <a:pt x="27421" y="3747"/>
                </a:lnTo>
                <a:close/>
                <a:moveTo>
                  <a:pt x="27267" y="5957"/>
                </a:moveTo>
                <a:lnTo>
                  <a:pt x="27329" y="6203"/>
                </a:lnTo>
                <a:lnTo>
                  <a:pt x="27544" y="6387"/>
                </a:lnTo>
                <a:lnTo>
                  <a:pt x="27605" y="6449"/>
                </a:lnTo>
                <a:lnTo>
                  <a:pt x="27544" y="6479"/>
                </a:lnTo>
                <a:lnTo>
                  <a:pt x="27544" y="6602"/>
                </a:lnTo>
                <a:lnTo>
                  <a:pt x="27482" y="6449"/>
                </a:lnTo>
                <a:lnTo>
                  <a:pt x="27359" y="6387"/>
                </a:lnTo>
                <a:lnTo>
                  <a:pt x="27206" y="6142"/>
                </a:lnTo>
                <a:lnTo>
                  <a:pt x="27052" y="6019"/>
                </a:lnTo>
                <a:lnTo>
                  <a:pt x="26930" y="5835"/>
                </a:lnTo>
                <a:lnTo>
                  <a:pt x="26991" y="5681"/>
                </a:lnTo>
                <a:lnTo>
                  <a:pt x="26991" y="5558"/>
                </a:lnTo>
                <a:lnTo>
                  <a:pt x="26991" y="5466"/>
                </a:lnTo>
                <a:lnTo>
                  <a:pt x="26837" y="5343"/>
                </a:lnTo>
                <a:lnTo>
                  <a:pt x="26868" y="5159"/>
                </a:lnTo>
                <a:lnTo>
                  <a:pt x="26930" y="5067"/>
                </a:lnTo>
                <a:lnTo>
                  <a:pt x="26837" y="4883"/>
                </a:lnTo>
                <a:lnTo>
                  <a:pt x="26745" y="4791"/>
                </a:lnTo>
                <a:lnTo>
                  <a:pt x="26807" y="4576"/>
                </a:lnTo>
                <a:lnTo>
                  <a:pt x="26899" y="4484"/>
                </a:lnTo>
                <a:lnTo>
                  <a:pt x="26899" y="4299"/>
                </a:lnTo>
                <a:lnTo>
                  <a:pt x="26960" y="4054"/>
                </a:lnTo>
                <a:lnTo>
                  <a:pt x="27206" y="3808"/>
                </a:lnTo>
                <a:lnTo>
                  <a:pt x="27298" y="3777"/>
                </a:lnTo>
                <a:lnTo>
                  <a:pt x="27298" y="3900"/>
                </a:lnTo>
                <a:lnTo>
                  <a:pt x="27175" y="4054"/>
                </a:lnTo>
                <a:lnTo>
                  <a:pt x="27206" y="4146"/>
                </a:lnTo>
                <a:lnTo>
                  <a:pt x="27359" y="4207"/>
                </a:lnTo>
                <a:lnTo>
                  <a:pt x="27359" y="4453"/>
                </a:lnTo>
                <a:lnTo>
                  <a:pt x="27267" y="4668"/>
                </a:lnTo>
                <a:lnTo>
                  <a:pt x="27145" y="4668"/>
                </a:lnTo>
                <a:lnTo>
                  <a:pt x="27022" y="4791"/>
                </a:lnTo>
                <a:lnTo>
                  <a:pt x="27114" y="4913"/>
                </a:lnTo>
                <a:lnTo>
                  <a:pt x="27206" y="4913"/>
                </a:lnTo>
                <a:lnTo>
                  <a:pt x="27267" y="4791"/>
                </a:lnTo>
                <a:lnTo>
                  <a:pt x="27390" y="4729"/>
                </a:lnTo>
                <a:lnTo>
                  <a:pt x="27482" y="4637"/>
                </a:lnTo>
                <a:lnTo>
                  <a:pt x="27390" y="4637"/>
                </a:lnTo>
                <a:lnTo>
                  <a:pt x="27390" y="4514"/>
                </a:lnTo>
                <a:lnTo>
                  <a:pt x="27636" y="4391"/>
                </a:lnTo>
                <a:lnTo>
                  <a:pt x="27881" y="4299"/>
                </a:lnTo>
                <a:lnTo>
                  <a:pt x="28004" y="4422"/>
                </a:lnTo>
                <a:lnTo>
                  <a:pt x="28004" y="4514"/>
                </a:lnTo>
                <a:lnTo>
                  <a:pt x="27851" y="4821"/>
                </a:lnTo>
                <a:lnTo>
                  <a:pt x="27574" y="4913"/>
                </a:lnTo>
                <a:lnTo>
                  <a:pt x="27452" y="5036"/>
                </a:lnTo>
                <a:lnTo>
                  <a:pt x="27513" y="5159"/>
                </a:lnTo>
                <a:lnTo>
                  <a:pt x="27636" y="5159"/>
                </a:lnTo>
                <a:lnTo>
                  <a:pt x="27851" y="5313"/>
                </a:lnTo>
                <a:lnTo>
                  <a:pt x="27881" y="5435"/>
                </a:lnTo>
                <a:lnTo>
                  <a:pt x="27943" y="5497"/>
                </a:lnTo>
                <a:lnTo>
                  <a:pt x="27789" y="5497"/>
                </a:lnTo>
                <a:lnTo>
                  <a:pt x="27667" y="5405"/>
                </a:lnTo>
                <a:lnTo>
                  <a:pt x="27452" y="5405"/>
                </a:lnTo>
                <a:lnTo>
                  <a:pt x="27267" y="5343"/>
                </a:lnTo>
                <a:lnTo>
                  <a:pt x="27145" y="5374"/>
                </a:lnTo>
                <a:lnTo>
                  <a:pt x="27145" y="5681"/>
                </a:lnTo>
                <a:lnTo>
                  <a:pt x="27298" y="5957"/>
                </a:lnTo>
                <a:close/>
                <a:moveTo>
                  <a:pt x="26592" y="6357"/>
                </a:moveTo>
                <a:lnTo>
                  <a:pt x="26653" y="6479"/>
                </a:lnTo>
                <a:lnTo>
                  <a:pt x="26500" y="6418"/>
                </a:lnTo>
                <a:lnTo>
                  <a:pt x="26561" y="6295"/>
                </a:lnTo>
                <a:close/>
                <a:moveTo>
                  <a:pt x="26592" y="6019"/>
                </a:moveTo>
                <a:lnTo>
                  <a:pt x="26500" y="6019"/>
                </a:lnTo>
                <a:lnTo>
                  <a:pt x="26469" y="6172"/>
                </a:lnTo>
                <a:lnTo>
                  <a:pt x="26561" y="6203"/>
                </a:lnTo>
                <a:lnTo>
                  <a:pt x="26623" y="6111"/>
                </a:lnTo>
                <a:lnTo>
                  <a:pt x="26623" y="6019"/>
                </a:lnTo>
                <a:close/>
                <a:moveTo>
                  <a:pt x="26745" y="6111"/>
                </a:moveTo>
                <a:lnTo>
                  <a:pt x="26684" y="6142"/>
                </a:lnTo>
                <a:lnTo>
                  <a:pt x="26684" y="6264"/>
                </a:lnTo>
                <a:lnTo>
                  <a:pt x="26776" y="6387"/>
                </a:lnTo>
                <a:lnTo>
                  <a:pt x="26930" y="6387"/>
                </a:lnTo>
                <a:lnTo>
                  <a:pt x="27022" y="6479"/>
                </a:lnTo>
                <a:lnTo>
                  <a:pt x="27083" y="6387"/>
                </a:lnTo>
                <a:lnTo>
                  <a:pt x="27052" y="6326"/>
                </a:lnTo>
                <a:lnTo>
                  <a:pt x="26930" y="6264"/>
                </a:lnTo>
                <a:lnTo>
                  <a:pt x="26930" y="6142"/>
                </a:lnTo>
                <a:lnTo>
                  <a:pt x="26837" y="6080"/>
                </a:lnTo>
                <a:lnTo>
                  <a:pt x="26715" y="6111"/>
                </a:lnTo>
                <a:close/>
                <a:moveTo>
                  <a:pt x="26715" y="7063"/>
                </a:moveTo>
                <a:lnTo>
                  <a:pt x="26960" y="6909"/>
                </a:lnTo>
                <a:lnTo>
                  <a:pt x="27145" y="6909"/>
                </a:lnTo>
                <a:lnTo>
                  <a:pt x="27359" y="7094"/>
                </a:lnTo>
                <a:lnTo>
                  <a:pt x="27298" y="7186"/>
                </a:lnTo>
                <a:lnTo>
                  <a:pt x="27052" y="7186"/>
                </a:lnTo>
                <a:lnTo>
                  <a:pt x="26960" y="7216"/>
                </a:lnTo>
                <a:lnTo>
                  <a:pt x="26807" y="7155"/>
                </a:lnTo>
                <a:lnTo>
                  <a:pt x="26715" y="7063"/>
                </a:lnTo>
                <a:close/>
                <a:moveTo>
                  <a:pt x="29079" y="7124"/>
                </a:moveTo>
                <a:lnTo>
                  <a:pt x="28772" y="7186"/>
                </a:lnTo>
                <a:lnTo>
                  <a:pt x="28680" y="7278"/>
                </a:lnTo>
                <a:lnTo>
                  <a:pt x="28741" y="7339"/>
                </a:lnTo>
                <a:lnTo>
                  <a:pt x="29018" y="7431"/>
                </a:lnTo>
                <a:lnTo>
                  <a:pt x="29233" y="7370"/>
                </a:lnTo>
                <a:lnTo>
                  <a:pt x="29171" y="7339"/>
                </a:lnTo>
                <a:lnTo>
                  <a:pt x="29171" y="7186"/>
                </a:lnTo>
                <a:close/>
                <a:moveTo>
                  <a:pt x="27667" y="8752"/>
                </a:moveTo>
                <a:lnTo>
                  <a:pt x="27759" y="8752"/>
                </a:lnTo>
                <a:lnTo>
                  <a:pt x="27759" y="8813"/>
                </a:lnTo>
                <a:lnTo>
                  <a:pt x="27697" y="8813"/>
                </a:lnTo>
                <a:lnTo>
                  <a:pt x="27667" y="8721"/>
                </a:lnTo>
                <a:close/>
                <a:moveTo>
                  <a:pt x="27513" y="8752"/>
                </a:moveTo>
                <a:lnTo>
                  <a:pt x="27605" y="8752"/>
                </a:lnTo>
                <a:lnTo>
                  <a:pt x="27605" y="8813"/>
                </a:lnTo>
                <a:lnTo>
                  <a:pt x="27544" y="8813"/>
                </a:lnTo>
                <a:lnTo>
                  <a:pt x="27544" y="8752"/>
                </a:lnTo>
                <a:close/>
                <a:moveTo>
                  <a:pt x="27083" y="8813"/>
                </a:moveTo>
                <a:lnTo>
                  <a:pt x="27267" y="8752"/>
                </a:lnTo>
                <a:lnTo>
                  <a:pt x="27359" y="8721"/>
                </a:lnTo>
                <a:lnTo>
                  <a:pt x="27452" y="8752"/>
                </a:lnTo>
                <a:lnTo>
                  <a:pt x="27359" y="8936"/>
                </a:lnTo>
                <a:lnTo>
                  <a:pt x="27329" y="8844"/>
                </a:lnTo>
                <a:lnTo>
                  <a:pt x="27206" y="8936"/>
                </a:lnTo>
                <a:close/>
                <a:moveTo>
                  <a:pt x="27022" y="8322"/>
                </a:moveTo>
                <a:lnTo>
                  <a:pt x="26930" y="8414"/>
                </a:lnTo>
                <a:lnTo>
                  <a:pt x="27022" y="8414"/>
                </a:lnTo>
                <a:lnTo>
                  <a:pt x="27022" y="8291"/>
                </a:lnTo>
                <a:close/>
                <a:moveTo>
                  <a:pt x="27206" y="8138"/>
                </a:moveTo>
                <a:lnTo>
                  <a:pt x="27052" y="8138"/>
                </a:lnTo>
                <a:lnTo>
                  <a:pt x="27083" y="8230"/>
                </a:lnTo>
                <a:lnTo>
                  <a:pt x="27175" y="8230"/>
                </a:lnTo>
                <a:close/>
                <a:moveTo>
                  <a:pt x="27237" y="8598"/>
                </a:moveTo>
                <a:lnTo>
                  <a:pt x="27390" y="8383"/>
                </a:lnTo>
                <a:lnTo>
                  <a:pt x="27513" y="8506"/>
                </a:lnTo>
                <a:lnTo>
                  <a:pt x="27574" y="8629"/>
                </a:lnTo>
                <a:lnTo>
                  <a:pt x="27728" y="8629"/>
                </a:lnTo>
                <a:lnTo>
                  <a:pt x="27881" y="8475"/>
                </a:lnTo>
                <a:lnTo>
                  <a:pt x="28004" y="8475"/>
                </a:lnTo>
                <a:lnTo>
                  <a:pt x="28096" y="8629"/>
                </a:lnTo>
                <a:lnTo>
                  <a:pt x="28434" y="8660"/>
                </a:lnTo>
                <a:lnTo>
                  <a:pt x="28526" y="8567"/>
                </a:lnTo>
                <a:lnTo>
                  <a:pt x="28711" y="8567"/>
                </a:lnTo>
                <a:lnTo>
                  <a:pt x="29018" y="8752"/>
                </a:lnTo>
                <a:lnTo>
                  <a:pt x="29171" y="8782"/>
                </a:lnTo>
                <a:lnTo>
                  <a:pt x="29355" y="8967"/>
                </a:lnTo>
                <a:lnTo>
                  <a:pt x="29540" y="8967"/>
                </a:lnTo>
                <a:lnTo>
                  <a:pt x="29601" y="8813"/>
                </a:lnTo>
                <a:lnTo>
                  <a:pt x="29509" y="8506"/>
                </a:lnTo>
                <a:lnTo>
                  <a:pt x="29079" y="8260"/>
                </a:lnTo>
                <a:lnTo>
                  <a:pt x="28741" y="8199"/>
                </a:lnTo>
                <a:lnTo>
                  <a:pt x="28588" y="8076"/>
                </a:lnTo>
                <a:lnTo>
                  <a:pt x="28403" y="8076"/>
                </a:lnTo>
                <a:lnTo>
                  <a:pt x="28250" y="8199"/>
                </a:lnTo>
                <a:lnTo>
                  <a:pt x="28066" y="8168"/>
                </a:lnTo>
                <a:lnTo>
                  <a:pt x="27943" y="8138"/>
                </a:lnTo>
                <a:lnTo>
                  <a:pt x="27728" y="8138"/>
                </a:lnTo>
                <a:lnTo>
                  <a:pt x="27390" y="8138"/>
                </a:lnTo>
                <a:lnTo>
                  <a:pt x="27298" y="8230"/>
                </a:lnTo>
                <a:lnTo>
                  <a:pt x="27298" y="8322"/>
                </a:lnTo>
                <a:lnTo>
                  <a:pt x="27175" y="8383"/>
                </a:lnTo>
                <a:lnTo>
                  <a:pt x="27114" y="8506"/>
                </a:lnTo>
                <a:lnTo>
                  <a:pt x="27145" y="8629"/>
                </a:lnTo>
                <a:close/>
                <a:moveTo>
                  <a:pt x="25609" y="8352"/>
                </a:moveTo>
                <a:lnTo>
                  <a:pt x="25763" y="8414"/>
                </a:lnTo>
                <a:lnTo>
                  <a:pt x="25886" y="8291"/>
                </a:lnTo>
                <a:lnTo>
                  <a:pt x="26223" y="8322"/>
                </a:lnTo>
                <a:lnTo>
                  <a:pt x="26438" y="8414"/>
                </a:lnTo>
                <a:lnTo>
                  <a:pt x="26438" y="8506"/>
                </a:lnTo>
                <a:lnTo>
                  <a:pt x="26592" y="8690"/>
                </a:lnTo>
                <a:lnTo>
                  <a:pt x="26592" y="8813"/>
                </a:lnTo>
                <a:lnTo>
                  <a:pt x="26469" y="8813"/>
                </a:lnTo>
                <a:lnTo>
                  <a:pt x="26285" y="8967"/>
                </a:lnTo>
                <a:lnTo>
                  <a:pt x="26101" y="8936"/>
                </a:lnTo>
                <a:lnTo>
                  <a:pt x="25886" y="8967"/>
                </a:lnTo>
                <a:lnTo>
                  <a:pt x="25824" y="8874"/>
                </a:lnTo>
                <a:lnTo>
                  <a:pt x="25579" y="8844"/>
                </a:lnTo>
                <a:lnTo>
                  <a:pt x="25456" y="8660"/>
                </a:lnTo>
                <a:lnTo>
                  <a:pt x="25486" y="8445"/>
                </a:lnTo>
                <a:lnTo>
                  <a:pt x="25609" y="8352"/>
                </a:lnTo>
                <a:close/>
                <a:moveTo>
                  <a:pt x="21034" y="11761"/>
                </a:moveTo>
                <a:lnTo>
                  <a:pt x="20942" y="11699"/>
                </a:lnTo>
                <a:lnTo>
                  <a:pt x="20881" y="11761"/>
                </a:lnTo>
                <a:lnTo>
                  <a:pt x="20973" y="11822"/>
                </a:lnTo>
                <a:close/>
                <a:moveTo>
                  <a:pt x="20881" y="10594"/>
                </a:moveTo>
                <a:lnTo>
                  <a:pt x="21003" y="10870"/>
                </a:lnTo>
                <a:lnTo>
                  <a:pt x="20942" y="10993"/>
                </a:lnTo>
                <a:lnTo>
                  <a:pt x="20881" y="11177"/>
                </a:lnTo>
                <a:lnTo>
                  <a:pt x="20850" y="11055"/>
                </a:lnTo>
                <a:lnTo>
                  <a:pt x="20758" y="10932"/>
                </a:lnTo>
                <a:lnTo>
                  <a:pt x="20819" y="10809"/>
                </a:lnTo>
                <a:lnTo>
                  <a:pt x="20819" y="10686"/>
                </a:lnTo>
                <a:lnTo>
                  <a:pt x="20850" y="10594"/>
                </a:lnTo>
                <a:close/>
                <a:moveTo>
                  <a:pt x="25486" y="7401"/>
                </a:moveTo>
                <a:lnTo>
                  <a:pt x="25486" y="7554"/>
                </a:lnTo>
                <a:lnTo>
                  <a:pt x="25579" y="7738"/>
                </a:lnTo>
                <a:lnTo>
                  <a:pt x="25579" y="7800"/>
                </a:lnTo>
                <a:lnTo>
                  <a:pt x="25517" y="7769"/>
                </a:lnTo>
                <a:lnTo>
                  <a:pt x="25456" y="7585"/>
                </a:lnTo>
                <a:lnTo>
                  <a:pt x="25425" y="7462"/>
                </a:lnTo>
                <a:lnTo>
                  <a:pt x="25486" y="7431"/>
                </a:lnTo>
                <a:close/>
                <a:moveTo>
                  <a:pt x="25026" y="7216"/>
                </a:moveTo>
                <a:lnTo>
                  <a:pt x="25118" y="7186"/>
                </a:lnTo>
                <a:lnTo>
                  <a:pt x="25241" y="7216"/>
                </a:lnTo>
                <a:lnTo>
                  <a:pt x="25364" y="7186"/>
                </a:lnTo>
                <a:lnTo>
                  <a:pt x="25671" y="7216"/>
                </a:lnTo>
                <a:lnTo>
                  <a:pt x="25824" y="7247"/>
                </a:lnTo>
                <a:lnTo>
                  <a:pt x="25640" y="7278"/>
                </a:lnTo>
                <a:lnTo>
                  <a:pt x="25271" y="7370"/>
                </a:lnTo>
                <a:lnTo>
                  <a:pt x="25087" y="7339"/>
                </a:lnTo>
                <a:lnTo>
                  <a:pt x="25087" y="7247"/>
                </a:lnTo>
                <a:lnTo>
                  <a:pt x="25026" y="7216"/>
                </a:lnTo>
                <a:close/>
                <a:moveTo>
                  <a:pt x="24197" y="7216"/>
                </a:moveTo>
                <a:lnTo>
                  <a:pt x="24320" y="7124"/>
                </a:lnTo>
                <a:lnTo>
                  <a:pt x="24381" y="7124"/>
                </a:lnTo>
                <a:lnTo>
                  <a:pt x="24473" y="7124"/>
                </a:lnTo>
                <a:lnTo>
                  <a:pt x="24657" y="7155"/>
                </a:lnTo>
                <a:lnTo>
                  <a:pt x="24749" y="7216"/>
                </a:lnTo>
                <a:lnTo>
                  <a:pt x="24842" y="7155"/>
                </a:lnTo>
                <a:lnTo>
                  <a:pt x="24964" y="7186"/>
                </a:lnTo>
                <a:lnTo>
                  <a:pt x="24964" y="7339"/>
                </a:lnTo>
                <a:lnTo>
                  <a:pt x="24842" y="7339"/>
                </a:lnTo>
                <a:lnTo>
                  <a:pt x="24688" y="7401"/>
                </a:lnTo>
                <a:lnTo>
                  <a:pt x="24565" y="7370"/>
                </a:lnTo>
                <a:lnTo>
                  <a:pt x="24381" y="7462"/>
                </a:lnTo>
                <a:lnTo>
                  <a:pt x="24227" y="7431"/>
                </a:lnTo>
                <a:lnTo>
                  <a:pt x="24166" y="7339"/>
                </a:lnTo>
                <a:lnTo>
                  <a:pt x="24166" y="7278"/>
                </a:lnTo>
                <a:close/>
                <a:moveTo>
                  <a:pt x="22754" y="10287"/>
                </a:moveTo>
                <a:lnTo>
                  <a:pt x="22876" y="10041"/>
                </a:lnTo>
                <a:lnTo>
                  <a:pt x="22969" y="9796"/>
                </a:lnTo>
                <a:lnTo>
                  <a:pt x="22969" y="9519"/>
                </a:lnTo>
                <a:lnTo>
                  <a:pt x="23030" y="9458"/>
                </a:lnTo>
                <a:lnTo>
                  <a:pt x="23153" y="9458"/>
                </a:lnTo>
                <a:lnTo>
                  <a:pt x="23153" y="9581"/>
                </a:lnTo>
                <a:lnTo>
                  <a:pt x="23183" y="9673"/>
                </a:lnTo>
                <a:lnTo>
                  <a:pt x="23183" y="9765"/>
                </a:lnTo>
                <a:lnTo>
                  <a:pt x="23153" y="9704"/>
                </a:lnTo>
                <a:lnTo>
                  <a:pt x="23122" y="9765"/>
                </a:lnTo>
                <a:lnTo>
                  <a:pt x="23030" y="9857"/>
                </a:lnTo>
                <a:lnTo>
                  <a:pt x="22969" y="9918"/>
                </a:lnTo>
                <a:lnTo>
                  <a:pt x="22999" y="10041"/>
                </a:lnTo>
                <a:lnTo>
                  <a:pt x="23153" y="10072"/>
                </a:lnTo>
                <a:lnTo>
                  <a:pt x="23183" y="10133"/>
                </a:lnTo>
                <a:lnTo>
                  <a:pt x="23122" y="10195"/>
                </a:lnTo>
                <a:lnTo>
                  <a:pt x="23030" y="10226"/>
                </a:lnTo>
                <a:lnTo>
                  <a:pt x="22938" y="10410"/>
                </a:lnTo>
                <a:lnTo>
                  <a:pt x="22815" y="10440"/>
                </a:lnTo>
                <a:lnTo>
                  <a:pt x="22723" y="10379"/>
                </a:lnTo>
                <a:lnTo>
                  <a:pt x="22723" y="10256"/>
                </a:lnTo>
                <a:close/>
                <a:moveTo>
                  <a:pt x="22354" y="10133"/>
                </a:moveTo>
                <a:lnTo>
                  <a:pt x="22354" y="10195"/>
                </a:lnTo>
                <a:lnTo>
                  <a:pt x="22416" y="10256"/>
                </a:lnTo>
                <a:lnTo>
                  <a:pt x="22569" y="10226"/>
                </a:lnTo>
                <a:lnTo>
                  <a:pt x="22600" y="10164"/>
                </a:lnTo>
                <a:lnTo>
                  <a:pt x="22661" y="10164"/>
                </a:lnTo>
                <a:lnTo>
                  <a:pt x="22661" y="10011"/>
                </a:lnTo>
                <a:lnTo>
                  <a:pt x="22754" y="9918"/>
                </a:lnTo>
                <a:lnTo>
                  <a:pt x="22754" y="9826"/>
                </a:lnTo>
                <a:lnTo>
                  <a:pt x="22692" y="9673"/>
                </a:lnTo>
                <a:lnTo>
                  <a:pt x="22539" y="9765"/>
                </a:lnTo>
                <a:lnTo>
                  <a:pt x="22447" y="9888"/>
                </a:lnTo>
                <a:lnTo>
                  <a:pt x="22477" y="9980"/>
                </a:lnTo>
                <a:lnTo>
                  <a:pt x="22324" y="10133"/>
                </a:lnTo>
                <a:close/>
                <a:moveTo>
                  <a:pt x="22017" y="10011"/>
                </a:moveTo>
                <a:lnTo>
                  <a:pt x="22017" y="10103"/>
                </a:lnTo>
                <a:lnTo>
                  <a:pt x="21955" y="10164"/>
                </a:lnTo>
                <a:lnTo>
                  <a:pt x="22017" y="10348"/>
                </a:lnTo>
                <a:lnTo>
                  <a:pt x="22078" y="10348"/>
                </a:lnTo>
                <a:lnTo>
                  <a:pt x="22201" y="10287"/>
                </a:lnTo>
                <a:lnTo>
                  <a:pt x="22170" y="10103"/>
                </a:lnTo>
                <a:lnTo>
                  <a:pt x="22078" y="9980"/>
                </a:lnTo>
                <a:lnTo>
                  <a:pt x="22017" y="10011"/>
                </a:lnTo>
                <a:close/>
                <a:moveTo>
                  <a:pt x="23214" y="7278"/>
                </a:moveTo>
                <a:lnTo>
                  <a:pt x="23091" y="7339"/>
                </a:lnTo>
                <a:lnTo>
                  <a:pt x="23183" y="7401"/>
                </a:lnTo>
                <a:close/>
                <a:moveTo>
                  <a:pt x="23368" y="7186"/>
                </a:moveTo>
                <a:lnTo>
                  <a:pt x="23306" y="7247"/>
                </a:lnTo>
                <a:lnTo>
                  <a:pt x="23429" y="7278"/>
                </a:lnTo>
                <a:close/>
                <a:moveTo>
                  <a:pt x="23583" y="7032"/>
                </a:moveTo>
                <a:lnTo>
                  <a:pt x="23491" y="7094"/>
                </a:lnTo>
                <a:lnTo>
                  <a:pt x="23613" y="7124"/>
                </a:lnTo>
                <a:close/>
                <a:moveTo>
                  <a:pt x="22907" y="6817"/>
                </a:moveTo>
                <a:lnTo>
                  <a:pt x="23091" y="6725"/>
                </a:lnTo>
                <a:lnTo>
                  <a:pt x="23306" y="6725"/>
                </a:lnTo>
                <a:lnTo>
                  <a:pt x="23306" y="6786"/>
                </a:lnTo>
                <a:lnTo>
                  <a:pt x="23276" y="6879"/>
                </a:lnTo>
                <a:lnTo>
                  <a:pt x="23398" y="6848"/>
                </a:lnTo>
                <a:lnTo>
                  <a:pt x="23460" y="6756"/>
                </a:lnTo>
                <a:lnTo>
                  <a:pt x="23552" y="6848"/>
                </a:lnTo>
                <a:lnTo>
                  <a:pt x="23521" y="6971"/>
                </a:lnTo>
                <a:lnTo>
                  <a:pt x="23398" y="7001"/>
                </a:lnTo>
                <a:lnTo>
                  <a:pt x="23337" y="6940"/>
                </a:lnTo>
                <a:lnTo>
                  <a:pt x="23245" y="7063"/>
                </a:lnTo>
                <a:lnTo>
                  <a:pt x="23122" y="6971"/>
                </a:lnTo>
                <a:lnTo>
                  <a:pt x="22999" y="7063"/>
                </a:lnTo>
                <a:lnTo>
                  <a:pt x="22876" y="6971"/>
                </a:lnTo>
                <a:lnTo>
                  <a:pt x="22876" y="6817"/>
                </a:lnTo>
                <a:close/>
                <a:moveTo>
                  <a:pt x="22047" y="6019"/>
                </a:moveTo>
                <a:lnTo>
                  <a:pt x="22170" y="6080"/>
                </a:lnTo>
                <a:lnTo>
                  <a:pt x="22170" y="5988"/>
                </a:lnTo>
                <a:lnTo>
                  <a:pt x="22017" y="6019"/>
                </a:lnTo>
                <a:close/>
                <a:moveTo>
                  <a:pt x="21925" y="6050"/>
                </a:moveTo>
                <a:lnTo>
                  <a:pt x="21986" y="6050"/>
                </a:lnTo>
                <a:lnTo>
                  <a:pt x="22109" y="6142"/>
                </a:lnTo>
                <a:lnTo>
                  <a:pt x="21986" y="6142"/>
                </a:lnTo>
                <a:lnTo>
                  <a:pt x="21925" y="6050"/>
                </a:lnTo>
                <a:close/>
                <a:moveTo>
                  <a:pt x="20881" y="5343"/>
                </a:moveTo>
                <a:lnTo>
                  <a:pt x="21065" y="5282"/>
                </a:lnTo>
                <a:lnTo>
                  <a:pt x="21310" y="5374"/>
                </a:lnTo>
                <a:lnTo>
                  <a:pt x="21556" y="5374"/>
                </a:lnTo>
                <a:lnTo>
                  <a:pt x="21863" y="5220"/>
                </a:lnTo>
                <a:lnTo>
                  <a:pt x="22047" y="5251"/>
                </a:lnTo>
                <a:lnTo>
                  <a:pt x="22139" y="5343"/>
                </a:lnTo>
                <a:lnTo>
                  <a:pt x="22293" y="5343"/>
                </a:lnTo>
                <a:lnTo>
                  <a:pt x="22416" y="5313"/>
                </a:lnTo>
                <a:lnTo>
                  <a:pt x="22754" y="5343"/>
                </a:lnTo>
                <a:lnTo>
                  <a:pt x="22938" y="5343"/>
                </a:lnTo>
                <a:lnTo>
                  <a:pt x="22969" y="5282"/>
                </a:lnTo>
                <a:lnTo>
                  <a:pt x="23183" y="5282"/>
                </a:lnTo>
                <a:lnTo>
                  <a:pt x="23306" y="5343"/>
                </a:lnTo>
                <a:lnTo>
                  <a:pt x="23337" y="5435"/>
                </a:lnTo>
                <a:lnTo>
                  <a:pt x="23521" y="5497"/>
                </a:lnTo>
                <a:lnTo>
                  <a:pt x="24135" y="5343"/>
                </a:lnTo>
                <a:lnTo>
                  <a:pt x="24412" y="5159"/>
                </a:lnTo>
                <a:lnTo>
                  <a:pt x="24473" y="5036"/>
                </a:lnTo>
                <a:lnTo>
                  <a:pt x="24565" y="5036"/>
                </a:lnTo>
                <a:lnTo>
                  <a:pt x="24657" y="4913"/>
                </a:lnTo>
                <a:lnTo>
                  <a:pt x="24780" y="4852"/>
                </a:lnTo>
                <a:lnTo>
                  <a:pt x="24842" y="4698"/>
                </a:lnTo>
                <a:lnTo>
                  <a:pt x="24903" y="4576"/>
                </a:lnTo>
                <a:lnTo>
                  <a:pt x="24995" y="4514"/>
                </a:lnTo>
                <a:lnTo>
                  <a:pt x="24903" y="4453"/>
                </a:lnTo>
                <a:lnTo>
                  <a:pt x="24903" y="4330"/>
                </a:lnTo>
                <a:lnTo>
                  <a:pt x="24657" y="4299"/>
                </a:lnTo>
                <a:lnTo>
                  <a:pt x="24504" y="4330"/>
                </a:lnTo>
                <a:lnTo>
                  <a:pt x="24473" y="4514"/>
                </a:lnTo>
                <a:lnTo>
                  <a:pt x="24350" y="4606"/>
                </a:lnTo>
                <a:lnTo>
                  <a:pt x="24350" y="4698"/>
                </a:lnTo>
                <a:lnTo>
                  <a:pt x="24166" y="4821"/>
                </a:lnTo>
                <a:lnTo>
                  <a:pt x="24043" y="4821"/>
                </a:lnTo>
                <a:lnTo>
                  <a:pt x="23951" y="4944"/>
                </a:lnTo>
                <a:lnTo>
                  <a:pt x="23767" y="5006"/>
                </a:lnTo>
                <a:lnTo>
                  <a:pt x="23398" y="4913"/>
                </a:lnTo>
                <a:lnTo>
                  <a:pt x="23061" y="4883"/>
                </a:lnTo>
                <a:lnTo>
                  <a:pt x="22999" y="4975"/>
                </a:lnTo>
                <a:lnTo>
                  <a:pt x="22907" y="4975"/>
                </a:lnTo>
                <a:lnTo>
                  <a:pt x="22754" y="4852"/>
                </a:lnTo>
                <a:lnTo>
                  <a:pt x="22631" y="4852"/>
                </a:lnTo>
                <a:lnTo>
                  <a:pt x="22477" y="4852"/>
                </a:lnTo>
                <a:lnTo>
                  <a:pt x="22324" y="4791"/>
                </a:lnTo>
                <a:lnTo>
                  <a:pt x="22109" y="4760"/>
                </a:lnTo>
                <a:lnTo>
                  <a:pt x="22017" y="4852"/>
                </a:lnTo>
                <a:lnTo>
                  <a:pt x="21894" y="4760"/>
                </a:lnTo>
                <a:lnTo>
                  <a:pt x="21710" y="4606"/>
                </a:lnTo>
                <a:lnTo>
                  <a:pt x="21464" y="4576"/>
                </a:lnTo>
                <a:lnTo>
                  <a:pt x="21341" y="4576"/>
                </a:lnTo>
                <a:lnTo>
                  <a:pt x="21341" y="4729"/>
                </a:lnTo>
                <a:lnTo>
                  <a:pt x="21188" y="4821"/>
                </a:lnTo>
                <a:lnTo>
                  <a:pt x="21126" y="4975"/>
                </a:lnTo>
                <a:lnTo>
                  <a:pt x="21034" y="5067"/>
                </a:lnTo>
                <a:lnTo>
                  <a:pt x="20819" y="5006"/>
                </a:lnTo>
                <a:lnTo>
                  <a:pt x="20604" y="5067"/>
                </a:lnTo>
                <a:lnTo>
                  <a:pt x="20543" y="5128"/>
                </a:lnTo>
                <a:lnTo>
                  <a:pt x="20543" y="5190"/>
                </a:lnTo>
                <a:lnTo>
                  <a:pt x="20328" y="5405"/>
                </a:lnTo>
                <a:lnTo>
                  <a:pt x="20328" y="5650"/>
                </a:lnTo>
                <a:lnTo>
                  <a:pt x="20359" y="5773"/>
                </a:lnTo>
                <a:lnTo>
                  <a:pt x="20359" y="6050"/>
                </a:lnTo>
                <a:lnTo>
                  <a:pt x="20328" y="6142"/>
                </a:lnTo>
                <a:lnTo>
                  <a:pt x="20420" y="6326"/>
                </a:lnTo>
                <a:lnTo>
                  <a:pt x="20451" y="6479"/>
                </a:lnTo>
                <a:lnTo>
                  <a:pt x="20359" y="6418"/>
                </a:lnTo>
                <a:lnTo>
                  <a:pt x="20328" y="6295"/>
                </a:lnTo>
                <a:lnTo>
                  <a:pt x="20205" y="6326"/>
                </a:lnTo>
                <a:lnTo>
                  <a:pt x="20113" y="6449"/>
                </a:lnTo>
                <a:lnTo>
                  <a:pt x="19990" y="6510"/>
                </a:lnTo>
                <a:lnTo>
                  <a:pt x="19959" y="6694"/>
                </a:lnTo>
                <a:lnTo>
                  <a:pt x="19990" y="6879"/>
                </a:lnTo>
                <a:lnTo>
                  <a:pt x="19929" y="7001"/>
                </a:lnTo>
                <a:lnTo>
                  <a:pt x="19959" y="7339"/>
                </a:lnTo>
                <a:lnTo>
                  <a:pt x="19929" y="7401"/>
                </a:lnTo>
                <a:lnTo>
                  <a:pt x="19898" y="7554"/>
                </a:lnTo>
                <a:lnTo>
                  <a:pt x="19775" y="7616"/>
                </a:lnTo>
                <a:lnTo>
                  <a:pt x="19775" y="7800"/>
                </a:lnTo>
                <a:lnTo>
                  <a:pt x="19591" y="7953"/>
                </a:lnTo>
                <a:lnTo>
                  <a:pt x="19529" y="8168"/>
                </a:lnTo>
                <a:lnTo>
                  <a:pt x="19560" y="8230"/>
                </a:lnTo>
                <a:lnTo>
                  <a:pt x="19499" y="8322"/>
                </a:lnTo>
                <a:lnTo>
                  <a:pt x="19591" y="8629"/>
                </a:lnTo>
                <a:lnTo>
                  <a:pt x="19683" y="8752"/>
                </a:lnTo>
                <a:lnTo>
                  <a:pt x="19744" y="8721"/>
                </a:lnTo>
                <a:lnTo>
                  <a:pt x="19867" y="8721"/>
                </a:lnTo>
                <a:lnTo>
                  <a:pt x="19959" y="8660"/>
                </a:lnTo>
                <a:lnTo>
                  <a:pt x="20051" y="8690"/>
                </a:lnTo>
                <a:lnTo>
                  <a:pt x="20082" y="8905"/>
                </a:lnTo>
                <a:lnTo>
                  <a:pt x="20236" y="9274"/>
                </a:lnTo>
                <a:lnTo>
                  <a:pt x="20174" y="9366"/>
                </a:lnTo>
                <a:lnTo>
                  <a:pt x="20113" y="9581"/>
                </a:lnTo>
                <a:lnTo>
                  <a:pt x="20021" y="9765"/>
                </a:lnTo>
                <a:lnTo>
                  <a:pt x="20021" y="10133"/>
                </a:lnTo>
                <a:lnTo>
                  <a:pt x="20021" y="10410"/>
                </a:lnTo>
                <a:lnTo>
                  <a:pt x="20113" y="10410"/>
                </a:lnTo>
                <a:lnTo>
                  <a:pt x="20236" y="10471"/>
                </a:lnTo>
                <a:lnTo>
                  <a:pt x="20420" y="10471"/>
                </a:lnTo>
                <a:lnTo>
                  <a:pt x="20481" y="10379"/>
                </a:lnTo>
                <a:lnTo>
                  <a:pt x="20635" y="10410"/>
                </a:lnTo>
                <a:lnTo>
                  <a:pt x="20788" y="10410"/>
                </a:lnTo>
                <a:lnTo>
                  <a:pt x="20881" y="10471"/>
                </a:lnTo>
                <a:lnTo>
                  <a:pt x="20911" y="10348"/>
                </a:lnTo>
                <a:lnTo>
                  <a:pt x="20911" y="10195"/>
                </a:lnTo>
                <a:lnTo>
                  <a:pt x="20788" y="10103"/>
                </a:lnTo>
                <a:lnTo>
                  <a:pt x="20758" y="9888"/>
                </a:lnTo>
                <a:lnTo>
                  <a:pt x="20850" y="9734"/>
                </a:lnTo>
                <a:lnTo>
                  <a:pt x="20881" y="9458"/>
                </a:lnTo>
                <a:lnTo>
                  <a:pt x="20850" y="9212"/>
                </a:lnTo>
                <a:lnTo>
                  <a:pt x="20788" y="9151"/>
                </a:lnTo>
                <a:lnTo>
                  <a:pt x="20973" y="8905"/>
                </a:lnTo>
                <a:lnTo>
                  <a:pt x="21003" y="8690"/>
                </a:lnTo>
                <a:lnTo>
                  <a:pt x="20973" y="8414"/>
                </a:lnTo>
                <a:lnTo>
                  <a:pt x="20850" y="8322"/>
                </a:lnTo>
                <a:lnTo>
                  <a:pt x="20850" y="8260"/>
                </a:lnTo>
                <a:lnTo>
                  <a:pt x="21034" y="8168"/>
                </a:lnTo>
                <a:lnTo>
                  <a:pt x="21095" y="8045"/>
                </a:lnTo>
                <a:lnTo>
                  <a:pt x="21280" y="8015"/>
                </a:lnTo>
                <a:lnTo>
                  <a:pt x="21433" y="8076"/>
                </a:lnTo>
                <a:lnTo>
                  <a:pt x="21433" y="8138"/>
                </a:lnTo>
                <a:lnTo>
                  <a:pt x="21525" y="8291"/>
                </a:lnTo>
                <a:lnTo>
                  <a:pt x="21525" y="8445"/>
                </a:lnTo>
                <a:lnTo>
                  <a:pt x="21372" y="8598"/>
                </a:lnTo>
                <a:lnTo>
                  <a:pt x="21341" y="8752"/>
                </a:lnTo>
                <a:lnTo>
                  <a:pt x="21433" y="8936"/>
                </a:lnTo>
                <a:lnTo>
                  <a:pt x="21556" y="8936"/>
                </a:lnTo>
                <a:lnTo>
                  <a:pt x="21648" y="9059"/>
                </a:lnTo>
                <a:lnTo>
                  <a:pt x="21832" y="9151"/>
                </a:lnTo>
                <a:lnTo>
                  <a:pt x="21863" y="9304"/>
                </a:lnTo>
                <a:lnTo>
                  <a:pt x="21802" y="9304"/>
                </a:lnTo>
                <a:lnTo>
                  <a:pt x="21771" y="9611"/>
                </a:lnTo>
                <a:lnTo>
                  <a:pt x="21832" y="9796"/>
                </a:lnTo>
                <a:lnTo>
                  <a:pt x="21955" y="9826"/>
                </a:lnTo>
                <a:lnTo>
                  <a:pt x="22047" y="9796"/>
                </a:lnTo>
                <a:lnTo>
                  <a:pt x="22232" y="9888"/>
                </a:lnTo>
                <a:lnTo>
                  <a:pt x="22354" y="9857"/>
                </a:lnTo>
                <a:lnTo>
                  <a:pt x="22354" y="9796"/>
                </a:lnTo>
                <a:lnTo>
                  <a:pt x="22293" y="9673"/>
                </a:lnTo>
                <a:lnTo>
                  <a:pt x="22447" y="9550"/>
                </a:lnTo>
                <a:lnTo>
                  <a:pt x="22600" y="9519"/>
                </a:lnTo>
                <a:lnTo>
                  <a:pt x="22784" y="9396"/>
                </a:lnTo>
                <a:lnTo>
                  <a:pt x="23030" y="9396"/>
                </a:lnTo>
                <a:lnTo>
                  <a:pt x="23122" y="9304"/>
                </a:lnTo>
                <a:lnTo>
                  <a:pt x="23183" y="9335"/>
                </a:lnTo>
                <a:lnTo>
                  <a:pt x="23306" y="9335"/>
                </a:lnTo>
                <a:lnTo>
                  <a:pt x="23368" y="9212"/>
                </a:lnTo>
                <a:lnTo>
                  <a:pt x="23368" y="9151"/>
                </a:lnTo>
                <a:lnTo>
                  <a:pt x="23153" y="9151"/>
                </a:lnTo>
                <a:lnTo>
                  <a:pt x="23061" y="9182"/>
                </a:lnTo>
                <a:lnTo>
                  <a:pt x="22999" y="9151"/>
                </a:lnTo>
                <a:lnTo>
                  <a:pt x="22846" y="9182"/>
                </a:lnTo>
                <a:lnTo>
                  <a:pt x="22846" y="9059"/>
                </a:lnTo>
                <a:lnTo>
                  <a:pt x="22784" y="9059"/>
                </a:lnTo>
                <a:lnTo>
                  <a:pt x="22784" y="8967"/>
                </a:lnTo>
                <a:lnTo>
                  <a:pt x="22692" y="8967"/>
                </a:lnTo>
                <a:lnTo>
                  <a:pt x="22631" y="9028"/>
                </a:lnTo>
                <a:lnTo>
                  <a:pt x="22631" y="8936"/>
                </a:lnTo>
                <a:lnTo>
                  <a:pt x="22477" y="8874"/>
                </a:lnTo>
                <a:lnTo>
                  <a:pt x="22447" y="8782"/>
                </a:lnTo>
                <a:lnTo>
                  <a:pt x="22539" y="8690"/>
                </a:lnTo>
                <a:lnTo>
                  <a:pt x="22569" y="8598"/>
                </a:lnTo>
                <a:lnTo>
                  <a:pt x="22631" y="8629"/>
                </a:lnTo>
                <a:lnTo>
                  <a:pt x="22569" y="8537"/>
                </a:lnTo>
                <a:lnTo>
                  <a:pt x="22661" y="8537"/>
                </a:lnTo>
                <a:lnTo>
                  <a:pt x="22692" y="8445"/>
                </a:lnTo>
                <a:lnTo>
                  <a:pt x="22600" y="8383"/>
                </a:lnTo>
                <a:lnTo>
                  <a:pt x="22508" y="8322"/>
                </a:lnTo>
                <a:lnTo>
                  <a:pt x="22539" y="8260"/>
                </a:lnTo>
                <a:lnTo>
                  <a:pt x="22539" y="8168"/>
                </a:lnTo>
                <a:lnTo>
                  <a:pt x="22385" y="8076"/>
                </a:lnTo>
                <a:lnTo>
                  <a:pt x="22170" y="8076"/>
                </a:lnTo>
                <a:lnTo>
                  <a:pt x="22139" y="7923"/>
                </a:lnTo>
                <a:lnTo>
                  <a:pt x="21925" y="7646"/>
                </a:lnTo>
                <a:lnTo>
                  <a:pt x="21802" y="7493"/>
                </a:lnTo>
                <a:lnTo>
                  <a:pt x="21710" y="7370"/>
                </a:lnTo>
                <a:lnTo>
                  <a:pt x="21710" y="7278"/>
                </a:lnTo>
                <a:lnTo>
                  <a:pt x="21771" y="7278"/>
                </a:lnTo>
                <a:lnTo>
                  <a:pt x="21802" y="7370"/>
                </a:lnTo>
                <a:lnTo>
                  <a:pt x="21955" y="7370"/>
                </a:lnTo>
                <a:lnTo>
                  <a:pt x="22078" y="7278"/>
                </a:lnTo>
                <a:lnTo>
                  <a:pt x="22109" y="7186"/>
                </a:lnTo>
                <a:lnTo>
                  <a:pt x="22447" y="7063"/>
                </a:lnTo>
                <a:lnTo>
                  <a:pt x="22692" y="6879"/>
                </a:lnTo>
                <a:lnTo>
                  <a:pt x="22815" y="6664"/>
                </a:lnTo>
                <a:lnTo>
                  <a:pt x="22969" y="6602"/>
                </a:lnTo>
                <a:lnTo>
                  <a:pt x="22969" y="6479"/>
                </a:lnTo>
                <a:lnTo>
                  <a:pt x="23153" y="6449"/>
                </a:lnTo>
                <a:lnTo>
                  <a:pt x="23306" y="6541"/>
                </a:lnTo>
                <a:lnTo>
                  <a:pt x="23398" y="6541"/>
                </a:lnTo>
                <a:lnTo>
                  <a:pt x="23552" y="6326"/>
                </a:lnTo>
                <a:lnTo>
                  <a:pt x="23552" y="6203"/>
                </a:lnTo>
                <a:lnTo>
                  <a:pt x="23368" y="6142"/>
                </a:lnTo>
                <a:lnTo>
                  <a:pt x="22969" y="6172"/>
                </a:lnTo>
                <a:lnTo>
                  <a:pt x="22815" y="6295"/>
                </a:lnTo>
                <a:lnTo>
                  <a:pt x="22569" y="6295"/>
                </a:lnTo>
                <a:lnTo>
                  <a:pt x="22447" y="6326"/>
                </a:lnTo>
                <a:lnTo>
                  <a:pt x="22324" y="6449"/>
                </a:lnTo>
                <a:lnTo>
                  <a:pt x="22170" y="6449"/>
                </a:lnTo>
                <a:lnTo>
                  <a:pt x="22047" y="6479"/>
                </a:lnTo>
                <a:lnTo>
                  <a:pt x="21894" y="6387"/>
                </a:lnTo>
                <a:lnTo>
                  <a:pt x="21740" y="6357"/>
                </a:lnTo>
                <a:lnTo>
                  <a:pt x="21587" y="6572"/>
                </a:lnTo>
                <a:lnTo>
                  <a:pt x="21464" y="6848"/>
                </a:lnTo>
                <a:lnTo>
                  <a:pt x="21310" y="6909"/>
                </a:lnTo>
                <a:lnTo>
                  <a:pt x="21126" y="6909"/>
                </a:lnTo>
                <a:lnTo>
                  <a:pt x="21095" y="6817"/>
                </a:lnTo>
                <a:lnTo>
                  <a:pt x="20881" y="6572"/>
                </a:lnTo>
                <a:lnTo>
                  <a:pt x="20666" y="6387"/>
                </a:lnTo>
                <a:lnTo>
                  <a:pt x="20543" y="6111"/>
                </a:lnTo>
                <a:lnTo>
                  <a:pt x="20573" y="5773"/>
                </a:lnTo>
                <a:lnTo>
                  <a:pt x="20696" y="5466"/>
                </a:lnTo>
                <a:lnTo>
                  <a:pt x="20850" y="5313"/>
                </a:lnTo>
                <a:close/>
                <a:moveTo>
                  <a:pt x="21034" y="0"/>
                </a:moveTo>
                <a:lnTo>
                  <a:pt x="20942" y="123"/>
                </a:lnTo>
                <a:lnTo>
                  <a:pt x="21034" y="154"/>
                </a:lnTo>
                <a:lnTo>
                  <a:pt x="21065" y="62"/>
                </a:lnTo>
                <a:close/>
                <a:moveTo>
                  <a:pt x="21249" y="553"/>
                </a:moveTo>
                <a:lnTo>
                  <a:pt x="21372" y="553"/>
                </a:lnTo>
                <a:lnTo>
                  <a:pt x="21464" y="492"/>
                </a:lnTo>
                <a:lnTo>
                  <a:pt x="21525" y="523"/>
                </a:lnTo>
                <a:lnTo>
                  <a:pt x="21648" y="492"/>
                </a:lnTo>
                <a:lnTo>
                  <a:pt x="21648" y="400"/>
                </a:lnTo>
                <a:lnTo>
                  <a:pt x="21464" y="369"/>
                </a:lnTo>
                <a:lnTo>
                  <a:pt x="21249" y="400"/>
                </a:lnTo>
                <a:lnTo>
                  <a:pt x="21188" y="492"/>
                </a:lnTo>
                <a:lnTo>
                  <a:pt x="21249" y="523"/>
                </a:lnTo>
                <a:close/>
                <a:moveTo>
                  <a:pt x="19990" y="1382"/>
                </a:moveTo>
                <a:lnTo>
                  <a:pt x="19959" y="1505"/>
                </a:lnTo>
                <a:lnTo>
                  <a:pt x="20021" y="1659"/>
                </a:lnTo>
                <a:lnTo>
                  <a:pt x="20021" y="1505"/>
                </a:lnTo>
                <a:close/>
                <a:moveTo>
                  <a:pt x="20266" y="1229"/>
                </a:moveTo>
                <a:lnTo>
                  <a:pt x="20543" y="983"/>
                </a:lnTo>
                <a:lnTo>
                  <a:pt x="20696" y="983"/>
                </a:lnTo>
                <a:lnTo>
                  <a:pt x="20696" y="1106"/>
                </a:lnTo>
                <a:lnTo>
                  <a:pt x="20481" y="1229"/>
                </a:lnTo>
                <a:lnTo>
                  <a:pt x="20328" y="1259"/>
                </a:lnTo>
                <a:lnTo>
                  <a:pt x="20266" y="1229"/>
                </a:lnTo>
                <a:close/>
                <a:moveTo>
                  <a:pt x="18578" y="2119"/>
                </a:moveTo>
                <a:lnTo>
                  <a:pt x="18608" y="2211"/>
                </a:lnTo>
                <a:lnTo>
                  <a:pt x="18547" y="2181"/>
                </a:lnTo>
                <a:close/>
                <a:moveTo>
                  <a:pt x="18578" y="2027"/>
                </a:moveTo>
                <a:lnTo>
                  <a:pt x="18578" y="2088"/>
                </a:lnTo>
                <a:lnTo>
                  <a:pt x="18608" y="2150"/>
                </a:lnTo>
                <a:lnTo>
                  <a:pt x="18762" y="2150"/>
                </a:lnTo>
                <a:lnTo>
                  <a:pt x="18762" y="2088"/>
                </a:lnTo>
                <a:lnTo>
                  <a:pt x="18578" y="2027"/>
                </a:lnTo>
                <a:close/>
                <a:moveTo>
                  <a:pt x="18670" y="2488"/>
                </a:moveTo>
                <a:lnTo>
                  <a:pt x="18516" y="2549"/>
                </a:lnTo>
                <a:lnTo>
                  <a:pt x="18639" y="2580"/>
                </a:lnTo>
                <a:close/>
                <a:moveTo>
                  <a:pt x="18485" y="2672"/>
                </a:moveTo>
                <a:lnTo>
                  <a:pt x="18578" y="2703"/>
                </a:lnTo>
                <a:lnTo>
                  <a:pt x="18578" y="2856"/>
                </a:lnTo>
                <a:lnTo>
                  <a:pt x="18516" y="2856"/>
                </a:lnTo>
                <a:lnTo>
                  <a:pt x="18485" y="2672"/>
                </a:lnTo>
                <a:close/>
                <a:moveTo>
                  <a:pt x="17472" y="8660"/>
                </a:moveTo>
                <a:lnTo>
                  <a:pt x="17503" y="8690"/>
                </a:lnTo>
                <a:lnTo>
                  <a:pt x="17472" y="8905"/>
                </a:lnTo>
                <a:lnTo>
                  <a:pt x="17441" y="8905"/>
                </a:lnTo>
                <a:lnTo>
                  <a:pt x="17441" y="8721"/>
                </a:lnTo>
                <a:lnTo>
                  <a:pt x="17472" y="8629"/>
                </a:lnTo>
                <a:close/>
                <a:moveTo>
                  <a:pt x="17380" y="8660"/>
                </a:moveTo>
                <a:lnTo>
                  <a:pt x="17380" y="8936"/>
                </a:lnTo>
                <a:lnTo>
                  <a:pt x="17349" y="9120"/>
                </a:lnTo>
                <a:lnTo>
                  <a:pt x="17227" y="9212"/>
                </a:lnTo>
                <a:lnTo>
                  <a:pt x="17165" y="9120"/>
                </a:lnTo>
                <a:lnTo>
                  <a:pt x="17196" y="8874"/>
                </a:lnTo>
                <a:lnTo>
                  <a:pt x="17257" y="8660"/>
                </a:lnTo>
                <a:lnTo>
                  <a:pt x="17349" y="8598"/>
                </a:lnTo>
                <a:lnTo>
                  <a:pt x="17380" y="8660"/>
                </a:lnTo>
                <a:close/>
                <a:moveTo>
                  <a:pt x="11669" y="6050"/>
                </a:moveTo>
                <a:lnTo>
                  <a:pt x="11884" y="6111"/>
                </a:lnTo>
                <a:lnTo>
                  <a:pt x="11914" y="6142"/>
                </a:lnTo>
                <a:lnTo>
                  <a:pt x="11822" y="6203"/>
                </a:lnTo>
                <a:lnTo>
                  <a:pt x="11669" y="6142"/>
                </a:lnTo>
                <a:lnTo>
                  <a:pt x="11638" y="6080"/>
                </a:lnTo>
                <a:close/>
                <a:moveTo>
                  <a:pt x="11761" y="6418"/>
                </a:moveTo>
                <a:lnTo>
                  <a:pt x="11976" y="6449"/>
                </a:lnTo>
                <a:lnTo>
                  <a:pt x="12068" y="6541"/>
                </a:lnTo>
                <a:lnTo>
                  <a:pt x="12129" y="6541"/>
                </a:lnTo>
                <a:lnTo>
                  <a:pt x="12129" y="6602"/>
                </a:lnTo>
                <a:lnTo>
                  <a:pt x="11914" y="6602"/>
                </a:lnTo>
                <a:lnTo>
                  <a:pt x="11853" y="6602"/>
                </a:lnTo>
                <a:lnTo>
                  <a:pt x="11730" y="6479"/>
                </a:lnTo>
                <a:lnTo>
                  <a:pt x="11761" y="6418"/>
                </a:lnTo>
                <a:close/>
                <a:moveTo>
                  <a:pt x="11914" y="6664"/>
                </a:moveTo>
                <a:lnTo>
                  <a:pt x="12129" y="6664"/>
                </a:lnTo>
                <a:lnTo>
                  <a:pt x="12252" y="6756"/>
                </a:lnTo>
                <a:lnTo>
                  <a:pt x="12099" y="6909"/>
                </a:lnTo>
                <a:lnTo>
                  <a:pt x="11976" y="6940"/>
                </a:lnTo>
                <a:lnTo>
                  <a:pt x="11914" y="6848"/>
                </a:lnTo>
                <a:lnTo>
                  <a:pt x="11945" y="6756"/>
                </a:lnTo>
                <a:lnTo>
                  <a:pt x="11945" y="6664"/>
                </a:lnTo>
                <a:close/>
                <a:moveTo>
                  <a:pt x="11546" y="4698"/>
                </a:moveTo>
                <a:lnTo>
                  <a:pt x="11669" y="4453"/>
                </a:lnTo>
                <a:lnTo>
                  <a:pt x="11853" y="4207"/>
                </a:lnTo>
                <a:lnTo>
                  <a:pt x="11945" y="4084"/>
                </a:lnTo>
                <a:lnTo>
                  <a:pt x="12068" y="4054"/>
                </a:lnTo>
                <a:lnTo>
                  <a:pt x="12252" y="4330"/>
                </a:lnTo>
                <a:lnTo>
                  <a:pt x="12498" y="4514"/>
                </a:lnTo>
                <a:lnTo>
                  <a:pt x="12528" y="4606"/>
                </a:lnTo>
                <a:lnTo>
                  <a:pt x="12713" y="4760"/>
                </a:lnTo>
                <a:lnTo>
                  <a:pt x="12805" y="4913"/>
                </a:lnTo>
                <a:lnTo>
                  <a:pt x="12928" y="4913"/>
                </a:lnTo>
                <a:lnTo>
                  <a:pt x="13143" y="4852"/>
                </a:lnTo>
                <a:lnTo>
                  <a:pt x="13173" y="4760"/>
                </a:lnTo>
                <a:lnTo>
                  <a:pt x="13388" y="4760"/>
                </a:lnTo>
                <a:lnTo>
                  <a:pt x="13511" y="4698"/>
                </a:lnTo>
                <a:lnTo>
                  <a:pt x="13941" y="4698"/>
                </a:lnTo>
                <a:lnTo>
                  <a:pt x="14402" y="4514"/>
                </a:lnTo>
                <a:lnTo>
                  <a:pt x="14524" y="4422"/>
                </a:lnTo>
                <a:lnTo>
                  <a:pt x="14924" y="4422"/>
                </a:lnTo>
                <a:lnTo>
                  <a:pt x="15139" y="4514"/>
                </a:lnTo>
                <a:lnTo>
                  <a:pt x="15200" y="4606"/>
                </a:lnTo>
                <a:lnTo>
                  <a:pt x="15384" y="4606"/>
                </a:lnTo>
                <a:lnTo>
                  <a:pt x="15722" y="4422"/>
                </a:lnTo>
                <a:lnTo>
                  <a:pt x="16121" y="4391"/>
                </a:lnTo>
                <a:lnTo>
                  <a:pt x="16090" y="4238"/>
                </a:lnTo>
                <a:lnTo>
                  <a:pt x="16428" y="3747"/>
                </a:lnTo>
                <a:lnTo>
                  <a:pt x="16551" y="3409"/>
                </a:lnTo>
                <a:lnTo>
                  <a:pt x="16797" y="3010"/>
                </a:lnTo>
                <a:lnTo>
                  <a:pt x="16981" y="2396"/>
                </a:lnTo>
                <a:lnTo>
                  <a:pt x="16981" y="2273"/>
                </a:lnTo>
                <a:lnTo>
                  <a:pt x="17073" y="2119"/>
                </a:lnTo>
                <a:lnTo>
                  <a:pt x="17073" y="1996"/>
                </a:lnTo>
                <a:lnTo>
                  <a:pt x="17227" y="1812"/>
                </a:lnTo>
                <a:lnTo>
                  <a:pt x="17380" y="1874"/>
                </a:lnTo>
                <a:lnTo>
                  <a:pt x="17626" y="1843"/>
                </a:lnTo>
                <a:lnTo>
                  <a:pt x="18025" y="1843"/>
                </a:lnTo>
                <a:lnTo>
                  <a:pt x="18117" y="1904"/>
                </a:lnTo>
                <a:lnTo>
                  <a:pt x="18332" y="1904"/>
                </a:lnTo>
                <a:lnTo>
                  <a:pt x="18516" y="1966"/>
                </a:lnTo>
                <a:lnTo>
                  <a:pt x="18516" y="1996"/>
                </a:lnTo>
                <a:lnTo>
                  <a:pt x="18424" y="2027"/>
                </a:lnTo>
                <a:lnTo>
                  <a:pt x="18424" y="2088"/>
                </a:lnTo>
                <a:lnTo>
                  <a:pt x="18393" y="2181"/>
                </a:lnTo>
                <a:lnTo>
                  <a:pt x="18547" y="2242"/>
                </a:lnTo>
                <a:lnTo>
                  <a:pt x="18700" y="2426"/>
                </a:lnTo>
                <a:lnTo>
                  <a:pt x="18516" y="2488"/>
                </a:lnTo>
                <a:lnTo>
                  <a:pt x="18332" y="2457"/>
                </a:lnTo>
                <a:lnTo>
                  <a:pt x="18271" y="2488"/>
                </a:lnTo>
                <a:lnTo>
                  <a:pt x="18393" y="2672"/>
                </a:lnTo>
                <a:lnTo>
                  <a:pt x="18455" y="2703"/>
                </a:lnTo>
                <a:lnTo>
                  <a:pt x="18485" y="2795"/>
                </a:lnTo>
                <a:lnTo>
                  <a:pt x="18424" y="2825"/>
                </a:lnTo>
                <a:lnTo>
                  <a:pt x="18363" y="2948"/>
                </a:lnTo>
                <a:lnTo>
                  <a:pt x="18485" y="3040"/>
                </a:lnTo>
                <a:lnTo>
                  <a:pt x="18547" y="3225"/>
                </a:lnTo>
                <a:lnTo>
                  <a:pt x="18823" y="3501"/>
                </a:lnTo>
                <a:lnTo>
                  <a:pt x="18946" y="3624"/>
                </a:lnTo>
                <a:lnTo>
                  <a:pt x="18854" y="3777"/>
                </a:lnTo>
                <a:lnTo>
                  <a:pt x="18639" y="3839"/>
                </a:lnTo>
                <a:lnTo>
                  <a:pt x="18608" y="3931"/>
                </a:lnTo>
                <a:lnTo>
                  <a:pt x="18700" y="3992"/>
                </a:lnTo>
                <a:lnTo>
                  <a:pt x="18731" y="4146"/>
                </a:lnTo>
                <a:lnTo>
                  <a:pt x="18854" y="4207"/>
                </a:lnTo>
                <a:lnTo>
                  <a:pt x="19192" y="4545"/>
                </a:lnTo>
                <a:lnTo>
                  <a:pt x="19315" y="4545"/>
                </a:lnTo>
                <a:lnTo>
                  <a:pt x="19468" y="4698"/>
                </a:lnTo>
                <a:lnTo>
                  <a:pt x="19499" y="4791"/>
                </a:lnTo>
                <a:lnTo>
                  <a:pt x="19622" y="4821"/>
                </a:lnTo>
                <a:lnTo>
                  <a:pt x="19591" y="4975"/>
                </a:lnTo>
                <a:lnTo>
                  <a:pt x="19499" y="5006"/>
                </a:lnTo>
                <a:lnTo>
                  <a:pt x="19376" y="4975"/>
                </a:lnTo>
                <a:lnTo>
                  <a:pt x="19253" y="5067"/>
                </a:lnTo>
                <a:lnTo>
                  <a:pt x="19069" y="5036"/>
                </a:lnTo>
                <a:lnTo>
                  <a:pt x="18793" y="4760"/>
                </a:lnTo>
                <a:lnTo>
                  <a:pt x="18854" y="4975"/>
                </a:lnTo>
                <a:lnTo>
                  <a:pt x="18793" y="5067"/>
                </a:lnTo>
                <a:lnTo>
                  <a:pt x="18731" y="4975"/>
                </a:lnTo>
                <a:lnTo>
                  <a:pt x="18547" y="5159"/>
                </a:lnTo>
                <a:lnTo>
                  <a:pt x="18547" y="5251"/>
                </a:lnTo>
                <a:lnTo>
                  <a:pt x="18485" y="5343"/>
                </a:lnTo>
                <a:lnTo>
                  <a:pt x="18455" y="5681"/>
                </a:lnTo>
                <a:lnTo>
                  <a:pt x="18393" y="5773"/>
                </a:lnTo>
                <a:lnTo>
                  <a:pt x="18332" y="6080"/>
                </a:lnTo>
                <a:lnTo>
                  <a:pt x="18086" y="6234"/>
                </a:lnTo>
                <a:lnTo>
                  <a:pt x="18178" y="6449"/>
                </a:lnTo>
                <a:lnTo>
                  <a:pt x="18086" y="6602"/>
                </a:lnTo>
                <a:lnTo>
                  <a:pt x="17933" y="6756"/>
                </a:lnTo>
                <a:lnTo>
                  <a:pt x="17871" y="6602"/>
                </a:lnTo>
                <a:lnTo>
                  <a:pt x="17779" y="6541"/>
                </a:lnTo>
                <a:lnTo>
                  <a:pt x="17841" y="6664"/>
                </a:lnTo>
                <a:lnTo>
                  <a:pt x="17841" y="6848"/>
                </a:lnTo>
                <a:lnTo>
                  <a:pt x="17687" y="7001"/>
                </a:lnTo>
                <a:lnTo>
                  <a:pt x="17656" y="7155"/>
                </a:lnTo>
                <a:lnTo>
                  <a:pt x="17534" y="7216"/>
                </a:lnTo>
                <a:lnTo>
                  <a:pt x="17411" y="7186"/>
                </a:lnTo>
                <a:lnTo>
                  <a:pt x="17441" y="7247"/>
                </a:lnTo>
                <a:lnTo>
                  <a:pt x="17380" y="7370"/>
                </a:lnTo>
                <a:lnTo>
                  <a:pt x="17564" y="7370"/>
                </a:lnTo>
                <a:lnTo>
                  <a:pt x="17595" y="7401"/>
                </a:lnTo>
                <a:lnTo>
                  <a:pt x="17564" y="7523"/>
                </a:lnTo>
                <a:lnTo>
                  <a:pt x="17472" y="7616"/>
                </a:lnTo>
                <a:lnTo>
                  <a:pt x="17534" y="7646"/>
                </a:lnTo>
                <a:lnTo>
                  <a:pt x="17626" y="7646"/>
                </a:lnTo>
                <a:lnTo>
                  <a:pt x="17656" y="7738"/>
                </a:lnTo>
                <a:lnTo>
                  <a:pt x="17595" y="7892"/>
                </a:lnTo>
                <a:lnTo>
                  <a:pt x="17472" y="7830"/>
                </a:lnTo>
                <a:lnTo>
                  <a:pt x="17441" y="7800"/>
                </a:lnTo>
                <a:lnTo>
                  <a:pt x="17441" y="7861"/>
                </a:lnTo>
                <a:lnTo>
                  <a:pt x="17534" y="7953"/>
                </a:lnTo>
                <a:lnTo>
                  <a:pt x="17564" y="7984"/>
                </a:lnTo>
                <a:lnTo>
                  <a:pt x="17441" y="8260"/>
                </a:lnTo>
                <a:lnTo>
                  <a:pt x="17349" y="8260"/>
                </a:lnTo>
                <a:lnTo>
                  <a:pt x="17319" y="8199"/>
                </a:lnTo>
                <a:lnTo>
                  <a:pt x="17288" y="8414"/>
                </a:lnTo>
                <a:lnTo>
                  <a:pt x="17288" y="8506"/>
                </a:lnTo>
                <a:lnTo>
                  <a:pt x="17104" y="8813"/>
                </a:lnTo>
                <a:lnTo>
                  <a:pt x="16827" y="9028"/>
                </a:lnTo>
                <a:lnTo>
                  <a:pt x="16582" y="9059"/>
                </a:lnTo>
                <a:lnTo>
                  <a:pt x="16244" y="9212"/>
                </a:lnTo>
                <a:lnTo>
                  <a:pt x="16090" y="9243"/>
                </a:lnTo>
                <a:lnTo>
                  <a:pt x="16029" y="9028"/>
                </a:lnTo>
                <a:lnTo>
                  <a:pt x="16060" y="8905"/>
                </a:lnTo>
                <a:lnTo>
                  <a:pt x="15998" y="8782"/>
                </a:lnTo>
                <a:lnTo>
                  <a:pt x="15968" y="8721"/>
                </a:lnTo>
                <a:lnTo>
                  <a:pt x="15875" y="8752"/>
                </a:lnTo>
                <a:lnTo>
                  <a:pt x="15783" y="8629"/>
                </a:lnTo>
                <a:lnTo>
                  <a:pt x="15722" y="8660"/>
                </a:lnTo>
                <a:lnTo>
                  <a:pt x="15568" y="8629"/>
                </a:lnTo>
                <a:lnTo>
                  <a:pt x="15507" y="8506"/>
                </a:lnTo>
                <a:lnTo>
                  <a:pt x="15446" y="8629"/>
                </a:lnTo>
                <a:lnTo>
                  <a:pt x="15507" y="8752"/>
                </a:lnTo>
                <a:lnTo>
                  <a:pt x="15353" y="8690"/>
                </a:lnTo>
                <a:lnTo>
                  <a:pt x="15292" y="8629"/>
                </a:lnTo>
                <a:lnTo>
                  <a:pt x="15292" y="8475"/>
                </a:lnTo>
                <a:lnTo>
                  <a:pt x="15200" y="8414"/>
                </a:lnTo>
                <a:lnTo>
                  <a:pt x="15108" y="8475"/>
                </a:lnTo>
                <a:lnTo>
                  <a:pt x="14954" y="8383"/>
                </a:lnTo>
                <a:lnTo>
                  <a:pt x="14862" y="8383"/>
                </a:lnTo>
                <a:lnTo>
                  <a:pt x="14739" y="8506"/>
                </a:lnTo>
                <a:lnTo>
                  <a:pt x="14524" y="8537"/>
                </a:lnTo>
                <a:lnTo>
                  <a:pt x="14494" y="8629"/>
                </a:lnTo>
                <a:lnTo>
                  <a:pt x="14371" y="8629"/>
                </a:lnTo>
                <a:lnTo>
                  <a:pt x="14279" y="8537"/>
                </a:lnTo>
                <a:lnTo>
                  <a:pt x="14187" y="8567"/>
                </a:lnTo>
                <a:lnTo>
                  <a:pt x="14002" y="8813"/>
                </a:lnTo>
                <a:lnTo>
                  <a:pt x="13880" y="8813"/>
                </a:lnTo>
                <a:lnTo>
                  <a:pt x="13880" y="8690"/>
                </a:lnTo>
                <a:lnTo>
                  <a:pt x="13880" y="8414"/>
                </a:lnTo>
                <a:lnTo>
                  <a:pt x="13787" y="8199"/>
                </a:lnTo>
                <a:lnTo>
                  <a:pt x="13818" y="8045"/>
                </a:lnTo>
                <a:lnTo>
                  <a:pt x="13787" y="7953"/>
                </a:lnTo>
                <a:lnTo>
                  <a:pt x="13787" y="8045"/>
                </a:lnTo>
                <a:lnTo>
                  <a:pt x="13695" y="8199"/>
                </a:lnTo>
                <a:lnTo>
                  <a:pt x="13603" y="8260"/>
                </a:lnTo>
                <a:lnTo>
                  <a:pt x="13511" y="8199"/>
                </a:lnTo>
                <a:lnTo>
                  <a:pt x="13358" y="8291"/>
                </a:lnTo>
                <a:lnTo>
                  <a:pt x="13143" y="8291"/>
                </a:lnTo>
                <a:lnTo>
                  <a:pt x="13020" y="8260"/>
                </a:lnTo>
                <a:lnTo>
                  <a:pt x="12836" y="8260"/>
                </a:lnTo>
                <a:lnTo>
                  <a:pt x="12805" y="8138"/>
                </a:lnTo>
                <a:lnTo>
                  <a:pt x="12682" y="8260"/>
                </a:lnTo>
                <a:lnTo>
                  <a:pt x="12590" y="8260"/>
                </a:lnTo>
                <a:lnTo>
                  <a:pt x="12498" y="8015"/>
                </a:lnTo>
                <a:lnTo>
                  <a:pt x="12498" y="7830"/>
                </a:lnTo>
                <a:lnTo>
                  <a:pt x="12436" y="7431"/>
                </a:lnTo>
                <a:lnTo>
                  <a:pt x="12283" y="7339"/>
                </a:lnTo>
                <a:lnTo>
                  <a:pt x="12252" y="7247"/>
                </a:lnTo>
                <a:lnTo>
                  <a:pt x="12344" y="7124"/>
                </a:lnTo>
                <a:lnTo>
                  <a:pt x="12467" y="6971"/>
                </a:lnTo>
                <a:lnTo>
                  <a:pt x="12467" y="6817"/>
                </a:lnTo>
                <a:lnTo>
                  <a:pt x="12375" y="6664"/>
                </a:lnTo>
                <a:lnTo>
                  <a:pt x="12129" y="6449"/>
                </a:lnTo>
                <a:lnTo>
                  <a:pt x="11945" y="6326"/>
                </a:lnTo>
                <a:lnTo>
                  <a:pt x="11730" y="6264"/>
                </a:lnTo>
                <a:lnTo>
                  <a:pt x="11730" y="6203"/>
                </a:lnTo>
                <a:lnTo>
                  <a:pt x="11884" y="6203"/>
                </a:lnTo>
                <a:lnTo>
                  <a:pt x="12037" y="6080"/>
                </a:lnTo>
                <a:lnTo>
                  <a:pt x="12314" y="6019"/>
                </a:lnTo>
                <a:lnTo>
                  <a:pt x="12498" y="5865"/>
                </a:lnTo>
                <a:lnTo>
                  <a:pt x="12651" y="5865"/>
                </a:lnTo>
                <a:lnTo>
                  <a:pt x="12498" y="5835"/>
                </a:lnTo>
                <a:lnTo>
                  <a:pt x="12283" y="5957"/>
                </a:lnTo>
                <a:lnTo>
                  <a:pt x="12037" y="6019"/>
                </a:lnTo>
                <a:lnTo>
                  <a:pt x="11945" y="6019"/>
                </a:lnTo>
                <a:lnTo>
                  <a:pt x="11761" y="5988"/>
                </a:lnTo>
                <a:lnTo>
                  <a:pt x="11669" y="5773"/>
                </a:lnTo>
                <a:lnTo>
                  <a:pt x="11699" y="5742"/>
                </a:lnTo>
                <a:lnTo>
                  <a:pt x="11792" y="5773"/>
                </a:lnTo>
                <a:lnTo>
                  <a:pt x="11730" y="5650"/>
                </a:lnTo>
                <a:lnTo>
                  <a:pt x="11484" y="5343"/>
                </a:lnTo>
                <a:lnTo>
                  <a:pt x="11454" y="5036"/>
                </a:lnTo>
                <a:lnTo>
                  <a:pt x="11577" y="4975"/>
                </a:lnTo>
                <a:lnTo>
                  <a:pt x="11577" y="4883"/>
                </a:lnTo>
                <a:lnTo>
                  <a:pt x="11546" y="4760"/>
                </a:lnTo>
                <a:lnTo>
                  <a:pt x="11546" y="4637"/>
                </a:lnTo>
                <a:close/>
                <a:moveTo>
                  <a:pt x="32917" y="6449"/>
                </a:moveTo>
                <a:lnTo>
                  <a:pt x="32825" y="6479"/>
                </a:lnTo>
                <a:lnTo>
                  <a:pt x="32917" y="6602"/>
                </a:lnTo>
                <a:lnTo>
                  <a:pt x="33040" y="6572"/>
                </a:lnTo>
                <a:close/>
                <a:moveTo>
                  <a:pt x="33316" y="6971"/>
                </a:moveTo>
                <a:lnTo>
                  <a:pt x="33102" y="6971"/>
                </a:lnTo>
                <a:lnTo>
                  <a:pt x="33224" y="7032"/>
                </a:lnTo>
                <a:close/>
                <a:moveTo>
                  <a:pt x="33439" y="7032"/>
                </a:moveTo>
                <a:lnTo>
                  <a:pt x="33470" y="7094"/>
                </a:lnTo>
                <a:lnTo>
                  <a:pt x="33746" y="7216"/>
                </a:lnTo>
                <a:lnTo>
                  <a:pt x="34146" y="7247"/>
                </a:lnTo>
                <a:lnTo>
                  <a:pt x="34483" y="7216"/>
                </a:lnTo>
                <a:lnTo>
                  <a:pt x="34575" y="7155"/>
                </a:lnTo>
                <a:lnTo>
                  <a:pt x="34299" y="7094"/>
                </a:lnTo>
                <a:lnTo>
                  <a:pt x="34146" y="7124"/>
                </a:lnTo>
                <a:lnTo>
                  <a:pt x="33900" y="7063"/>
                </a:lnTo>
                <a:lnTo>
                  <a:pt x="33746" y="7155"/>
                </a:lnTo>
                <a:lnTo>
                  <a:pt x="33439" y="7032"/>
                </a:lnTo>
                <a:close/>
                <a:moveTo>
                  <a:pt x="33439" y="6234"/>
                </a:moveTo>
                <a:lnTo>
                  <a:pt x="33562" y="6387"/>
                </a:lnTo>
                <a:lnTo>
                  <a:pt x="33562" y="6295"/>
                </a:lnTo>
                <a:lnTo>
                  <a:pt x="33654" y="6295"/>
                </a:lnTo>
                <a:lnTo>
                  <a:pt x="33808" y="6479"/>
                </a:lnTo>
                <a:lnTo>
                  <a:pt x="33777" y="6572"/>
                </a:lnTo>
                <a:lnTo>
                  <a:pt x="33900" y="6602"/>
                </a:lnTo>
                <a:lnTo>
                  <a:pt x="33931" y="6602"/>
                </a:lnTo>
                <a:lnTo>
                  <a:pt x="34023" y="6633"/>
                </a:lnTo>
                <a:lnTo>
                  <a:pt x="34207" y="6602"/>
                </a:lnTo>
                <a:lnTo>
                  <a:pt x="34146" y="6541"/>
                </a:lnTo>
                <a:lnTo>
                  <a:pt x="34023" y="6479"/>
                </a:lnTo>
                <a:lnTo>
                  <a:pt x="33900" y="6295"/>
                </a:lnTo>
                <a:lnTo>
                  <a:pt x="33777" y="6203"/>
                </a:lnTo>
                <a:lnTo>
                  <a:pt x="33654" y="6203"/>
                </a:lnTo>
                <a:lnTo>
                  <a:pt x="33409" y="6172"/>
                </a:lnTo>
                <a:lnTo>
                  <a:pt x="33439" y="6234"/>
                </a:lnTo>
                <a:close/>
                <a:moveTo>
                  <a:pt x="31014" y="10379"/>
                </a:moveTo>
                <a:lnTo>
                  <a:pt x="31044" y="10533"/>
                </a:lnTo>
                <a:lnTo>
                  <a:pt x="31044" y="10686"/>
                </a:lnTo>
                <a:lnTo>
                  <a:pt x="31106" y="10748"/>
                </a:lnTo>
                <a:lnTo>
                  <a:pt x="31106" y="10533"/>
                </a:lnTo>
                <a:lnTo>
                  <a:pt x="30983" y="10379"/>
                </a:lnTo>
                <a:close/>
                <a:moveTo>
                  <a:pt x="31443" y="10226"/>
                </a:moveTo>
                <a:lnTo>
                  <a:pt x="31290" y="10318"/>
                </a:lnTo>
                <a:lnTo>
                  <a:pt x="31228" y="10655"/>
                </a:lnTo>
                <a:lnTo>
                  <a:pt x="31167" y="10748"/>
                </a:lnTo>
                <a:lnTo>
                  <a:pt x="31259" y="10717"/>
                </a:lnTo>
                <a:lnTo>
                  <a:pt x="31382" y="10379"/>
                </a:lnTo>
                <a:close/>
                <a:moveTo>
                  <a:pt x="32733" y="11331"/>
                </a:moveTo>
                <a:lnTo>
                  <a:pt x="32672" y="11392"/>
                </a:lnTo>
                <a:lnTo>
                  <a:pt x="32733" y="11423"/>
                </a:lnTo>
                <a:lnTo>
                  <a:pt x="32764" y="11392"/>
                </a:lnTo>
                <a:lnTo>
                  <a:pt x="32764" y="11331"/>
                </a:lnTo>
                <a:close/>
                <a:moveTo>
                  <a:pt x="32272" y="11024"/>
                </a:moveTo>
                <a:lnTo>
                  <a:pt x="32211" y="10993"/>
                </a:lnTo>
                <a:lnTo>
                  <a:pt x="32211" y="11055"/>
                </a:lnTo>
                <a:lnTo>
                  <a:pt x="32211" y="11239"/>
                </a:lnTo>
                <a:lnTo>
                  <a:pt x="32272" y="11300"/>
                </a:lnTo>
                <a:lnTo>
                  <a:pt x="32334" y="11392"/>
                </a:lnTo>
                <a:lnTo>
                  <a:pt x="32272" y="11331"/>
                </a:lnTo>
                <a:lnTo>
                  <a:pt x="32211" y="11331"/>
                </a:lnTo>
                <a:lnTo>
                  <a:pt x="32211" y="11484"/>
                </a:lnTo>
                <a:lnTo>
                  <a:pt x="32272" y="11546"/>
                </a:lnTo>
                <a:lnTo>
                  <a:pt x="32365" y="11546"/>
                </a:lnTo>
                <a:lnTo>
                  <a:pt x="32518" y="11423"/>
                </a:lnTo>
                <a:lnTo>
                  <a:pt x="32549" y="11331"/>
                </a:lnTo>
                <a:lnTo>
                  <a:pt x="32487" y="11300"/>
                </a:lnTo>
                <a:lnTo>
                  <a:pt x="32426" y="11177"/>
                </a:lnTo>
                <a:lnTo>
                  <a:pt x="32272" y="11055"/>
                </a:lnTo>
                <a:close/>
                <a:moveTo>
                  <a:pt x="32549" y="11085"/>
                </a:moveTo>
                <a:lnTo>
                  <a:pt x="32518" y="11116"/>
                </a:lnTo>
                <a:lnTo>
                  <a:pt x="32518" y="11208"/>
                </a:lnTo>
                <a:lnTo>
                  <a:pt x="32580" y="11270"/>
                </a:lnTo>
                <a:lnTo>
                  <a:pt x="32672" y="11270"/>
                </a:lnTo>
                <a:lnTo>
                  <a:pt x="32641" y="11177"/>
                </a:lnTo>
                <a:lnTo>
                  <a:pt x="32549" y="11116"/>
                </a:lnTo>
                <a:close/>
                <a:moveTo>
                  <a:pt x="32334" y="10840"/>
                </a:moveTo>
                <a:lnTo>
                  <a:pt x="32242" y="10809"/>
                </a:lnTo>
                <a:lnTo>
                  <a:pt x="32242" y="10901"/>
                </a:lnTo>
                <a:lnTo>
                  <a:pt x="32365" y="11055"/>
                </a:lnTo>
                <a:lnTo>
                  <a:pt x="32457" y="11085"/>
                </a:lnTo>
                <a:lnTo>
                  <a:pt x="32518" y="11055"/>
                </a:lnTo>
                <a:lnTo>
                  <a:pt x="32365" y="10932"/>
                </a:lnTo>
                <a:lnTo>
                  <a:pt x="32334" y="10840"/>
                </a:lnTo>
                <a:close/>
                <a:moveTo>
                  <a:pt x="32641" y="10717"/>
                </a:moveTo>
                <a:lnTo>
                  <a:pt x="32487" y="10778"/>
                </a:lnTo>
                <a:lnTo>
                  <a:pt x="32395" y="10870"/>
                </a:lnTo>
                <a:lnTo>
                  <a:pt x="32426" y="10932"/>
                </a:lnTo>
                <a:lnTo>
                  <a:pt x="32580" y="11024"/>
                </a:lnTo>
                <a:lnTo>
                  <a:pt x="32641" y="11055"/>
                </a:lnTo>
                <a:lnTo>
                  <a:pt x="32733" y="10962"/>
                </a:lnTo>
                <a:lnTo>
                  <a:pt x="32733" y="10870"/>
                </a:lnTo>
                <a:lnTo>
                  <a:pt x="32702" y="10840"/>
                </a:lnTo>
                <a:lnTo>
                  <a:pt x="32702" y="10809"/>
                </a:lnTo>
                <a:lnTo>
                  <a:pt x="32641" y="10717"/>
                </a:lnTo>
                <a:lnTo>
                  <a:pt x="32610" y="10717"/>
                </a:lnTo>
                <a:close/>
                <a:moveTo>
                  <a:pt x="32303" y="10533"/>
                </a:moveTo>
                <a:lnTo>
                  <a:pt x="32272" y="10533"/>
                </a:lnTo>
                <a:lnTo>
                  <a:pt x="32242" y="10594"/>
                </a:lnTo>
                <a:lnTo>
                  <a:pt x="32303" y="10594"/>
                </a:lnTo>
                <a:close/>
                <a:moveTo>
                  <a:pt x="32580" y="10287"/>
                </a:moveTo>
                <a:lnTo>
                  <a:pt x="32641" y="10379"/>
                </a:lnTo>
                <a:lnTo>
                  <a:pt x="32702" y="10379"/>
                </a:lnTo>
                <a:lnTo>
                  <a:pt x="32641" y="10287"/>
                </a:lnTo>
                <a:lnTo>
                  <a:pt x="32580" y="10287"/>
                </a:lnTo>
                <a:close/>
                <a:moveTo>
                  <a:pt x="32549" y="10348"/>
                </a:moveTo>
                <a:lnTo>
                  <a:pt x="32457" y="10348"/>
                </a:lnTo>
                <a:lnTo>
                  <a:pt x="32395" y="10471"/>
                </a:lnTo>
                <a:lnTo>
                  <a:pt x="32334" y="10502"/>
                </a:lnTo>
                <a:lnTo>
                  <a:pt x="32395" y="10533"/>
                </a:lnTo>
                <a:lnTo>
                  <a:pt x="32395" y="10594"/>
                </a:lnTo>
                <a:lnTo>
                  <a:pt x="32487" y="10594"/>
                </a:lnTo>
                <a:lnTo>
                  <a:pt x="32365" y="10655"/>
                </a:lnTo>
                <a:lnTo>
                  <a:pt x="32395" y="10778"/>
                </a:lnTo>
                <a:lnTo>
                  <a:pt x="32457" y="10778"/>
                </a:lnTo>
                <a:lnTo>
                  <a:pt x="32580" y="10686"/>
                </a:lnTo>
                <a:lnTo>
                  <a:pt x="32672" y="10686"/>
                </a:lnTo>
                <a:lnTo>
                  <a:pt x="32702" y="10625"/>
                </a:lnTo>
                <a:lnTo>
                  <a:pt x="32702" y="10471"/>
                </a:lnTo>
                <a:lnTo>
                  <a:pt x="32641" y="10471"/>
                </a:lnTo>
                <a:lnTo>
                  <a:pt x="32549" y="10379"/>
                </a:lnTo>
                <a:close/>
                <a:moveTo>
                  <a:pt x="30369" y="11669"/>
                </a:moveTo>
                <a:lnTo>
                  <a:pt x="30522" y="11577"/>
                </a:lnTo>
                <a:lnTo>
                  <a:pt x="30461" y="11546"/>
                </a:lnTo>
                <a:close/>
                <a:moveTo>
                  <a:pt x="30246" y="11730"/>
                </a:moveTo>
                <a:lnTo>
                  <a:pt x="30430" y="11822"/>
                </a:lnTo>
                <a:lnTo>
                  <a:pt x="30399" y="11761"/>
                </a:lnTo>
                <a:close/>
                <a:moveTo>
                  <a:pt x="29540" y="12068"/>
                </a:moveTo>
                <a:lnTo>
                  <a:pt x="29448" y="12099"/>
                </a:lnTo>
                <a:lnTo>
                  <a:pt x="29509" y="12099"/>
                </a:lnTo>
                <a:cubicBezTo>
                  <a:pt x="29509" y="12099"/>
                  <a:pt x="29509" y="12068"/>
                  <a:pt x="29540" y="12068"/>
                </a:cubicBezTo>
                <a:close/>
                <a:moveTo>
                  <a:pt x="29724" y="11976"/>
                </a:moveTo>
                <a:lnTo>
                  <a:pt x="29509" y="11976"/>
                </a:lnTo>
                <a:lnTo>
                  <a:pt x="29632" y="12037"/>
                </a:lnTo>
                <a:lnTo>
                  <a:pt x="29724" y="12006"/>
                </a:lnTo>
                <a:lnTo>
                  <a:pt x="29724" y="11976"/>
                </a:lnTo>
                <a:close/>
                <a:moveTo>
                  <a:pt x="29724" y="12590"/>
                </a:moveTo>
                <a:lnTo>
                  <a:pt x="29632" y="12590"/>
                </a:lnTo>
                <a:lnTo>
                  <a:pt x="29478" y="12682"/>
                </a:lnTo>
                <a:lnTo>
                  <a:pt x="29478" y="12743"/>
                </a:lnTo>
                <a:lnTo>
                  <a:pt x="29601" y="12713"/>
                </a:lnTo>
                <a:lnTo>
                  <a:pt x="29693" y="12651"/>
                </a:lnTo>
                <a:lnTo>
                  <a:pt x="29724" y="12590"/>
                </a:lnTo>
                <a:close/>
                <a:moveTo>
                  <a:pt x="30000" y="11884"/>
                </a:moveTo>
                <a:lnTo>
                  <a:pt x="29785" y="12099"/>
                </a:lnTo>
                <a:lnTo>
                  <a:pt x="29785" y="12191"/>
                </a:lnTo>
                <a:lnTo>
                  <a:pt x="29816" y="12221"/>
                </a:lnTo>
                <a:lnTo>
                  <a:pt x="29724" y="12314"/>
                </a:lnTo>
                <a:lnTo>
                  <a:pt x="29724" y="12436"/>
                </a:lnTo>
                <a:lnTo>
                  <a:pt x="29816" y="12528"/>
                </a:lnTo>
                <a:lnTo>
                  <a:pt x="29939" y="12498"/>
                </a:lnTo>
                <a:lnTo>
                  <a:pt x="30123" y="12252"/>
                </a:lnTo>
                <a:lnTo>
                  <a:pt x="30184" y="12068"/>
                </a:lnTo>
                <a:lnTo>
                  <a:pt x="30154" y="11945"/>
                </a:lnTo>
                <a:lnTo>
                  <a:pt x="30184" y="11853"/>
                </a:lnTo>
                <a:lnTo>
                  <a:pt x="30184" y="11792"/>
                </a:lnTo>
                <a:lnTo>
                  <a:pt x="30092" y="11761"/>
                </a:lnTo>
                <a:lnTo>
                  <a:pt x="30031" y="11822"/>
                </a:lnTo>
                <a:lnTo>
                  <a:pt x="30031" y="11884"/>
                </a:lnTo>
                <a:close/>
                <a:moveTo>
                  <a:pt x="28741" y="11085"/>
                </a:moveTo>
                <a:lnTo>
                  <a:pt x="28864" y="11024"/>
                </a:lnTo>
                <a:lnTo>
                  <a:pt x="28772" y="10993"/>
                </a:lnTo>
                <a:close/>
                <a:moveTo>
                  <a:pt x="28373" y="11331"/>
                </a:moveTo>
                <a:lnTo>
                  <a:pt x="28281" y="11392"/>
                </a:lnTo>
                <a:lnTo>
                  <a:pt x="28403" y="11392"/>
                </a:lnTo>
                <a:lnTo>
                  <a:pt x="28373" y="11331"/>
                </a:lnTo>
                <a:close/>
                <a:moveTo>
                  <a:pt x="28680" y="12590"/>
                </a:moveTo>
                <a:lnTo>
                  <a:pt x="28496" y="12682"/>
                </a:lnTo>
                <a:lnTo>
                  <a:pt x="28588" y="12682"/>
                </a:lnTo>
                <a:close/>
                <a:moveTo>
                  <a:pt x="28403" y="12344"/>
                </a:moveTo>
                <a:lnTo>
                  <a:pt x="28496" y="12283"/>
                </a:lnTo>
                <a:lnTo>
                  <a:pt x="28588" y="12344"/>
                </a:lnTo>
                <a:lnTo>
                  <a:pt x="28618" y="12498"/>
                </a:lnTo>
                <a:lnTo>
                  <a:pt x="28496" y="12528"/>
                </a:lnTo>
                <a:lnTo>
                  <a:pt x="28403" y="12436"/>
                </a:lnTo>
                <a:lnTo>
                  <a:pt x="28403" y="12344"/>
                </a:lnTo>
                <a:close/>
                <a:moveTo>
                  <a:pt x="27544" y="11792"/>
                </a:moveTo>
                <a:lnTo>
                  <a:pt x="27636" y="11730"/>
                </a:lnTo>
                <a:lnTo>
                  <a:pt x="27697" y="11792"/>
                </a:lnTo>
                <a:lnTo>
                  <a:pt x="27667" y="11853"/>
                </a:lnTo>
                <a:lnTo>
                  <a:pt x="27544" y="11853"/>
                </a:lnTo>
                <a:lnTo>
                  <a:pt x="27513" y="11792"/>
                </a:lnTo>
                <a:close/>
                <a:moveTo>
                  <a:pt x="27728" y="12743"/>
                </a:moveTo>
                <a:lnTo>
                  <a:pt x="27881" y="12743"/>
                </a:lnTo>
                <a:lnTo>
                  <a:pt x="27943" y="12774"/>
                </a:lnTo>
                <a:lnTo>
                  <a:pt x="27820" y="12774"/>
                </a:lnTo>
                <a:close/>
                <a:moveTo>
                  <a:pt x="26469" y="12191"/>
                </a:moveTo>
                <a:lnTo>
                  <a:pt x="26623" y="12068"/>
                </a:lnTo>
                <a:lnTo>
                  <a:pt x="26530" y="12006"/>
                </a:lnTo>
                <a:lnTo>
                  <a:pt x="26469" y="12068"/>
                </a:lnTo>
                <a:lnTo>
                  <a:pt x="26469" y="12191"/>
                </a:lnTo>
                <a:close/>
                <a:moveTo>
                  <a:pt x="26899" y="12651"/>
                </a:moveTo>
                <a:lnTo>
                  <a:pt x="27145" y="12651"/>
                </a:lnTo>
                <a:lnTo>
                  <a:pt x="27267" y="12621"/>
                </a:lnTo>
                <a:lnTo>
                  <a:pt x="27267" y="12713"/>
                </a:lnTo>
                <a:lnTo>
                  <a:pt x="27083" y="12774"/>
                </a:lnTo>
                <a:lnTo>
                  <a:pt x="26930" y="12713"/>
                </a:lnTo>
                <a:lnTo>
                  <a:pt x="26899" y="12621"/>
                </a:lnTo>
                <a:close/>
                <a:moveTo>
                  <a:pt x="26684" y="12713"/>
                </a:moveTo>
                <a:lnTo>
                  <a:pt x="26776" y="12682"/>
                </a:lnTo>
                <a:lnTo>
                  <a:pt x="26776" y="12774"/>
                </a:lnTo>
                <a:lnTo>
                  <a:pt x="26684" y="12713"/>
                </a:lnTo>
                <a:close/>
                <a:moveTo>
                  <a:pt x="26285" y="12651"/>
                </a:moveTo>
                <a:lnTo>
                  <a:pt x="26408" y="12621"/>
                </a:lnTo>
                <a:lnTo>
                  <a:pt x="26469" y="12682"/>
                </a:lnTo>
                <a:lnTo>
                  <a:pt x="26377" y="12743"/>
                </a:lnTo>
                <a:close/>
                <a:moveTo>
                  <a:pt x="23214" y="14402"/>
                </a:moveTo>
                <a:lnTo>
                  <a:pt x="23153" y="14586"/>
                </a:lnTo>
                <a:lnTo>
                  <a:pt x="23245" y="14647"/>
                </a:lnTo>
                <a:lnTo>
                  <a:pt x="23521" y="14647"/>
                </a:lnTo>
                <a:lnTo>
                  <a:pt x="23767" y="14494"/>
                </a:lnTo>
                <a:lnTo>
                  <a:pt x="23890" y="14432"/>
                </a:lnTo>
                <a:lnTo>
                  <a:pt x="24043" y="14432"/>
                </a:lnTo>
                <a:lnTo>
                  <a:pt x="24197" y="14309"/>
                </a:lnTo>
                <a:lnTo>
                  <a:pt x="24289" y="14187"/>
                </a:lnTo>
                <a:lnTo>
                  <a:pt x="24596" y="13941"/>
                </a:lnTo>
                <a:lnTo>
                  <a:pt x="24688" y="13849"/>
                </a:lnTo>
                <a:lnTo>
                  <a:pt x="24749" y="13787"/>
                </a:lnTo>
                <a:lnTo>
                  <a:pt x="24565" y="13603"/>
                </a:lnTo>
                <a:lnTo>
                  <a:pt x="24381" y="13419"/>
                </a:lnTo>
                <a:lnTo>
                  <a:pt x="24320" y="13450"/>
                </a:lnTo>
                <a:lnTo>
                  <a:pt x="24197" y="13511"/>
                </a:lnTo>
                <a:lnTo>
                  <a:pt x="24197" y="13726"/>
                </a:lnTo>
                <a:lnTo>
                  <a:pt x="24043" y="13726"/>
                </a:lnTo>
                <a:lnTo>
                  <a:pt x="23859" y="13818"/>
                </a:lnTo>
                <a:lnTo>
                  <a:pt x="23736" y="13695"/>
                </a:lnTo>
                <a:lnTo>
                  <a:pt x="23675" y="13726"/>
                </a:lnTo>
                <a:lnTo>
                  <a:pt x="23521" y="13818"/>
                </a:lnTo>
                <a:lnTo>
                  <a:pt x="23460" y="14002"/>
                </a:lnTo>
                <a:lnTo>
                  <a:pt x="23306" y="14248"/>
                </a:lnTo>
                <a:lnTo>
                  <a:pt x="23276" y="14309"/>
                </a:lnTo>
                <a:lnTo>
                  <a:pt x="23368" y="14402"/>
                </a:lnTo>
                <a:lnTo>
                  <a:pt x="23398" y="14463"/>
                </a:lnTo>
                <a:lnTo>
                  <a:pt x="23306" y="14463"/>
                </a:lnTo>
                <a:lnTo>
                  <a:pt x="23245" y="14402"/>
                </a:lnTo>
                <a:close/>
                <a:moveTo>
                  <a:pt x="23061" y="14586"/>
                </a:moveTo>
                <a:lnTo>
                  <a:pt x="23122" y="14432"/>
                </a:lnTo>
                <a:lnTo>
                  <a:pt x="23061" y="14432"/>
                </a:lnTo>
                <a:lnTo>
                  <a:pt x="22969" y="14555"/>
                </a:lnTo>
                <a:lnTo>
                  <a:pt x="23061" y="14586"/>
                </a:lnTo>
                <a:close/>
                <a:moveTo>
                  <a:pt x="23061" y="14709"/>
                </a:moveTo>
                <a:lnTo>
                  <a:pt x="22907" y="14770"/>
                </a:lnTo>
                <a:lnTo>
                  <a:pt x="22938" y="14801"/>
                </a:lnTo>
                <a:lnTo>
                  <a:pt x="22661" y="14924"/>
                </a:lnTo>
                <a:lnTo>
                  <a:pt x="22539" y="15046"/>
                </a:lnTo>
                <a:lnTo>
                  <a:pt x="22661" y="15077"/>
                </a:lnTo>
                <a:lnTo>
                  <a:pt x="23061" y="14924"/>
                </a:lnTo>
                <a:lnTo>
                  <a:pt x="23122" y="14801"/>
                </a:lnTo>
                <a:lnTo>
                  <a:pt x="23061" y="14709"/>
                </a:lnTo>
                <a:close/>
                <a:moveTo>
                  <a:pt x="21832" y="14678"/>
                </a:moveTo>
                <a:lnTo>
                  <a:pt x="21925" y="14739"/>
                </a:lnTo>
                <a:lnTo>
                  <a:pt x="21925" y="14801"/>
                </a:lnTo>
                <a:lnTo>
                  <a:pt x="21802" y="14862"/>
                </a:lnTo>
                <a:lnTo>
                  <a:pt x="21648" y="14862"/>
                </a:lnTo>
                <a:lnTo>
                  <a:pt x="21740" y="14739"/>
                </a:lnTo>
                <a:lnTo>
                  <a:pt x="21802" y="14678"/>
                </a:lnTo>
                <a:close/>
                <a:moveTo>
                  <a:pt x="19437" y="13787"/>
                </a:moveTo>
                <a:lnTo>
                  <a:pt x="19806" y="13603"/>
                </a:lnTo>
                <a:lnTo>
                  <a:pt x="20021" y="13787"/>
                </a:lnTo>
                <a:lnTo>
                  <a:pt x="20174" y="13787"/>
                </a:lnTo>
                <a:lnTo>
                  <a:pt x="20297" y="13695"/>
                </a:lnTo>
                <a:lnTo>
                  <a:pt x="20512" y="13787"/>
                </a:lnTo>
                <a:lnTo>
                  <a:pt x="20573" y="13941"/>
                </a:lnTo>
                <a:lnTo>
                  <a:pt x="20727" y="13941"/>
                </a:lnTo>
                <a:lnTo>
                  <a:pt x="20850" y="14156"/>
                </a:lnTo>
                <a:lnTo>
                  <a:pt x="21003" y="14279"/>
                </a:lnTo>
                <a:lnTo>
                  <a:pt x="21003" y="14371"/>
                </a:lnTo>
                <a:lnTo>
                  <a:pt x="20788" y="14494"/>
                </a:lnTo>
                <a:lnTo>
                  <a:pt x="20543" y="14494"/>
                </a:lnTo>
                <a:lnTo>
                  <a:pt x="20359" y="14432"/>
                </a:lnTo>
                <a:lnTo>
                  <a:pt x="20236" y="14217"/>
                </a:lnTo>
                <a:lnTo>
                  <a:pt x="20082" y="14187"/>
                </a:lnTo>
                <a:lnTo>
                  <a:pt x="19959" y="14033"/>
                </a:lnTo>
                <a:lnTo>
                  <a:pt x="19775" y="14064"/>
                </a:lnTo>
                <a:lnTo>
                  <a:pt x="19560" y="14033"/>
                </a:lnTo>
                <a:lnTo>
                  <a:pt x="19407" y="13910"/>
                </a:lnTo>
                <a:lnTo>
                  <a:pt x="19407" y="13787"/>
                </a:lnTo>
                <a:close/>
                <a:moveTo>
                  <a:pt x="16889" y="11884"/>
                </a:moveTo>
                <a:lnTo>
                  <a:pt x="17012" y="11884"/>
                </a:lnTo>
                <a:lnTo>
                  <a:pt x="17042" y="11884"/>
                </a:lnTo>
                <a:lnTo>
                  <a:pt x="17042" y="11945"/>
                </a:lnTo>
                <a:lnTo>
                  <a:pt x="16919" y="11945"/>
                </a:lnTo>
                <a:lnTo>
                  <a:pt x="16889" y="11884"/>
                </a:lnTo>
                <a:close/>
                <a:moveTo>
                  <a:pt x="16397" y="11638"/>
                </a:moveTo>
                <a:lnTo>
                  <a:pt x="16520" y="11761"/>
                </a:lnTo>
                <a:lnTo>
                  <a:pt x="16612" y="11638"/>
                </a:lnTo>
                <a:lnTo>
                  <a:pt x="16705" y="11638"/>
                </a:lnTo>
                <a:lnTo>
                  <a:pt x="16766" y="11638"/>
                </a:lnTo>
                <a:lnTo>
                  <a:pt x="16735" y="11577"/>
                </a:lnTo>
                <a:lnTo>
                  <a:pt x="16612" y="11546"/>
                </a:lnTo>
                <a:lnTo>
                  <a:pt x="16459" y="11546"/>
                </a:lnTo>
                <a:lnTo>
                  <a:pt x="16397" y="11607"/>
                </a:lnTo>
                <a:lnTo>
                  <a:pt x="16397" y="11638"/>
                </a:lnTo>
                <a:close/>
                <a:moveTo>
                  <a:pt x="25302" y="12467"/>
                </a:moveTo>
                <a:lnTo>
                  <a:pt x="25456" y="12375"/>
                </a:lnTo>
                <a:lnTo>
                  <a:pt x="25732" y="12436"/>
                </a:lnTo>
                <a:lnTo>
                  <a:pt x="25824" y="12498"/>
                </a:lnTo>
                <a:lnTo>
                  <a:pt x="25855" y="12436"/>
                </a:lnTo>
                <a:lnTo>
                  <a:pt x="25978" y="12344"/>
                </a:lnTo>
                <a:lnTo>
                  <a:pt x="26101" y="12252"/>
                </a:lnTo>
                <a:lnTo>
                  <a:pt x="26070" y="12191"/>
                </a:lnTo>
                <a:lnTo>
                  <a:pt x="25947" y="12129"/>
                </a:lnTo>
                <a:lnTo>
                  <a:pt x="25793" y="12221"/>
                </a:lnTo>
                <a:lnTo>
                  <a:pt x="25517" y="12252"/>
                </a:lnTo>
                <a:lnTo>
                  <a:pt x="25425" y="12160"/>
                </a:lnTo>
                <a:lnTo>
                  <a:pt x="25302" y="12221"/>
                </a:lnTo>
                <a:lnTo>
                  <a:pt x="25241" y="12406"/>
                </a:lnTo>
                <a:close/>
                <a:moveTo>
                  <a:pt x="25026" y="12713"/>
                </a:moveTo>
                <a:lnTo>
                  <a:pt x="24964" y="12774"/>
                </a:lnTo>
                <a:lnTo>
                  <a:pt x="24995" y="12805"/>
                </a:lnTo>
                <a:lnTo>
                  <a:pt x="25057" y="12743"/>
                </a:lnTo>
                <a:close/>
                <a:moveTo>
                  <a:pt x="24258" y="12713"/>
                </a:moveTo>
                <a:lnTo>
                  <a:pt x="24105" y="12774"/>
                </a:lnTo>
                <a:lnTo>
                  <a:pt x="24166" y="12836"/>
                </a:lnTo>
                <a:lnTo>
                  <a:pt x="24105" y="12866"/>
                </a:lnTo>
                <a:lnTo>
                  <a:pt x="24105" y="12958"/>
                </a:lnTo>
                <a:lnTo>
                  <a:pt x="24227" y="12989"/>
                </a:lnTo>
                <a:lnTo>
                  <a:pt x="24535" y="12866"/>
                </a:lnTo>
                <a:lnTo>
                  <a:pt x="24627" y="12774"/>
                </a:lnTo>
                <a:lnTo>
                  <a:pt x="24535" y="12713"/>
                </a:lnTo>
                <a:lnTo>
                  <a:pt x="24289" y="12743"/>
                </a:lnTo>
                <a:lnTo>
                  <a:pt x="24227" y="12713"/>
                </a:lnTo>
                <a:close/>
                <a:moveTo>
                  <a:pt x="23675" y="13020"/>
                </a:moveTo>
                <a:lnTo>
                  <a:pt x="23767" y="13020"/>
                </a:lnTo>
                <a:lnTo>
                  <a:pt x="23859" y="13112"/>
                </a:lnTo>
                <a:lnTo>
                  <a:pt x="23982" y="12928"/>
                </a:lnTo>
                <a:lnTo>
                  <a:pt x="23982" y="12866"/>
                </a:lnTo>
                <a:lnTo>
                  <a:pt x="23890" y="12928"/>
                </a:lnTo>
                <a:lnTo>
                  <a:pt x="23767" y="12958"/>
                </a:lnTo>
                <a:lnTo>
                  <a:pt x="23675" y="13020"/>
                </a:lnTo>
                <a:close/>
                <a:moveTo>
                  <a:pt x="23153" y="13050"/>
                </a:moveTo>
                <a:lnTo>
                  <a:pt x="23306" y="12928"/>
                </a:lnTo>
                <a:lnTo>
                  <a:pt x="23276" y="12866"/>
                </a:lnTo>
                <a:lnTo>
                  <a:pt x="23337" y="12836"/>
                </a:lnTo>
                <a:lnTo>
                  <a:pt x="23460" y="12866"/>
                </a:lnTo>
                <a:lnTo>
                  <a:pt x="23583" y="12774"/>
                </a:lnTo>
                <a:lnTo>
                  <a:pt x="23644" y="12836"/>
                </a:lnTo>
                <a:lnTo>
                  <a:pt x="23460" y="12989"/>
                </a:lnTo>
                <a:lnTo>
                  <a:pt x="23398" y="13081"/>
                </a:lnTo>
                <a:lnTo>
                  <a:pt x="23214" y="13112"/>
                </a:lnTo>
                <a:close/>
                <a:moveTo>
                  <a:pt x="22999" y="13020"/>
                </a:moveTo>
                <a:lnTo>
                  <a:pt x="22846" y="13050"/>
                </a:lnTo>
                <a:lnTo>
                  <a:pt x="22784" y="13173"/>
                </a:lnTo>
                <a:lnTo>
                  <a:pt x="22876" y="13081"/>
                </a:lnTo>
                <a:close/>
                <a:moveTo>
                  <a:pt x="23091" y="12774"/>
                </a:moveTo>
                <a:lnTo>
                  <a:pt x="22999" y="12866"/>
                </a:lnTo>
                <a:lnTo>
                  <a:pt x="23091" y="12897"/>
                </a:lnTo>
                <a:lnTo>
                  <a:pt x="23122" y="12836"/>
                </a:lnTo>
                <a:close/>
                <a:moveTo>
                  <a:pt x="20174" y="13112"/>
                </a:moveTo>
                <a:cubicBezTo>
                  <a:pt x="20174" y="13050"/>
                  <a:pt x="20205" y="13020"/>
                  <a:pt x="20205" y="12958"/>
                </a:cubicBezTo>
                <a:lnTo>
                  <a:pt x="20451" y="12836"/>
                </a:lnTo>
                <a:lnTo>
                  <a:pt x="20850" y="12743"/>
                </a:lnTo>
                <a:lnTo>
                  <a:pt x="21065" y="12836"/>
                </a:lnTo>
                <a:lnTo>
                  <a:pt x="21188" y="12805"/>
                </a:lnTo>
                <a:lnTo>
                  <a:pt x="21403" y="12866"/>
                </a:lnTo>
                <a:lnTo>
                  <a:pt x="21617" y="12989"/>
                </a:lnTo>
                <a:lnTo>
                  <a:pt x="21802" y="12928"/>
                </a:lnTo>
                <a:lnTo>
                  <a:pt x="22017" y="12928"/>
                </a:lnTo>
                <a:lnTo>
                  <a:pt x="22139" y="13020"/>
                </a:lnTo>
                <a:lnTo>
                  <a:pt x="22324" y="12989"/>
                </a:lnTo>
                <a:lnTo>
                  <a:pt x="22416" y="12897"/>
                </a:lnTo>
                <a:lnTo>
                  <a:pt x="22569" y="12836"/>
                </a:lnTo>
                <a:lnTo>
                  <a:pt x="22661" y="12682"/>
                </a:lnTo>
                <a:lnTo>
                  <a:pt x="22600" y="12651"/>
                </a:lnTo>
                <a:lnTo>
                  <a:pt x="22723" y="12559"/>
                </a:lnTo>
                <a:lnTo>
                  <a:pt x="22907" y="12621"/>
                </a:lnTo>
                <a:lnTo>
                  <a:pt x="22938" y="12774"/>
                </a:lnTo>
                <a:lnTo>
                  <a:pt x="22846" y="12928"/>
                </a:lnTo>
                <a:lnTo>
                  <a:pt x="22754" y="12958"/>
                </a:lnTo>
                <a:lnTo>
                  <a:pt x="22631" y="13112"/>
                </a:lnTo>
                <a:lnTo>
                  <a:pt x="22447" y="13143"/>
                </a:lnTo>
                <a:lnTo>
                  <a:pt x="22385" y="13235"/>
                </a:lnTo>
                <a:lnTo>
                  <a:pt x="22262" y="13173"/>
                </a:lnTo>
                <a:lnTo>
                  <a:pt x="22017" y="13173"/>
                </a:lnTo>
                <a:lnTo>
                  <a:pt x="21771" y="13296"/>
                </a:lnTo>
                <a:lnTo>
                  <a:pt x="21495" y="13235"/>
                </a:lnTo>
                <a:lnTo>
                  <a:pt x="21310" y="13327"/>
                </a:lnTo>
                <a:lnTo>
                  <a:pt x="21280" y="13358"/>
                </a:lnTo>
                <a:lnTo>
                  <a:pt x="21157" y="13358"/>
                </a:lnTo>
                <a:lnTo>
                  <a:pt x="21065" y="13327"/>
                </a:lnTo>
                <a:lnTo>
                  <a:pt x="20942" y="13388"/>
                </a:lnTo>
                <a:lnTo>
                  <a:pt x="20819" y="13296"/>
                </a:lnTo>
                <a:lnTo>
                  <a:pt x="20696" y="13296"/>
                </a:lnTo>
                <a:lnTo>
                  <a:pt x="20573" y="13327"/>
                </a:lnTo>
                <a:lnTo>
                  <a:pt x="20451" y="13296"/>
                </a:lnTo>
                <a:lnTo>
                  <a:pt x="20359" y="13296"/>
                </a:lnTo>
                <a:lnTo>
                  <a:pt x="20205" y="13265"/>
                </a:lnTo>
                <a:lnTo>
                  <a:pt x="20174" y="13112"/>
                </a:lnTo>
                <a:close/>
                <a:moveTo>
                  <a:pt x="20051" y="13112"/>
                </a:moveTo>
                <a:lnTo>
                  <a:pt x="19990" y="13265"/>
                </a:lnTo>
                <a:lnTo>
                  <a:pt x="20113" y="13265"/>
                </a:lnTo>
                <a:lnTo>
                  <a:pt x="20113" y="13143"/>
                </a:lnTo>
                <a:lnTo>
                  <a:pt x="20051" y="13112"/>
                </a:lnTo>
                <a:close/>
                <a:moveTo>
                  <a:pt x="19990" y="13020"/>
                </a:moveTo>
                <a:lnTo>
                  <a:pt x="19837" y="12989"/>
                </a:lnTo>
                <a:lnTo>
                  <a:pt x="19775" y="13173"/>
                </a:lnTo>
                <a:lnTo>
                  <a:pt x="19867" y="13296"/>
                </a:lnTo>
                <a:lnTo>
                  <a:pt x="19929" y="13081"/>
                </a:lnTo>
                <a:close/>
                <a:moveTo>
                  <a:pt x="17626" y="13143"/>
                </a:moveTo>
                <a:lnTo>
                  <a:pt x="17595" y="13235"/>
                </a:lnTo>
                <a:lnTo>
                  <a:pt x="17656" y="13296"/>
                </a:lnTo>
                <a:lnTo>
                  <a:pt x="17595" y="13358"/>
                </a:lnTo>
                <a:lnTo>
                  <a:pt x="17687" y="13450"/>
                </a:lnTo>
                <a:lnTo>
                  <a:pt x="17841" y="13511"/>
                </a:lnTo>
                <a:lnTo>
                  <a:pt x="18025" y="13480"/>
                </a:lnTo>
                <a:lnTo>
                  <a:pt x="18148" y="13511"/>
                </a:lnTo>
                <a:lnTo>
                  <a:pt x="18332" y="13450"/>
                </a:lnTo>
                <a:lnTo>
                  <a:pt x="18393" y="13358"/>
                </a:lnTo>
                <a:lnTo>
                  <a:pt x="18547" y="13419"/>
                </a:lnTo>
                <a:lnTo>
                  <a:pt x="18731" y="13358"/>
                </a:lnTo>
                <a:lnTo>
                  <a:pt x="18915" y="13388"/>
                </a:lnTo>
                <a:lnTo>
                  <a:pt x="19069" y="13204"/>
                </a:lnTo>
                <a:lnTo>
                  <a:pt x="19130" y="13327"/>
                </a:lnTo>
                <a:lnTo>
                  <a:pt x="19284" y="13296"/>
                </a:lnTo>
                <a:lnTo>
                  <a:pt x="19529" y="13327"/>
                </a:lnTo>
                <a:lnTo>
                  <a:pt x="19407" y="13235"/>
                </a:lnTo>
                <a:lnTo>
                  <a:pt x="19622" y="13235"/>
                </a:lnTo>
                <a:lnTo>
                  <a:pt x="19622" y="13081"/>
                </a:lnTo>
                <a:lnTo>
                  <a:pt x="19560" y="13143"/>
                </a:lnTo>
                <a:lnTo>
                  <a:pt x="19529" y="12989"/>
                </a:lnTo>
                <a:lnTo>
                  <a:pt x="19529" y="12866"/>
                </a:lnTo>
                <a:lnTo>
                  <a:pt x="19345" y="12805"/>
                </a:lnTo>
                <a:lnTo>
                  <a:pt x="19376" y="12958"/>
                </a:lnTo>
                <a:lnTo>
                  <a:pt x="19284" y="12989"/>
                </a:lnTo>
                <a:lnTo>
                  <a:pt x="19284" y="12836"/>
                </a:lnTo>
                <a:lnTo>
                  <a:pt x="19130" y="12743"/>
                </a:lnTo>
                <a:lnTo>
                  <a:pt x="18946" y="12805"/>
                </a:lnTo>
                <a:lnTo>
                  <a:pt x="18793" y="12713"/>
                </a:lnTo>
                <a:lnTo>
                  <a:pt x="18670" y="12651"/>
                </a:lnTo>
                <a:lnTo>
                  <a:pt x="18455" y="12774"/>
                </a:lnTo>
                <a:lnTo>
                  <a:pt x="18455" y="12866"/>
                </a:lnTo>
                <a:lnTo>
                  <a:pt x="18793" y="12989"/>
                </a:lnTo>
                <a:lnTo>
                  <a:pt x="18915" y="13112"/>
                </a:lnTo>
                <a:lnTo>
                  <a:pt x="18700" y="13143"/>
                </a:lnTo>
                <a:lnTo>
                  <a:pt x="18578" y="13204"/>
                </a:lnTo>
                <a:lnTo>
                  <a:pt x="18363" y="13081"/>
                </a:lnTo>
                <a:lnTo>
                  <a:pt x="18332" y="12928"/>
                </a:lnTo>
                <a:lnTo>
                  <a:pt x="18209" y="12928"/>
                </a:lnTo>
                <a:lnTo>
                  <a:pt x="18086" y="12958"/>
                </a:lnTo>
                <a:lnTo>
                  <a:pt x="17963" y="12866"/>
                </a:lnTo>
                <a:lnTo>
                  <a:pt x="17718" y="12989"/>
                </a:lnTo>
                <a:cubicBezTo>
                  <a:pt x="17687" y="13020"/>
                  <a:pt x="17626" y="13050"/>
                  <a:pt x="17595" y="13112"/>
                </a:cubicBezTo>
                <a:close/>
                <a:moveTo>
                  <a:pt x="17134" y="12928"/>
                </a:moveTo>
                <a:lnTo>
                  <a:pt x="17319" y="12805"/>
                </a:lnTo>
                <a:lnTo>
                  <a:pt x="17564" y="12897"/>
                </a:lnTo>
                <a:lnTo>
                  <a:pt x="17534" y="13081"/>
                </a:lnTo>
                <a:lnTo>
                  <a:pt x="17441" y="13204"/>
                </a:lnTo>
                <a:lnTo>
                  <a:pt x="17441" y="13327"/>
                </a:lnTo>
                <a:lnTo>
                  <a:pt x="17349" y="13296"/>
                </a:lnTo>
                <a:lnTo>
                  <a:pt x="17196" y="13358"/>
                </a:lnTo>
                <a:lnTo>
                  <a:pt x="16919" y="13265"/>
                </a:lnTo>
                <a:lnTo>
                  <a:pt x="16858" y="13204"/>
                </a:lnTo>
                <a:lnTo>
                  <a:pt x="16950" y="13143"/>
                </a:lnTo>
                <a:lnTo>
                  <a:pt x="17073" y="13143"/>
                </a:lnTo>
                <a:lnTo>
                  <a:pt x="17104" y="12928"/>
                </a:lnTo>
                <a:close/>
                <a:moveTo>
                  <a:pt x="16612" y="13204"/>
                </a:moveTo>
                <a:lnTo>
                  <a:pt x="16674" y="13112"/>
                </a:lnTo>
                <a:lnTo>
                  <a:pt x="16735" y="13204"/>
                </a:lnTo>
                <a:lnTo>
                  <a:pt x="16643" y="13235"/>
                </a:lnTo>
                <a:close/>
                <a:moveTo>
                  <a:pt x="15814" y="12682"/>
                </a:moveTo>
                <a:lnTo>
                  <a:pt x="15814" y="12805"/>
                </a:lnTo>
                <a:lnTo>
                  <a:pt x="15906" y="12928"/>
                </a:lnTo>
                <a:lnTo>
                  <a:pt x="16121" y="12958"/>
                </a:lnTo>
                <a:lnTo>
                  <a:pt x="16336" y="13112"/>
                </a:lnTo>
                <a:lnTo>
                  <a:pt x="16367" y="13204"/>
                </a:lnTo>
                <a:lnTo>
                  <a:pt x="16428" y="13112"/>
                </a:lnTo>
                <a:lnTo>
                  <a:pt x="16582" y="13050"/>
                </a:lnTo>
                <a:lnTo>
                  <a:pt x="16612" y="12989"/>
                </a:lnTo>
                <a:lnTo>
                  <a:pt x="16766" y="12958"/>
                </a:lnTo>
                <a:lnTo>
                  <a:pt x="16797" y="12866"/>
                </a:lnTo>
                <a:lnTo>
                  <a:pt x="16643" y="12651"/>
                </a:lnTo>
                <a:lnTo>
                  <a:pt x="16397" y="12590"/>
                </a:lnTo>
                <a:lnTo>
                  <a:pt x="16183" y="12682"/>
                </a:lnTo>
                <a:lnTo>
                  <a:pt x="15998" y="12621"/>
                </a:lnTo>
                <a:close/>
                <a:moveTo>
                  <a:pt x="35896" y="12805"/>
                </a:moveTo>
                <a:lnTo>
                  <a:pt x="35957" y="12805"/>
                </a:lnTo>
                <a:lnTo>
                  <a:pt x="36111" y="12866"/>
                </a:lnTo>
                <a:lnTo>
                  <a:pt x="36172" y="12805"/>
                </a:lnTo>
                <a:lnTo>
                  <a:pt x="36111" y="12621"/>
                </a:lnTo>
                <a:lnTo>
                  <a:pt x="36049" y="12621"/>
                </a:lnTo>
                <a:lnTo>
                  <a:pt x="35957" y="12682"/>
                </a:lnTo>
                <a:close/>
                <a:moveTo>
                  <a:pt x="35067" y="12836"/>
                </a:moveTo>
                <a:lnTo>
                  <a:pt x="35343" y="12836"/>
                </a:lnTo>
                <a:lnTo>
                  <a:pt x="35466" y="12805"/>
                </a:lnTo>
                <a:lnTo>
                  <a:pt x="35681" y="12836"/>
                </a:lnTo>
                <a:lnTo>
                  <a:pt x="35804" y="12774"/>
                </a:lnTo>
                <a:lnTo>
                  <a:pt x="35926" y="12621"/>
                </a:lnTo>
                <a:lnTo>
                  <a:pt x="36080" y="12590"/>
                </a:lnTo>
                <a:lnTo>
                  <a:pt x="36141" y="12498"/>
                </a:lnTo>
                <a:lnTo>
                  <a:pt x="36141" y="12436"/>
                </a:lnTo>
                <a:lnTo>
                  <a:pt x="36172" y="12375"/>
                </a:lnTo>
                <a:lnTo>
                  <a:pt x="36203" y="12252"/>
                </a:lnTo>
                <a:lnTo>
                  <a:pt x="36234" y="12191"/>
                </a:lnTo>
                <a:lnTo>
                  <a:pt x="36111" y="12099"/>
                </a:lnTo>
                <a:lnTo>
                  <a:pt x="36049" y="12037"/>
                </a:lnTo>
                <a:lnTo>
                  <a:pt x="35773" y="12037"/>
                </a:lnTo>
                <a:lnTo>
                  <a:pt x="35589" y="12129"/>
                </a:lnTo>
                <a:lnTo>
                  <a:pt x="35497" y="12375"/>
                </a:lnTo>
                <a:lnTo>
                  <a:pt x="35404" y="12528"/>
                </a:lnTo>
                <a:lnTo>
                  <a:pt x="35067" y="12866"/>
                </a:lnTo>
                <a:close/>
                <a:moveTo>
                  <a:pt x="14555" y="11577"/>
                </a:moveTo>
                <a:lnTo>
                  <a:pt x="14432" y="11761"/>
                </a:lnTo>
                <a:lnTo>
                  <a:pt x="14586" y="11914"/>
                </a:lnTo>
                <a:lnTo>
                  <a:pt x="14709" y="11945"/>
                </a:lnTo>
                <a:lnTo>
                  <a:pt x="14831" y="11884"/>
                </a:lnTo>
                <a:lnTo>
                  <a:pt x="15108" y="11884"/>
                </a:lnTo>
                <a:lnTo>
                  <a:pt x="15261" y="11822"/>
                </a:lnTo>
                <a:lnTo>
                  <a:pt x="15446" y="11792"/>
                </a:lnTo>
                <a:lnTo>
                  <a:pt x="15507" y="11699"/>
                </a:lnTo>
                <a:lnTo>
                  <a:pt x="15446" y="11638"/>
                </a:lnTo>
                <a:lnTo>
                  <a:pt x="15200" y="11669"/>
                </a:lnTo>
                <a:lnTo>
                  <a:pt x="15077" y="11638"/>
                </a:lnTo>
                <a:lnTo>
                  <a:pt x="14647" y="11638"/>
                </a:lnTo>
                <a:close/>
                <a:moveTo>
                  <a:pt x="8322" y="11300"/>
                </a:moveTo>
                <a:lnTo>
                  <a:pt x="8322" y="11392"/>
                </a:lnTo>
                <a:lnTo>
                  <a:pt x="8383" y="11392"/>
                </a:lnTo>
                <a:lnTo>
                  <a:pt x="8383" y="11300"/>
                </a:lnTo>
                <a:close/>
                <a:moveTo>
                  <a:pt x="8445" y="11423"/>
                </a:moveTo>
                <a:lnTo>
                  <a:pt x="8506" y="11484"/>
                </a:lnTo>
                <a:lnTo>
                  <a:pt x="8629" y="11454"/>
                </a:lnTo>
                <a:lnTo>
                  <a:pt x="8629" y="11270"/>
                </a:lnTo>
                <a:lnTo>
                  <a:pt x="8813" y="11270"/>
                </a:lnTo>
                <a:lnTo>
                  <a:pt x="8874" y="11085"/>
                </a:lnTo>
                <a:lnTo>
                  <a:pt x="8874" y="10901"/>
                </a:lnTo>
                <a:lnTo>
                  <a:pt x="9059" y="10717"/>
                </a:lnTo>
                <a:lnTo>
                  <a:pt x="9120" y="10778"/>
                </a:lnTo>
                <a:lnTo>
                  <a:pt x="9335" y="10778"/>
                </a:lnTo>
                <a:lnTo>
                  <a:pt x="9581" y="10840"/>
                </a:lnTo>
                <a:lnTo>
                  <a:pt x="9704" y="10932"/>
                </a:lnTo>
                <a:lnTo>
                  <a:pt x="9796" y="10870"/>
                </a:lnTo>
                <a:lnTo>
                  <a:pt x="9857" y="10778"/>
                </a:lnTo>
                <a:lnTo>
                  <a:pt x="10103" y="10778"/>
                </a:lnTo>
                <a:lnTo>
                  <a:pt x="10287" y="10932"/>
                </a:lnTo>
                <a:lnTo>
                  <a:pt x="10563" y="10993"/>
                </a:lnTo>
                <a:lnTo>
                  <a:pt x="10932" y="11024"/>
                </a:lnTo>
                <a:lnTo>
                  <a:pt x="11024" y="11208"/>
                </a:lnTo>
                <a:lnTo>
                  <a:pt x="10993" y="11362"/>
                </a:lnTo>
                <a:lnTo>
                  <a:pt x="11055" y="11423"/>
                </a:lnTo>
                <a:lnTo>
                  <a:pt x="11362" y="11546"/>
                </a:lnTo>
                <a:lnTo>
                  <a:pt x="11853" y="11546"/>
                </a:lnTo>
                <a:lnTo>
                  <a:pt x="12283" y="11638"/>
                </a:lnTo>
                <a:lnTo>
                  <a:pt x="12682" y="11577"/>
                </a:lnTo>
                <a:lnTo>
                  <a:pt x="12774" y="11423"/>
                </a:lnTo>
                <a:lnTo>
                  <a:pt x="12805" y="11116"/>
                </a:lnTo>
                <a:lnTo>
                  <a:pt x="12958" y="11116"/>
                </a:lnTo>
                <a:lnTo>
                  <a:pt x="13173" y="11331"/>
                </a:lnTo>
                <a:lnTo>
                  <a:pt x="13296" y="11331"/>
                </a:lnTo>
                <a:lnTo>
                  <a:pt x="13450" y="11300"/>
                </a:lnTo>
                <a:lnTo>
                  <a:pt x="13573" y="11362"/>
                </a:lnTo>
                <a:lnTo>
                  <a:pt x="13726" y="11515"/>
                </a:lnTo>
                <a:lnTo>
                  <a:pt x="13880" y="11515"/>
                </a:lnTo>
                <a:lnTo>
                  <a:pt x="14002" y="11638"/>
                </a:lnTo>
                <a:lnTo>
                  <a:pt x="14095" y="11607"/>
                </a:lnTo>
                <a:lnTo>
                  <a:pt x="14340" y="11607"/>
                </a:lnTo>
                <a:lnTo>
                  <a:pt x="14340" y="11822"/>
                </a:lnTo>
                <a:lnTo>
                  <a:pt x="14494" y="12037"/>
                </a:lnTo>
                <a:lnTo>
                  <a:pt x="14494" y="12160"/>
                </a:lnTo>
                <a:lnTo>
                  <a:pt x="14586" y="12283"/>
                </a:lnTo>
                <a:lnTo>
                  <a:pt x="14770" y="12375"/>
                </a:lnTo>
                <a:lnTo>
                  <a:pt x="14954" y="12283"/>
                </a:lnTo>
                <a:lnTo>
                  <a:pt x="15077" y="12375"/>
                </a:lnTo>
                <a:lnTo>
                  <a:pt x="15231" y="12375"/>
                </a:lnTo>
                <a:lnTo>
                  <a:pt x="15323" y="12314"/>
                </a:lnTo>
                <a:lnTo>
                  <a:pt x="15476" y="12314"/>
                </a:lnTo>
                <a:lnTo>
                  <a:pt x="15507" y="12344"/>
                </a:lnTo>
                <a:lnTo>
                  <a:pt x="15661" y="12375"/>
                </a:lnTo>
                <a:lnTo>
                  <a:pt x="15753" y="12498"/>
                </a:lnTo>
                <a:lnTo>
                  <a:pt x="15691" y="12836"/>
                </a:lnTo>
                <a:lnTo>
                  <a:pt x="15599" y="12958"/>
                </a:lnTo>
                <a:lnTo>
                  <a:pt x="15691" y="13020"/>
                </a:lnTo>
                <a:lnTo>
                  <a:pt x="15753" y="13265"/>
                </a:lnTo>
                <a:lnTo>
                  <a:pt x="15661" y="13296"/>
                </a:lnTo>
                <a:lnTo>
                  <a:pt x="15538" y="13173"/>
                </a:lnTo>
                <a:lnTo>
                  <a:pt x="15353" y="13173"/>
                </a:lnTo>
                <a:lnTo>
                  <a:pt x="15139" y="13020"/>
                </a:lnTo>
                <a:lnTo>
                  <a:pt x="14954" y="12958"/>
                </a:lnTo>
                <a:lnTo>
                  <a:pt x="14801" y="12805"/>
                </a:lnTo>
                <a:lnTo>
                  <a:pt x="14678" y="12805"/>
                </a:lnTo>
                <a:lnTo>
                  <a:pt x="14432" y="12928"/>
                </a:lnTo>
                <a:lnTo>
                  <a:pt x="14187" y="12928"/>
                </a:lnTo>
                <a:lnTo>
                  <a:pt x="13972" y="12805"/>
                </a:lnTo>
                <a:lnTo>
                  <a:pt x="13757" y="12743"/>
                </a:lnTo>
                <a:lnTo>
                  <a:pt x="13573" y="12897"/>
                </a:lnTo>
                <a:lnTo>
                  <a:pt x="13358" y="12774"/>
                </a:lnTo>
                <a:lnTo>
                  <a:pt x="13081" y="12743"/>
                </a:lnTo>
                <a:lnTo>
                  <a:pt x="12897" y="12836"/>
                </a:lnTo>
                <a:lnTo>
                  <a:pt x="12467" y="12682"/>
                </a:lnTo>
                <a:lnTo>
                  <a:pt x="12068" y="12436"/>
                </a:lnTo>
                <a:lnTo>
                  <a:pt x="11822" y="12436"/>
                </a:lnTo>
                <a:lnTo>
                  <a:pt x="11607" y="12283"/>
                </a:lnTo>
                <a:lnTo>
                  <a:pt x="11484" y="12283"/>
                </a:lnTo>
                <a:lnTo>
                  <a:pt x="11392" y="12406"/>
                </a:lnTo>
                <a:lnTo>
                  <a:pt x="11239" y="12375"/>
                </a:lnTo>
                <a:lnTo>
                  <a:pt x="11116" y="12252"/>
                </a:lnTo>
                <a:lnTo>
                  <a:pt x="10993" y="12252"/>
                </a:lnTo>
                <a:lnTo>
                  <a:pt x="10840" y="12406"/>
                </a:lnTo>
                <a:lnTo>
                  <a:pt x="10471" y="12314"/>
                </a:lnTo>
                <a:lnTo>
                  <a:pt x="10226" y="12129"/>
                </a:lnTo>
                <a:lnTo>
                  <a:pt x="9949" y="12129"/>
                </a:lnTo>
                <a:lnTo>
                  <a:pt x="9857" y="12068"/>
                </a:lnTo>
                <a:lnTo>
                  <a:pt x="9704" y="12160"/>
                </a:lnTo>
                <a:lnTo>
                  <a:pt x="9519" y="12068"/>
                </a:lnTo>
                <a:lnTo>
                  <a:pt x="9274" y="12037"/>
                </a:lnTo>
                <a:lnTo>
                  <a:pt x="9212" y="11976"/>
                </a:lnTo>
                <a:lnTo>
                  <a:pt x="9335" y="11761"/>
                </a:lnTo>
                <a:lnTo>
                  <a:pt x="9396" y="11699"/>
                </a:lnTo>
                <a:lnTo>
                  <a:pt x="9274" y="11699"/>
                </a:lnTo>
                <a:lnTo>
                  <a:pt x="9182" y="11761"/>
                </a:lnTo>
                <a:lnTo>
                  <a:pt x="9059" y="11669"/>
                </a:lnTo>
                <a:lnTo>
                  <a:pt x="8997" y="11546"/>
                </a:lnTo>
                <a:lnTo>
                  <a:pt x="8813" y="11607"/>
                </a:lnTo>
                <a:lnTo>
                  <a:pt x="8475" y="11607"/>
                </a:lnTo>
                <a:lnTo>
                  <a:pt x="8383" y="11546"/>
                </a:lnTo>
                <a:lnTo>
                  <a:pt x="8383" y="11454"/>
                </a:lnTo>
                <a:lnTo>
                  <a:pt x="8414" y="11454"/>
                </a:lnTo>
                <a:close/>
                <a:moveTo>
                  <a:pt x="10594" y="2119"/>
                </a:moveTo>
                <a:lnTo>
                  <a:pt x="10748" y="2303"/>
                </a:lnTo>
                <a:lnTo>
                  <a:pt x="10840" y="2303"/>
                </a:lnTo>
                <a:lnTo>
                  <a:pt x="10809" y="2426"/>
                </a:lnTo>
                <a:lnTo>
                  <a:pt x="10932" y="2426"/>
                </a:lnTo>
                <a:lnTo>
                  <a:pt x="10993" y="2181"/>
                </a:lnTo>
                <a:lnTo>
                  <a:pt x="10809" y="1935"/>
                </a:lnTo>
                <a:lnTo>
                  <a:pt x="10686" y="2027"/>
                </a:lnTo>
                <a:close/>
                <a:moveTo>
                  <a:pt x="9212" y="3132"/>
                </a:moveTo>
                <a:lnTo>
                  <a:pt x="9212" y="3286"/>
                </a:lnTo>
                <a:lnTo>
                  <a:pt x="9304" y="3225"/>
                </a:lnTo>
                <a:lnTo>
                  <a:pt x="9212" y="3132"/>
                </a:lnTo>
                <a:close/>
                <a:moveTo>
                  <a:pt x="9212" y="2795"/>
                </a:moveTo>
                <a:lnTo>
                  <a:pt x="9304" y="2703"/>
                </a:lnTo>
                <a:lnTo>
                  <a:pt x="9212" y="2641"/>
                </a:lnTo>
                <a:lnTo>
                  <a:pt x="9212" y="2795"/>
                </a:lnTo>
                <a:close/>
                <a:moveTo>
                  <a:pt x="9243" y="2856"/>
                </a:moveTo>
                <a:lnTo>
                  <a:pt x="9182" y="2979"/>
                </a:lnTo>
                <a:lnTo>
                  <a:pt x="9304" y="2979"/>
                </a:lnTo>
                <a:lnTo>
                  <a:pt x="9243" y="2856"/>
                </a:lnTo>
                <a:close/>
                <a:moveTo>
                  <a:pt x="8721" y="3040"/>
                </a:moveTo>
                <a:lnTo>
                  <a:pt x="8690" y="3163"/>
                </a:lnTo>
                <a:lnTo>
                  <a:pt x="8782" y="3225"/>
                </a:lnTo>
                <a:lnTo>
                  <a:pt x="8967" y="3040"/>
                </a:lnTo>
                <a:lnTo>
                  <a:pt x="8813" y="3010"/>
                </a:lnTo>
                <a:close/>
                <a:moveTo>
                  <a:pt x="7308" y="4852"/>
                </a:moveTo>
                <a:lnTo>
                  <a:pt x="7493" y="4913"/>
                </a:lnTo>
                <a:lnTo>
                  <a:pt x="7554" y="4729"/>
                </a:lnTo>
                <a:lnTo>
                  <a:pt x="7523" y="4637"/>
                </a:lnTo>
                <a:close/>
                <a:moveTo>
                  <a:pt x="7708" y="4698"/>
                </a:moveTo>
                <a:lnTo>
                  <a:pt x="7646" y="4852"/>
                </a:lnTo>
                <a:lnTo>
                  <a:pt x="7800" y="4913"/>
                </a:lnTo>
                <a:lnTo>
                  <a:pt x="7861" y="5098"/>
                </a:lnTo>
                <a:lnTo>
                  <a:pt x="7953" y="5067"/>
                </a:lnTo>
                <a:lnTo>
                  <a:pt x="8015" y="4821"/>
                </a:lnTo>
                <a:lnTo>
                  <a:pt x="7953" y="4729"/>
                </a:lnTo>
                <a:lnTo>
                  <a:pt x="8015" y="4606"/>
                </a:lnTo>
                <a:lnTo>
                  <a:pt x="7923" y="4637"/>
                </a:lnTo>
                <a:lnTo>
                  <a:pt x="7830" y="4698"/>
                </a:lnTo>
                <a:lnTo>
                  <a:pt x="7708" y="4698"/>
                </a:lnTo>
                <a:close/>
                <a:moveTo>
                  <a:pt x="11362" y="7155"/>
                </a:moveTo>
                <a:lnTo>
                  <a:pt x="11362" y="7247"/>
                </a:lnTo>
                <a:lnTo>
                  <a:pt x="11484" y="7308"/>
                </a:lnTo>
                <a:lnTo>
                  <a:pt x="11546" y="7247"/>
                </a:lnTo>
                <a:lnTo>
                  <a:pt x="11484" y="7155"/>
                </a:lnTo>
                <a:close/>
                <a:moveTo>
                  <a:pt x="10287" y="7892"/>
                </a:moveTo>
                <a:lnTo>
                  <a:pt x="10348" y="8045"/>
                </a:lnTo>
                <a:lnTo>
                  <a:pt x="10348" y="8107"/>
                </a:lnTo>
                <a:lnTo>
                  <a:pt x="10164" y="8168"/>
                </a:lnTo>
                <a:lnTo>
                  <a:pt x="10103" y="8230"/>
                </a:lnTo>
                <a:lnTo>
                  <a:pt x="10256" y="8230"/>
                </a:lnTo>
                <a:lnTo>
                  <a:pt x="10256" y="8199"/>
                </a:lnTo>
                <a:lnTo>
                  <a:pt x="10348" y="8138"/>
                </a:lnTo>
                <a:lnTo>
                  <a:pt x="10348" y="8352"/>
                </a:lnTo>
                <a:lnTo>
                  <a:pt x="10471" y="8506"/>
                </a:lnTo>
                <a:lnTo>
                  <a:pt x="10625" y="8291"/>
                </a:lnTo>
                <a:lnTo>
                  <a:pt x="10717" y="8414"/>
                </a:lnTo>
                <a:lnTo>
                  <a:pt x="10840" y="8445"/>
                </a:lnTo>
                <a:lnTo>
                  <a:pt x="10870" y="8322"/>
                </a:lnTo>
                <a:lnTo>
                  <a:pt x="11024" y="8260"/>
                </a:lnTo>
                <a:lnTo>
                  <a:pt x="10932" y="8076"/>
                </a:lnTo>
                <a:lnTo>
                  <a:pt x="10655" y="7923"/>
                </a:lnTo>
                <a:lnTo>
                  <a:pt x="10379" y="7861"/>
                </a:lnTo>
                <a:close/>
                <a:moveTo>
                  <a:pt x="9734" y="8199"/>
                </a:moveTo>
                <a:lnTo>
                  <a:pt x="9734" y="8352"/>
                </a:lnTo>
                <a:lnTo>
                  <a:pt x="9826" y="8260"/>
                </a:lnTo>
                <a:close/>
                <a:moveTo>
                  <a:pt x="8567" y="7155"/>
                </a:moveTo>
                <a:lnTo>
                  <a:pt x="8567" y="7278"/>
                </a:lnTo>
                <a:lnTo>
                  <a:pt x="8414" y="7401"/>
                </a:lnTo>
                <a:lnTo>
                  <a:pt x="8506" y="7523"/>
                </a:lnTo>
                <a:lnTo>
                  <a:pt x="8813" y="7554"/>
                </a:lnTo>
                <a:lnTo>
                  <a:pt x="8874" y="7646"/>
                </a:lnTo>
                <a:lnTo>
                  <a:pt x="8874" y="7800"/>
                </a:lnTo>
                <a:lnTo>
                  <a:pt x="8967" y="7861"/>
                </a:lnTo>
                <a:lnTo>
                  <a:pt x="9028" y="8076"/>
                </a:lnTo>
                <a:lnTo>
                  <a:pt x="9212" y="8199"/>
                </a:lnTo>
                <a:lnTo>
                  <a:pt x="9366" y="8168"/>
                </a:lnTo>
                <a:lnTo>
                  <a:pt x="9427" y="8352"/>
                </a:lnTo>
                <a:lnTo>
                  <a:pt x="9519" y="8414"/>
                </a:lnTo>
                <a:lnTo>
                  <a:pt x="9581" y="8291"/>
                </a:lnTo>
                <a:lnTo>
                  <a:pt x="9519" y="8138"/>
                </a:lnTo>
                <a:lnTo>
                  <a:pt x="9611" y="7923"/>
                </a:lnTo>
                <a:lnTo>
                  <a:pt x="9335" y="7861"/>
                </a:lnTo>
                <a:lnTo>
                  <a:pt x="9182" y="7677"/>
                </a:lnTo>
                <a:lnTo>
                  <a:pt x="9120" y="7278"/>
                </a:lnTo>
                <a:lnTo>
                  <a:pt x="9028" y="7216"/>
                </a:lnTo>
                <a:lnTo>
                  <a:pt x="9028" y="7063"/>
                </a:lnTo>
                <a:lnTo>
                  <a:pt x="8936" y="7032"/>
                </a:lnTo>
                <a:lnTo>
                  <a:pt x="8813" y="7032"/>
                </a:lnTo>
                <a:lnTo>
                  <a:pt x="8813" y="7155"/>
                </a:lnTo>
                <a:lnTo>
                  <a:pt x="8874" y="7278"/>
                </a:lnTo>
                <a:lnTo>
                  <a:pt x="8721" y="7216"/>
                </a:lnTo>
                <a:lnTo>
                  <a:pt x="8598" y="7094"/>
                </a:lnTo>
                <a:lnTo>
                  <a:pt x="8567" y="7124"/>
                </a:lnTo>
                <a:close/>
                <a:moveTo>
                  <a:pt x="7769" y="6142"/>
                </a:moveTo>
                <a:lnTo>
                  <a:pt x="7677" y="6234"/>
                </a:lnTo>
                <a:lnTo>
                  <a:pt x="7800" y="6357"/>
                </a:lnTo>
                <a:lnTo>
                  <a:pt x="7953" y="6295"/>
                </a:lnTo>
                <a:lnTo>
                  <a:pt x="7892" y="6142"/>
                </a:lnTo>
                <a:close/>
                <a:moveTo>
                  <a:pt x="7892" y="5773"/>
                </a:moveTo>
                <a:lnTo>
                  <a:pt x="7800" y="5927"/>
                </a:lnTo>
                <a:lnTo>
                  <a:pt x="7892" y="6050"/>
                </a:lnTo>
                <a:lnTo>
                  <a:pt x="8015" y="5988"/>
                </a:lnTo>
                <a:lnTo>
                  <a:pt x="8199" y="6080"/>
                </a:lnTo>
                <a:lnTo>
                  <a:pt x="8291" y="6050"/>
                </a:lnTo>
                <a:lnTo>
                  <a:pt x="8015" y="5804"/>
                </a:lnTo>
                <a:close/>
                <a:moveTo>
                  <a:pt x="6234" y="4668"/>
                </a:moveTo>
                <a:lnTo>
                  <a:pt x="6111" y="4883"/>
                </a:lnTo>
                <a:lnTo>
                  <a:pt x="6142" y="5036"/>
                </a:lnTo>
                <a:lnTo>
                  <a:pt x="6418" y="5067"/>
                </a:lnTo>
                <a:lnTo>
                  <a:pt x="6633" y="5159"/>
                </a:lnTo>
                <a:lnTo>
                  <a:pt x="6694" y="5098"/>
                </a:lnTo>
                <a:lnTo>
                  <a:pt x="6633" y="4852"/>
                </a:lnTo>
                <a:lnTo>
                  <a:pt x="6449" y="4698"/>
                </a:lnTo>
                <a:close/>
                <a:moveTo>
                  <a:pt x="5773" y="4422"/>
                </a:moveTo>
                <a:lnTo>
                  <a:pt x="5865" y="4422"/>
                </a:lnTo>
                <a:lnTo>
                  <a:pt x="6080" y="4484"/>
                </a:lnTo>
                <a:lnTo>
                  <a:pt x="6172" y="4606"/>
                </a:lnTo>
                <a:lnTo>
                  <a:pt x="6050" y="4791"/>
                </a:lnTo>
                <a:lnTo>
                  <a:pt x="5988" y="4729"/>
                </a:lnTo>
                <a:lnTo>
                  <a:pt x="5773" y="4422"/>
                </a:lnTo>
                <a:close/>
                <a:moveTo>
                  <a:pt x="5190" y="4023"/>
                </a:moveTo>
                <a:lnTo>
                  <a:pt x="5282" y="4269"/>
                </a:lnTo>
                <a:lnTo>
                  <a:pt x="5435" y="4238"/>
                </a:lnTo>
                <a:lnTo>
                  <a:pt x="5589" y="4054"/>
                </a:lnTo>
                <a:lnTo>
                  <a:pt x="5435" y="3900"/>
                </a:lnTo>
                <a:lnTo>
                  <a:pt x="5343" y="3992"/>
                </a:lnTo>
                <a:close/>
                <a:moveTo>
                  <a:pt x="5773" y="10195"/>
                </a:moveTo>
                <a:lnTo>
                  <a:pt x="5988" y="10348"/>
                </a:lnTo>
                <a:lnTo>
                  <a:pt x="5988" y="10226"/>
                </a:lnTo>
                <a:lnTo>
                  <a:pt x="5896" y="10164"/>
                </a:lnTo>
                <a:lnTo>
                  <a:pt x="5773" y="10195"/>
                </a:lnTo>
                <a:close/>
                <a:moveTo>
                  <a:pt x="4238" y="8107"/>
                </a:moveTo>
                <a:lnTo>
                  <a:pt x="4146" y="8260"/>
                </a:lnTo>
                <a:lnTo>
                  <a:pt x="4453" y="8567"/>
                </a:lnTo>
                <a:lnTo>
                  <a:pt x="4391" y="8383"/>
                </a:lnTo>
                <a:lnTo>
                  <a:pt x="4391" y="8260"/>
                </a:lnTo>
                <a:lnTo>
                  <a:pt x="4238" y="8138"/>
                </a:lnTo>
                <a:close/>
                <a:moveTo>
                  <a:pt x="3992" y="7953"/>
                </a:moveTo>
                <a:lnTo>
                  <a:pt x="4146" y="8015"/>
                </a:lnTo>
                <a:lnTo>
                  <a:pt x="4023" y="8138"/>
                </a:lnTo>
                <a:close/>
                <a:moveTo>
                  <a:pt x="3685" y="7431"/>
                </a:moveTo>
                <a:lnTo>
                  <a:pt x="3624" y="7523"/>
                </a:lnTo>
                <a:lnTo>
                  <a:pt x="3716" y="7646"/>
                </a:lnTo>
                <a:lnTo>
                  <a:pt x="3900" y="7708"/>
                </a:lnTo>
                <a:close/>
                <a:moveTo>
                  <a:pt x="2795" y="6694"/>
                </a:moveTo>
                <a:lnTo>
                  <a:pt x="2795" y="6817"/>
                </a:lnTo>
                <a:lnTo>
                  <a:pt x="2979" y="6879"/>
                </a:lnTo>
                <a:lnTo>
                  <a:pt x="3194" y="7186"/>
                </a:lnTo>
                <a:lnTo>
                  <a:pt x="3409" y="7278"/>
                </a:lnTo>
                <a:lnTo>
                  <a:pt x="3409" y="6940"/>
                </a:lnTo>
                <a:lnTo>
                  <a:pt x="3163" y="6602"/>
                </a:lnTo>
                <a:lnTo>
                  <a:pt x="2979" y="6541"/>
                </a:lnTo>
                <a:close/>
                <a:moveTo>
                  <a:pt x="2703" y="6080"/>
                </a:moveTo>
                <a:lnTo>
                  <a:pt x="2610" y="6234"/>
                </a:lnTo>
                <a:lnTo>
                  <a:pt x="2703" y="6357"/>
                </a:lnTo>
                <a:lnTo>
                  <a:pt x="2825" y="6234"/>
                </a:lnTo>
                <a:lnTo>
                  <a:pt x="2825" y="6111"/>
                </a:lnTo>
                <a:lnTo>
                  <a:pt x="2703" y="6080"/>
                </a:lnTo>
                <a:close/>
                <a:moveTo>
                  <a:pt x="2795" y="5620"/>
                </a:moveTo>
                <a:lnTo>
                  <a:pt x="3010" y="5620"/>
                </a:lnTo>
                <a:lnTo>
                  <a:pt x="3071" y="5681"/>
                </a:lnTo>
                <a:lnTo>
                  <a:pt x="3071" y="5558"/>
                </a:lnTo>
                <a:lnTo>
                  <a:pt x="2887" y="5497"/>
                </a:lnTo>
                <a:lnTo>
                  <a:pt x="2795" y="5620"/>
                </a:lnTo>
                <a:close/>
                <a:moveTo>
                  <a:pt x="1628" y="4514"/>
                </a:moveTo>
                <a:lnTo>
                  <a:pt x="1781" y="4514"/>
                </a:lnTo>
                <a:lnTo>
                  <a:pt x="1874" y="4422"/>
                </a:lnTo>
                <a:lnTo>
                  <a:pt x="1966" y="4453"/>
                </a:lnTo>
                <a:lnTo>
                  <a:pt x="2088" y="4698"/>
                </a:lnTo>
                <a:lnTo>
                  <a:pt x="2273" y="4852"/>
                </a:lnTo>
                <a:lnTo>
                  <a:pt x="2242" y="4944"/>
                </a:lnTo>
                <a:lnTo>
                  <a:pt x="2181" y="5159"/>
                </a:lnTo>
                <a:lnTo>
                  <a:pt x="2119" y="5220"/>
                </a:lnTo>
                <a:lnTo>
                  <a:pt x="1966" y="4913"/>
                </a:lnTo>
                <a:lnTo>
                  <a:pt x="1843" y="4883"/>
                </a:lnTo>
                <a:lnTo>
                  <a:pt x="1812" y="4698"/>
                </a:lnTo>
                <a:lnTo>
                  <a:pt x="1628" y="4514"/>
                </a:lnTo>
                <a:close/>
                <a:moveTo>
                  <a:pt x="1628" y="3869"/>
                </a:moveTo>
                <a:lnTo>
                  <a:pt x="1812" y="3931"/>
                </a:lnTo>
                <a:lnTo>
                  <a:pt x="1751" y="3839"/>
                </a:lnTo>
                <a:close/>
                <a:moveTo>
                  <a:pt x="492" y="3163"/>
                </a:moveTo>
                <a:lnTo>
                  <a:pt x="430" y="3225"/>
                </a:lnTo>
                <a:lnTo>
                  <a:pt x="400" y="3317"/>
                </a:lnTo>
                <a:lnTo>
                  <a:pt x="553" y="3409"/>
                </a:lnTo>
                <a:lnTo>
                  <a:pt x="737" y="3378"/>
                </a:lnTo>
                <a:lnTo>
                  <a:pt x="615" y="3225"/>
                </a:lnTo>
                <a:close/>
                <a:moveTo>
                  <a:pt x="31" y="830"/>
                </a:moveTo>
                <a:lnTo>
                  <a:pt x="0" y="922"/>
                </a:lnTo>
                <a:lnTo>
                  <a:pt x="31" y="1167"/>
                </a:lnTo>
                <a:lnTo>
                  <a:pt x="246" y="1597"/>
                </a:lnTo>
                <a:lnTo>
                  <a:pt x="369" y="1659"/>
                </a:lnTo>
                <a:lnTo>
                  <a:pt x="737" y="2058"/>
                </a:lnTo>
                <a:lnTo>
                  <a:pt x="830" y="2058"/>
                </a:lnTo>
                <a:lnTo>
                  <a:pt x="1044" y="2334"/>
                </a:lnTo>
                <a:lnTo>
                  <a:pt x="1167" y="2365"/>
                </a:lnTo>
                <a:lnTo>
                  <a:pt x="1290" y="2334"/>
                </a:lnTo>
                <a:lnTo>
                  <a:pt x="1566" y="2549"/>
                </a:lnTo>
                <a:lnTo>
                  <a:pt x="1843" y="3010"/>
                </a:lnTo>
                <a:lnTo>
                  <a:pt x="2150" y="3286"/>
                </a:lnTo>
                <a:lnTo>
                  <a:pt x="2211" y="3286"/>
                </a:lnTo>
                <a:lnTo>
                  <a:pt x="2211" y="3501"/>
                </a:lnTo>
                <a:lnTo>
                  <a:pt x="2303" y="3562"/>
                </a:lnTo>
                <a:lnTo>
                  <a:pt x="2334" y="3777"/>
                </a:lnTo>
                <a:lnTo>
                  <a:pt x="2426" y="3900"/>
                </a:lnTo>
                <a:lnTo>
                  <a:pt x="2610" y="3900"/>
                </a:lnTo>
                <a:lnTo>
                  <a:pt x="2825" y="4176"/>
                </a:lnTo>
                <a:lnTo>
                  <a:pt x="2948" y="4238"/>
                </a:lnTo>
                <a:lnTo>
                  <a:pt x="3040" y="4238"/>
                </a:lnTo>
                <a:lnTo>
                  <a:pt x="3071" y="4330"/>
                </a:lnTo>
                <a:lnTo>
                  <a:pt x="3010" y="4422"/>
                </a:lnTo>
                <a:lnTo>
                  <a:pt x="3102" y="4545"/>
                </a:lnTo>
                <a:lnTo>
                  <a:pt x="3194" y="4760"/>
                </a:lnTo>
                <a:lnTo>
                  <a:pt x="3194" y="4821"/>
                </a:lnTo>
                <a:lnTo>
                  <a:pt x="3347" y="5251"/>
                </a:lnTo>
                <a:lnTo>
                  <a:pt x="3440" y="5497"/>
                </a:lnTo>
                <a:lnTo>
                  <a:pt x="3654" y="5558"/>
                </a:lnTo>
                <a:lnTo>
                  <a:pt x="3869" y="5712"/>
                </a:lnTo>
                <a:lnTo>
                  <a:pt x="3869" y="5865"/>
                </a:lnTo>
                <a:lnTo>
                  <a:pt x="4084" y="6234"/>
                </a:lnTo>
                <a:lnTo>
                  <a:pt x="4269" y="6357"/>
                </a:lnTo>
                <a:lnTo>
                  <a:pt x="4299" y="6786"/>
                </a:lnTo>
                <a:lnTo>
                  <a:pt x="4637" y="7339"/>
                </a:lnTo>
                <a:lnTo>
                  <a:pt x="4637" y="7585"/>
                </a:lnTo>
                <a:lnTo>
                  <a:pt x="4698" y="7800"/>
                </a:lnTo>
                <a:lnTo>
                  <a:pt x="5006" y="8015"/>
                </a:lnTo>
                <a:lnTo>
                  <a:pt x="5313" y="8383"/>
                </a:lnTo>
                <a:lnTo>
                  <a:pt x="5374" y="8598"/>
                </a:lnTo>
                <a:lnTo>
                  <a:pt x="5620" y="8660"/>
                </a:lnTo>
                <a:lnTo>
                  <a:pt x="5712" y="8752"/>
                </a:lnTo>
                <a:lnTo>
                  <a:pt x="5896" y="8874"/>
                </a:lnTo>
                <a:lnTo>
                  <a:pt x="5927" y="9120"/>
                </a:lnTo>
                <a:lnTo>
                  <a:pt x="6111" y="9212"/>
                </a:lnTo>
                <a:lnTo>
                  <a:pt x="6326" y="9458"/>
                </a:lnTo>
                <a:lnTo>
                  <a:pt x="6725" y="9704"/>
                </a:lnTo>
                <a:lnTo>
                  <a:pt x="6786" y="9857"/>
                </a:lnTo>
                <a:lnTo>
                  <a:pt x="7032" y="9949"/>
                </a:lnTo>
                <a:lnTo>
                  <a:pt x="7523" y="10379"/>
                </a:lnTo>
                <a:lnTo>
                  <a:pt x="7554" y="10533"/>
                </a:lnTo>
                <a:lnTo>
                  <a:pt x="7677" y="10594"/>
                </a:lnTo>
                <a:lnTo>
                  <a:pt x="7769" y="10778"/>
                </a:lnTo>
                <a:lnTo>
                  <a:pt x="7830" y="10717"/>
                </a:lnTo>
                <a:lnTo>
                  <a:pt x="7830" y="10533"/>
                </a:lnTo>
                <a:lnTo>
                  <a:pt x="7800" y="10471"/>
                </a:lnTo>
                <a:lnTo>
                  <a:pt x="7800" y="10379"/>
                </a:lnTo>
                <a:lnTo>
                  <a:pt x="7953" y="10410"/>
                </a:lnTo>
                <a:lnTo>
                  <a:pt x="8260" y="10686"/>
                </a:lnTo>
                <a:lnTo>
                  <a:pt x="8322" y="10655"/>
                </a:lnTo>
                <a:lnTo>
                  <a:pt x="8322" y="10440"/>
                </a:lnTo>
                <a:lnTo>
                  <a:pt x="8383" y="10318"/>
                </a:lnTo>
                <a:lnTo>
                  <a:pt x="8537" y="10348"/>
                </a:lnTo>
                <a:lnTo>
                  <a:pt x="8690" y="10563"/>
                </a:lnTo>
                <a:lnTo>
                  <a:pt x="8782" y="10625"/>
                </a:lnTo>
                <a:lnTo>
                  <a:pt x="8874" y="10502"/>
                </a:lnTo>
                <a:lnTo>
                  <a:pt x="8874" y="10133"/>
                </a:lnTo>
                <a:lnTo>
                  <a:pt x="8967" y="9673"/>
                </a:lnTo>
                <a:lnTo>
                  <a:pt x="8874" y="9366"/>
                </a:lnTo>
                <a:lnTo>
                  <a:pt x="9028" y="9028"/>
                </a:lnTo>
                <a:lnTo>
                  <a:pt x="8936" y="8905"/>
                </a:lnTo>
                <a:lnTo>
                  <a:pt x="8936" y="8660"/>
                </a:lnTo>
                <a:lnTo>
                  <a:pt x="9089" y="8598"/>
                </a:lnTo>
                <a:lnTo>
                  <a:pt x="9151" y="8475"/>
                </a:lnTo>
                <a:lnTo>
                  <a:pt x="9151" y="8322"/>
                </a:lnTo>
                <a:lnTo>
                  <a:pt x="8997" y="8260"/>
                </a:lnTo>
                <a:lnTo>
                  <a:pt x="8874" y="8138"/>
                </a:lnTo>
                <a:lnTo>
                  <a:pt x="8813" y="7953"/>
                </a:lnTo>
                <a:lnTo>
                  <a:pt x="8690" y="7892"/>
                </a:lnTo>
                <a:lnTo>
                  <a:pt x="8660" y="7769"/>
                </a:lnTo>
                <a:lnTo>
                  <a:pt x="8506" y="7677"/>
                </a:lnTo>
                <a:lnTo>
                  <a:pt x="8230" y="7708"/>
                </a:lnTo>
                <a:lnTo>
                  <a:pt x="8076" y="7708"/>
                </a:lnTo>
                <a:lnTo>
                  <a:pt x="8045" y="7462"/>
                </a:lnTo>
                <a:lnTo>
                  <a:pt x="7953" y="7278"/>
                </a:lnTo>
                <a:lnTo>
                  <a:pt x="7830" y="7370"/>
                </a:lnTo>
                <a:lnTo>
                  <a:pt x="7923" y="7186"/>
                </a:lnTo>
                <a:lnTo>
                  <a:pt x="7830" y="7032"/>
                </a:lnTo>
                <a:lnTo>
                  <a:pt x="7830" y="6602"/>
                </a:lnTo>
                <a:lnTo>
                  <a:pt x="7616" y="6694"/>
                </a:lnTo>
                <a:lnTo>
                  <a:pt x="7554" y="6602"/>
                </a:lnTo>
                <a:lnTo>
                  <a:pt x="7216" y="6602"/>
                </a:lnTo>
                <a:lnTo>
                  <a:pt x="6940" y="6418"/>
                </a:lnTo>
                <a:lnTo>
                  <a:pt x="6940" y="6295"/>
                </a:lnTo>
                <a:lnTo>
                  <a:pt x="7094" y="6203"/>
                </a:lnTo>
                <a:lnTo>
                  <a:pt x="7308" y="6111"/>
                </a:lnTo>
                <a:lnTo>
                  <a:pt x="7186" y="6050"/>
                </a:lnTo>
                <a:lnTo>
                  <a:pt x="7001" y="6050"/>
                </a:lnTo>
                <a:lnTo>
                  <a:pt x="6909" y="6019"/>
                </a:lnTo>
                <a:lnTo>
                  <a:pt x="6725" y="6080"/>
                </a:lnTo>
                <a:lnTo>
                  <a:pt x="6848" y="5988"/>
                </a:lnTo>
                <a:lnTo>
                  <a:pt x="7032" y="5835"/>
                </a:lnTo>
                <a:lnTo>
                  <a:pt x="7278" y="5804"/>
                </a:lnTo>
                <a:lnTo>
                  <a:pt x="7247" y="5620"/>
                </a:lnTo>
                <a:lnTo>
                  <a:pt x="6971" y="5343"/>
                </a:lnTo>
                <a:lnTo>
                  <a:pt x="6848" y="5343"/>
                </a:lnTo>
                <a:lnTo>
                  <a:pt x="6633" y="5466"/>
                </a:lnTo>
                <a:lnTo>
                  <a:pt x="6479" y="5558"/>
                </a:lnTo>
                <a:lnTo>
                  <a:pt x="6264" y="5558"/>
                </a:lnTo>
                <a:lnTo>
                  <a:pt x="6387" y="5558"/>
                </a:lnTo>
                <a:lnTo>
                  <a:pt x="6479" y="5466"/>
                </a:lnTo>
                <a:lnTo>
                  <a:pt x="6541" y="5466"/>
                </a:lnTo>
                <a:lnTo>
                  <a:pt x="6633" y="5343"/>
                </a:lnTo>
                <a:lnTo>
                  <a:pt x="6572" y="5220"/>
                </a:lnTo>
                <a:lnTo>
                  <a:pt x="6387" y="5159"/>
                </a:lnTo>
                <a:lnTo>
                  <a:pt x="6111" y="5159"/>
                </a:lnTo>
                <a:lnTo>
                  <a:pt x="5896" y="4975"/>
                </a:lnTo>
                <a:lnTo>
                  <a:pt x="5896" y="4852"/>
                </a:lnTo>
                <a:lnTo>
                  <a:pt x="5865" y="4637"/>
                </a:lnTo>
                <a:lnTo>
                  <a:pt x="5528" y="4299"/>
                </a:lnTo>
                <a:lnTo>
                  <a:pt x="5405" y="4299"/>
                </a:lnTo>
                <a:lnTo>
                  <a:pt x="5313" y="4330"/>
                </a:lnTo>
                <a:lnTo>
                  <a:pt x="5159" y="4207"/>
                </a:lnTo>
                <a:lnTo>
                  <a:pt x="5128" y="3900"/>
                </a:lnTo>
                <a:lnTo>
                  <a:pt x="4883" y="3685"/>
                </a:lnTo>
                <a:lnTo>
                  <a:pt x="4576" y="3501"/>
                </a:lnTo>
                <a:lnTo>
                  <a:pt x="4391" y="3501"/>
                </a:lnTo>
                <a:lnTo>
                  <a:pt x="4361" y="3593"/>
                </a:lnTo>
                <a:lnTo>
                  <a:pt x="4238" y="3501"/>
                </a:lnTo>
                <a:lnTo>
                  <a:pt x="4207" y="3286"/>
                </a:lnTo>
                <a:lnTo>
                  <a:pt x="4084" y="3409"/>
                </a:lnTo>
                <a:lnTo>
                  <a:pt x="4023" y="3286"/>
                </a:lnTo>
                <a:lnTo>
                  <a:pt x="4023" y="3040"/>
                </a:lnTo>
                <a:lnTo>
                  <a:pt x="3869" y="2856"/>
                </a:lnTo>
                <a:lnTo>
                  <a:pt x="3685" y="2825"/>
                </a:lnTo>
                <a:lnTo>
                  <a:pt x="3624" y="2703"/>
                </a:lnTo>
                <a:lnTo>
                  <a:pt x="3132" y="2396"/>
                </a:lnTo>
                <a:lnTo>
                  <a:pt x="2979" y="2396"/>
                </a:lnTo>
                <a:lnTo>
                  <a:pt x="2795" y="2150"/>
                </a:lnTo>
                <a:lnTo>
                  <a:pt x="2580" y="2150"/>
                </a:lnTo>
                <a:lnTo>
                  <a:pt x="2518" y="1996"/>
                </a:lnTo>
                <a:lnTo>
                  <a:pt x="2488" y="1751"/>
                </a:lnTo>
                <a:lnTo>
                  <a:pt x="2334" y="1659"/>
                </a:lnTo>
                <a:lnTo>
                  <a:pt x="2242" y="1444"/>
                </a:lnTo>
                <a:lnTo>
                  <a:pt x="2150" y="1444"/>
                </a:lnTo>
                <a:lnTo>
                  <a:pt x="2027" y="1229"/>
                </a:lnTo>
                <a:lnTo>
                  <a:pt x="1843" y="1137"/>
                </a:lnTo>
                <a:lnTo>
                  <a:pt x="1689" y="1137"/>
                </a:lnTo>
                <a:lnTo>
                  <a:pt x="1566" y="1198"/>
                </a:lnTo>
                <a:lnTo>
                  <a:pt x="1474" y="1137"/>
                </a:lnTo>
                <a:lnTo>
                  <a:pt x="1259" y="1137"/>
                </a:lnTo>
                <a:lnTo>
                  <a:pt x="1014" y="1198"/>
                </a:lnTo>
                <a:lnTo>
                  <a:pt x="891" y="1106"/>
                </a:lnTo>
                <a:lnTo>
                  <a:pt x="522" y="860"/>
                </a:lnTo>
                <a:lnTo>
                  <a:pt x="185" y="799"/>
                </a:lnTo>
                <a:close/>
              </a:path>
            </a:pathLst>
          </a:custGeom>
          <a:no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7"/>
          <p:cNvSpPr/>
          <p:nvPr/>
        </p:nvSpPr>
        <p:spPr>
          <a:xfrm>
            <a:off x="7500788" y="3078652"/>
            <a:ext cx="76360" cy="23064"/>
          </a:xfrm>
          <a:custGeom>
            <a:avLst/>
            <a:gdLst/>
            <a:ahLst/>
            <a:cxnLst/>
            <a:rect l="l" t="t" r="r" b="b"/>
            <a:pathLst>
              <a:path w="2642" h="830" extrusionOk="0">
                <a:moveTo>
                  <a:pt x="0" y="676"/>
                </a:moveTo>
                <a:lnTo>
                  <a:pt x="123" y="829"/>
                </a:lnTo>
                <a:lnTo>
                  <a:pt x="308" y="737"/>
                </a:lnTo>
                <a:lnTo>
                  <a:pt x="461" y="706"/>
                </a:lnTo>
                <a:lnTo>
                  <a:pt x="461" y="491"/>
                </a:lnTo>
                <a:lnTo>
                  <a:pt x="338" y="522"/>
                </a:lnTo>
                <a:lnTo>
                  <a:pt x="123" y="553"/>
                </a:lnTo>
                <a:lnTo>
                  <a:pt x="0" y="676"/>
                </a:lnTo>
                <a:close/>
                <a:moveTo>
                  <a:pt x="676" y="430"/>
                </a:moveTo>
                <a:lnTo>
                  <a:pt x="830" y="614"/>
                </a:lnTo>
                <a:lnTo>
                  <a:pt x="1044" y="798"/>
                </a:lnTo>
                <a:lnTo>
                  <a:pt x="1075" y="798"/>
                </a:lnTo>
                <a:lnTo>
                  <a:pt x="1229" y="645"/>
                </a:lnTo>
                <a:lnTo>
                  <a:pt x="1352" y="614"/>
                </a:lnTo>
                <a:lnTo>
                  <a:pt x="1505" y="614"/>
                </a:lnTo>
                <a:lnTo>
                  <a:pt x="1843" y="553"/>
                </a:lnTo>
                <a:lnTo>
                  <a:pt x="2088" y="399"/>
                </a:lnTo>
                <a:lnTo>
                  <a:pt x="2334" y="338"/>
                </a:lnTo>
                <a:lnTo>
                  <a:pt x="2396" y="246"/>
                </a:lnTo>
                <a:lnTo>
                  <a:pt x="2488" y="246"/>
                </a:lnTo>
                <a:lnTo>
                  <a:pt x="2641" y="123"/>
                </a:lnTo>
                <a:lnTo>
                  <a:pt x="2641" y="61"/>
                </a:lnTo>
                <a:lnTo>
                  <a:pt x="2549" y="0"/>
                </a:lnTo>
                <a:lnTo>
                  <a:pt x="2242" y="61"/>
                </a:lnTo>
                <a:lnTo>
                  <a:pt x="2058" y="61"/>
                </a:lnTo>
                <a:lnTo>
                  <a:pt x="1874" y="92"/>
                </a:lnTo>
                <a:lnTo>
                  <a:pt x="1689" y="92"/>
                </a:lnTo>
                <a:lnTo>
                  <a:pt x="1474" y="154"/>
                </a:lnTo>
                <a:lnTo>
                  <a:pt x="1137" y="123"/>
                </a:lnTo>
                <a:lnTo>
                  <a:pt x="860" y="369"/>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7"/>
          <p:cNvSpPr/>
          <p:nvPr/>
        </p:nvSpPr>
        <p:spPr>
          <a:xfrm>
            <a:off x="6926720" y="2689255"/>
            <a:ext cx="462586" cy="158225"/>
          </a:xfrm>
          <a:custGeom>
            <a:avLst/>
            <a:gdLst/>
            <a:ahLst/>
            <a:cxnLst/>
            <a:rect l="l" t="t" r="r" b="b"/>
            <a:pathLst>
              <a:path w="15906" h="5589" extrusionOk="0">
                <a:moveTo>
                  <a:pt x="9611" y="4084"/>
                </a:moveTo>
                <a:lnTo>
                  <a:pt x="9611" y="4207"/>
                </a:lnTo>
                <a:lnTo>
                  <a:pt x="9581" y="4207"/>
                </a:lnTo>
                <a:lnTo>
                  <a:pt x="9581" y="4146"/>
                </a:lnTo>
                <a:lnTo>
                  <a:pt x="9642" y="4053"/>
                </a:lnTo>
                <a:lnTo>
                  <a:pt x="9642" y="4053"/>
                </a:lnTo>
                <a:close/>
                <a:moveTo>
                  <a:pt x="0" y="1505"/>
                </a:moveTo>
                <a:lnTo>
                  <a:pt x="31" y="1689"/>
                </a:lnTo>
                <a:lnTo>
                  <a:pt x="123" y="1812"/>
                </a:lnTo>
                <a:lnTo>
                  <a:pt x="184" y="1781"/>
                </a:lnTo>
                <a:lnTo>
                  <a:pt x="154" y="1658"/>
                </a:lnTo>
                <a:lnTo>
                  <a:pt x="62" y="1536"/>
                </a:lnTo>
                <a:close/>
                <a:moveTo>
                  <a:pt x="8076" y="4729"/>
                </a:moveTo>
                <a:lnTo>
                  <a:pt x="8229" y="5036"/>
                </a:lnTo>
                <a:lnTo>
                  <a:pt x="8506" y="5220"/>
                </a:lnTo>
                <a:lnTo>
                  <a:pt x="8536" y="5282"/>
                </a:lnTo>
                <a:lnTo>
                  <a:pt x="8721" y="5466"/>
                </a:lnTo>
                <a:lnTo>
                  <a:pt x="8782" y="5589"/>
                </a:lnTo>
                <a:lnTo>
                  <a:pt x="8905" y="5589"/>
                </a:lnTo>
                <a:lnTo>
                  <a:pt x="9151" y="5527"/>
                </a:lnTo>
                <a:lnTo>
                  <a:pt x="9181" y="5435"/>
                </a:lnTo>
                <a:lnTo>
                  <a:pt x="9366" y="5435"/>
                </a:lnTo>
                <a:lnTo>
                  <a:pt x="9488" y="5374"/>
                </a:lnTo>
                <a:lnTo>
                  <a:pt x="9949" y="5404"/>
                </a:lnTo>
                <a:lnTo>
                  <a:pt x="10410" y="5220"/>
                </a:lnTo>
                <a:lnTo>
                  <a:pt x="10532" y="5097"/>
                </a:lnTo>
                <a:lnTo>
                  <a:pt x="10901" y="5097"/>
                </a:lnTo>
                <a:lnTo>
                  <a:pt x="11116" y="5220"/>
                </a:lnTo>
                <a:lnTo>
                  <a:pt x="11177" y="5312"/>
                </a:lnTo>
                <a:lnTo>
                  <a:pt x="11392" y="5312"/>
                </a:lnTo>
                <a:lnTo>
                  <a:pt x="11730" y="5128"/>
                </a:lnTo>
                <a:lnTo>
                  <a:pt x="12098" y="5067"/>
                </a:lnTo>
                <a:lnTo>
                  <a:pt x="12068" y="4944"/>
                </a:lnTo>
                <a:lnTo>
                  <a:pt x="12405" y="4453"/>
                </a:lnTo>
                <a:lnTo>
                  <a:pt x="12528" y="4115"/>
                </a:lnTo>
                <a:lnTo>
                  <a:pt x="12774" y="3716"/>
                </a:lnTo>
                <a:lnTo>
                  <a:pt x="12958" y="3071"/>
                </a:lnTo>
                <a:lnTo>
                  <a:pt x="12958" y="2948"/>
                </a:lnTo>
                <a:lnTo>
                  <a:pt x="13050" y="2825"/>
                </a:lnTo>
                <a:lnTo>
                  <a:pt x="13050" y="2702"/>
                </a:lnTo>
                <a:lnTo>
                  <a:pt x="13235" y="2487"/>
                </a:lnTo>
                <a:lnTo>
                  <a:pt x="13357" y="2549"/>
                </a:lnTo>
                <a:lnTo>
                  <a:pt x="13634" y="2518"/>
                </a:lnTo>
                <a:lnTo>
                  <a:pt x="14002" y="2518"/>
                </a:lnTo>
                <a:lnTo>
                  <a:pt x="14094" y="2610"/>
                </a:lnTo>
                <a:lnTo>
                  <a:pt x="14340" y="2610"/>
                </a:lnTo>
                <a:lnTo>
                  <a:pt x="14493" y="2641"/>
                </a:lnTo>
                <a:lnTo>
                  <a:pt x="14493" y="2580"/>
                </a:lnTo>
                <a:lnTo>
                  <a:pt x="14708" y="2702"/>
                </a:lnTo>
                <a:lnTo>
                  <a:pt x="14831" y="2733"/>
                </a:lnTo>
                <a:lnTo>
                  <a:pt x="15015" y="2641"/>
                </a:lnTo>
                <a:lnTo>
                  <a:pt x="15230" y="2610"/>
                </a:lnTo>
                <a:lnTo>
                  <a:pt x="15230" y="2518"/>
                </a:lnTo>
                <a:lnTo>
                  <a:pt x="15015" y="2334"/>
                </a:lnTo>
                <a:lnTo>
                  <a:pt x="15015" y="2119"/>
                </a:lnTo>
                <a:lnTo>
                  <a:pt x="15108" y="2058"/>
                </a:lnTo>
                <a:lnTo>
                  <a:pt x="15445" y="2088"/>
                </a:lnTo>
                <a:lnTo>
                  <a:pt x="15722" y="2027"/>
                </a:lnTo>
                <a:lnTo>
                  <a:pt x="15906" y="1904"/>
                </a:lnTo>
                <a:lnTo>
                  <a:pt x="15845" y="1781"/>
                </a:lnTo>
                <a:lnTo>
                  <a:pt x="15722" y="1781"/>
                </a:lnTo>
                <a:lnTo>
                  <a:pt x="15537" y="1751"/>
                </a:lnTo>
                <a:lnTo>
                  <a:pt x="15384" y="1597"/>
                </a:lnTo>
                <a:lnTo>
                  <a:pt x="15261" y="1597"/>
                </a:lnTo>
                <a:lnTo>
                  <a:pt x="15046" y="1413"/>
                </a:lnTo>
                <a:lnTo>
                  <a:pt x="14923" y="1413"/>
                </a:lnTo>
                <a:lnTo>
                  <a:pt x="14801" y="1536"/>
                </a:lnTo>
                <a:lnTo>
                  <a:pt x="14739" y="1474"/>
                </a:lnTo>
                <a:lnTo>
                  <a:pt x="14893" y="1321"/>
                </a:lnTo>
                <a:lnTo>
                  <a:pt x="14801" y="1198"/>
                </a:lnTo>
                <a:lnTo>
                  <a:pt x="14739" y="1229"/>
                </a:lnTo>
                <a:lnTo>
                  <a:pt x="14616" y="1382"/>
                </a:lnTo>
                <a:lnTo>
                  <a:pt x="14555" y="1290"/>
                </a:lnTo>
                <a:lnTo>
                  <a:pt x="14493" y="1259"/>
                </a:lnTo>
                <a:lnTo>
                  <a:pt x="14493" y="1014"/>
                </a:lnTo>
                <a:lnTo>
                  <a:pt x="14647" y="952"/>
                </a:lnTo>
                <a:lnTo>
                  <a:pt x="14647" y="860"/>
                </a:lnTo>
                <a:lnTo>
                  <a:pt x="14432" y="737"/>
                </a:lnTo>
                <a:lnTo>
                  <a:pt x="14371" y="768"/>
                </a:lnTo>
                <a:lnTo>
                  <a:pt x="14217" y="645"/>
                </a:lnTo>
                <a:lnTo>
                  <a:pt x="14217" y="399"/>
                </a:lnTo>
                <a:lnTo>
                  <a:pt x="14064" y="307"/>
                </a:lnTo>
                <a:lnTo>
                  <a:pt x="13971" y="338"/>
                </a:lnTo>
                <a:lnTo>
                  <a:pt x="14033" y="492"/>
                </a:lnTo>
                <a:lnTo>
                  <a:pt x="13849" y="676"/>
                </a:lnTo>
                <a:lnTo>
                  <a:pt x="13757" y="676"/>
                </a:lnTo>
                <a:lnTo>
                  <a:pt x="13818" y="522"/>
                </a:lnTo>
                <a:lnTo>
                  <a:pt x="13787" y="369"/>
                </a:lnTo>
                <a:lnTo>
                  <a:pt x="13695" y="369"/>
                </a:lnTo>
                <a:lnTo>
                  <a:pt x="13572" y="768"/>
                </a:lnTo>
                <a:lnTo>
                  <a:pt x="13449" y="799"/>
                </a:lnTo>
                <a:lnTo>
                  <a:pt x="13296" y="1167"/>
                </a:lnTo>
                <a:lnTo>
                  <a:pt x="13265" y="1382"/>
                </a:lnTo>
                <a:lnTo>
                  <a:pt x="12958" y="1720"/>
                </a:lnTo>
                <a:lnTo>
                  <a:pt x="12805" y="1720"/>
                </a:lnTo>
                <a:lnTo>
                  <a:pt x="12559" y="1812"/>
                </a:lnTo>
                <a:lnTo>
                  <a:pt x="12498" y="1904"/>
                </a:lnTo>
                <a:lnTo>
                  <a:pt x="12590" y="1904"/>
                </a:lnTo>
                <a:lnTo>
                  <a:pt x="12528" y="1996"/>
                </a:lnTo>
                <a:lnTo>
                  <a:pt x="12590" y="2027"/>
                </a:lnTo>
                <a:lnTo>
                  <a:pt x="12774" y="1965"/>
                </a:lnTo>
                <a:lnTo>
                  <a:pt x="12713" y="2088"/>
                </a:lnTo>
                <a:lnTo>
                  <a:pt x="12590" y="2150"/>
                </a:lnTo>
                <a:lnTo>
                  <a:pt x="12559" y="2180"/>
                </a:lnTo>
                <a:lnTo>
                  <a:pt x="12559" y="2242"/>
                </a:lnTo>
                <a:lnTo>
                  <a:pt x="12651" y="2549"/>
                </a:lnTo>
                <a:lnTo>
                  <a:pt x="12590" y="2672"/>
                </a:lnTo>
                <a:lnTo>
                  <a:pt x="12467" y="2610"/>
                </a:lnTo>
                <a:lnTo>
                  <a:pt x="12467" y="2395"/>
                </a:lnTo>
                <a:lnTo>
                  <a:pt x="12436" y="2272"/>
                </a:lnTo>
                <a:lnTo>
                  <a:pt x="12405" y="2272"/>
                </a:lnTo>
                <a:lnTo>
                  <a:pt x="12405" y="2242"/>
                </a:lnTo>
                <a:lnTo>
                  <a:pt x="12344" y="2242"/>
                </a:lnTo>
                <a:lnTo>
                  <a:pt x="12252" y="2365"/>
                </a:lnTo>
                <a:lnTo>
                  <a:pt x="12313" y="2733"/>
                </a:lnTo>
                <a:lnTo>
                  <a:pt x="12221" y="2794"/>
                </a:lnTo>
                <a:lnTo>
                  <a:pt x="12068" y="2672"/>
                </a:lnTo>
                <a:lnTo>
                  <a:pt x="11914" y="2426"/>
                </a:lnTo>
                <a:lnTo>
                  <a:pt x="11822" y="2426"/>
                </a:lnTo>
                <a:lnTo>
                  <a:pt x="11699" y="2365"/>
                </a:lnTo>
                <a:lnTo>
                  <a:pt x="11576" y="2518"/>
                </a:lnTo>
                <a:lnTo>
                  <a:pt x="11576" y="2702"/>
                </a:lnTo>
                <a:lnTo>
                  <a:pt x="11361" y="2887"/>
                </a:lnTo>
                <a:lnTo>
                  <a:pt x="11300" y="3040"/>
                </a:lnTo>
                <a:lnTo>
                  <a:pt x="11054" y="3286"/>
                </a:lnTo>
                <a:lnTo>
                  <a:pt x="11024" y="3409"/>
                </a:lnTo>
                <a:lnTo>
                  <a:pt x="10809" y="3685"/>
                </a:lnTo>
                <a:lnTo>
                  <a:pt x="10594" y="3869"/>
                </a:lnTo>
                <a:lnTo>
                  <a:pt x="9918" y="4023"/>
                </a:lnTo>
                <a:lnTo>
                  <a:pt x="9857" y="4053"/>
                </a:lnTo>
                <a:lnTo>
                  <a:pt x="9888" y="4268"/>
                </a:lnTo>
                <a:lnTo>
                  <a:pt x="9980" y="4360"/>
                </a:lnTo>
                <a:lnTo>
                  <a:pt x="9857" y="4330"/>
                </a:lnTo>
                <a:lnTo>
                  <a:pt x="9734" y="4391"/>
                </a:lnTo>
                <a:lnTo>
                  <a:pt x="9550" y="4422"/>
                </a:lnTo>
                <a:lnTo>
                  <a:pt x="9458" y="4514"/>
                </a:lnTo>
                <a:lnTo>
                  <a:pt x="9396" y="4698"/>
                </a:lnTo>
                <a:lnTo>
                  <a:pt x="9396" y="4913"/>
                </a:lnTo>
                <a:lnTo>
                  <a:pt x="9273" y="5128"/>
                </a:lnTo>
                <a:lnTo>
                  <a:pt x="9273" y="5190"/>
                </a:lnTo>
                <a:lnTo>
                  <a:pt x="8936" y="5159"/>
                </a:lnTo>
                <a:lnTo>
                  <a:pt x="8598" y="5036"/>
                </a:lnTo>
                <a:lnTo>
                  <a:pt x="8352" y="5036"/>
                </a:lnTo>
                <a:lnTo>
                  <a:pt x="8260" y="4882"/>
                </a:lnTo>
                <a:lnTo>
                  <a:pt x="8137" y="4729"/>
                </a:lnTo>
                <a:lnTo>
                  <a:pt x="8076" y="4760"/>
                </a:lnTo>
                <a:close/>
                <a:moveTo>
                  <a:pt x="13971" y="0"/>
                </a:moveTo>
                <a:lnTo>
                  <a:pt x="13757" y="123"/>
                </a:lnTo>
                <a:lnTo>
                  <a:pt x="13849" y="123"/>
                </a:lnTo>
                <a:lnTo>
                  <a:pt x="13971" y="62"/>
                </a:lnTo>
                <a:lnTo>
                  <a:pt x="13971" y="0"/>
                </a:lnTo>
                <a:close/>
                <a:moveTo>
                  <a:pt x="14186" y="0"/>
                </a:moveTo>
                <a:lnTo>
                  <a:pt x="14033" y="154"/>
                </a:lnTo>
                <a:lnTo>
                  <a:pt x="14064" y="215"/>
                </a:lnTo>
                <a:lnTo>
                  <a:pt x="14248" y="154"/>
                </a:lnTo>
                <a:lnTo>
                  <a:pt x="14248" y="31"/>
                </a:lnTo>
                <a:lnTo>
                  <a:pt x="14186" y="0"/>
                </a:lnTo>
                <a:close/>
                <a:moveTo>
                  <a:pt x="9611" y="4360"/>
                </a:moveTo>
                <a:lnTo>
                  <a:pt x="9458" y="4391"/>
                </a:lnTo>
                <a:lnTo>
                  <a:pt x="9550" y="4268"/>
                </a:lnTo>
                <a:close/>
                <a:moveTo>
                  <a:pt x="9703" y="4299"/>
                </a:moveTo>
                <a:lnTo>
                  <a:pt x="9611" y="4330"/>
                </a:lnTo>
                <a:lnTo>
                  <a:pt x="9581" y="4268"/>
                </a:lnTo>
                <a:lnTo>
                  <a:pt x="9611" y="4238"/>
                </a:lnTo>
                <a:close/>
                <a:moveTo>
                  <a:pt x="9795" y="4053"/>
                </a:moveTo>
                <a:lnTo>
                  <a:pt x="9857" y="4238"/>
                </a:lnTo>
                <a:lnTo>
                  <a:pt x="9765" y="4268"/>
                </a:lnTo>
                <a:lnTo>
                  <a:pt x="9642" y="4176"/>
                </a:lnTo>
                <a:lnTo>
                  <a:pt x="9642" y="4084"/>
                </a:lnTo>
                <a:lnTo>
                  <a:pt x="9703" y="4084"/>
                </a:lnTo>
                <a:lnTo>
                  <a:pt x="9703" y="4084"/>
                </a:lnTo>
                <a:lnTo>
                  <a:pt x="9795" y="4053"/>
                </a:lnTo>
                <a:close/>
                <a:moveTo>
                  <a:pt x="62" y="799"/>
                </a:moveTo>
                <a:lnTo>
                  <a:pt x="92" y="614"/>
                </a:lnTo>
                <a:lnTo>
                  <a:pt x="215" y="461"/>
                </a:lnTo>
                <a:lnTo>
                  <a:pt x="369" y="614"/>
                </a:lnTo>
                <a:lnTo>
                  <a:pt x="584" y="676"/>
                </a:lnTo>
                <a:lnTo>
                  <a:pt x="645" y="768"/>
                </a:lnTo>
                <a:lnTo>
                  <a:pt x="799" y="768"/>
                </a:lnTo>
                <a:lnTo>
                  <a:pt x="921" y="891"/>
                </a:lnTo>
                <a:lnTo>
                  <a:pt x="891" y="1106"/>
                </a:lnTo>
                <a:lnTo>
                  <a:pt x="799" y="1229"/>
                </a:lnTo>
                <a:lnTo>
                  <a:pt x="799" y="1351"/>
                </a:lnTo>
                <a:lnTo>
                  <a:pt x="1014" y="1413"/>
                </a:lnTo>
                <a:lnTo>
                  <a:pt x="1198" y="1259"/>
                </a:lnTo>
                <a:lnTo>
                  <a:pt x="1351" y="1229"/>
                </a:lnTo>
                <a:lnTo>
                  <a:pt x="1474" y="1321"/>
                </a:lnTo>
                <a:lnTo>
                  <a:pt x="1566" y="1229"/>
                </a:lnTo>
                <a:lnTo>
                  <a:pt x="1566" y="1106"/>
                </a:lnTo>
                <a:lnTo>
                  <a:pt x="1628" y="1044"/>
                </a:lnTo>
                <a:lnTo>
                  <a:pt x="1720" y="1044"/>
                </a:lnTo>
                <a:lnTo>
                  <a:pt x="1812" y="983"/>
                </a:lnTo>
                <a:lnTo>
                  <a:pt x="1873" y="952"/>
                </a:lnTo>
                <a:lnTo>
                  <a:pt x="1996" y="1167"/>
                </a:lnTo>
                <a:lnTo>
                  <a:pt x="2610" y="1781"/>
                </a:lnTo>
                <a:lnTo>
                  <a:pt x="2794" y="2088"/>
                </a:lnTo>
                <a:lnTo>
                  <a:pt x="2856" y="2426"/>
                </a:lnTo>
                <a:lnTo>
                  <a:pt x="2794" y="2518"/>
                </a:lnTo>
                <a:lnTo>
                  <a:pt x="2825" y="2917"/>
                </a:lnTo>
                <a:lnTo>
                  <a:pt x="2764" y="2979"/>
                </a:lnTo>
                <a:lnTo>
                  <a:pt x="2764" y="3132"/>
                </a:lnTo>
                <a:lnTo>
                  <a:pt x="2825" y="3224"/>
                </a:lnTo>
                <a:lnTo>
                  <a:pt x="2825" y="3654"/>
                </a:lnTo>
                <a:lnTo>
                  <a:pt x="2948" y="3869"/>
                </a:lnTo>
                <a:lnTo>
                  <a:pt x="3132" y="4023"/>
                </a:lnTo>
                <a:lnTo>
                  <a:pt x="3255" y="4023"/>
                </a:lnTo>
                <a:lnTo>
                  <a:pt x="3316" y="4115"/>
                </a:lnTo>
                <a:lnTo>
                  <a:pt x="3286" y="4176"/>
                </a:lnTo>
                <a:lnTo>
                  <a:pt x="3316" y="4422"/>
                </a:lnTo>
                <a:lnTo>
                  <a:pt x="3378" y="4453"/>
                </a:lnTo>
                <a:lnTo>
                  <a:pt x="3409" y="4514"/>
                </a:lnTo>
                <a:lnTo>
                  <a:pt x="3409" y="4575"/>
                </a:lnTo>
                <a:lnTo>
                  <a:pt x="3439" y="4606"/>
                </a:lnTo>
                <a:lnTo>
                  <a:pt x="3624" y="4944"/>
                </a:lnTo>
                <a:lnTo>
                  <a:pt x="3624" y="5128"/>
                </a:lnTo>
                <a:lnTo>
                  <a:pt x="3501" y="5128"/>
                </a:lnTo>
                <a:lnTo>
                  <a:pt x="3470" y="5067"/>
                </a:lnTo>
                <a:lnTo>
                  <a:pt x="3470" y="4975"/>
                </a:lnTo>
                <a:lnTo>
                  <a:pt x="3378" y="4913"/>
                </a:lnTo>
                <a:lnTo>
                  <a:pt x="3439" y="4975"/>
                </a:lnTo>
                <a:lnTo>
                  <a:pt x="3439" y="5067"/>
                </a:lnTo>
                <a:lnTo>
                  <a:pt x="3378" y="5067"/>
                </a:lnTo>
                <a:lnTo>
                  <a:pt x="3439" y="5067"/>
                </a:lnTo>
                <a:lnTo>
                  <a:pt x="3439" y="5128"/>
                </a:lnTo>
                <a:lnTo>
                  <a:pt x="3286" y="5220"/>
                </a:lnTo>
                <a:lnTo>
                  <a:pt x="3224" y="5128"/>
                </a:lnTo>
                <a:lnTo>
                  <a:pt x="3163" y="5190"/>
                </a:lnTo>
                <a:lnTo>
                  <a:pt x="3009" y="5128"/>
                </a:lnTo>
                <a:lnTo>
                  <a:pt x="2887" y="5005"/>
                </a:lnTo>
                <a:lnTo>
                  <a:pt x="2610" y="4944"/>
                </a:lnTo>
                <a:lnTo>
                  <a:pt x="2365" y="4821"/>
                </a:lnTo>
                <a:lnTo>
                  <a:pt x="2242" y="4668"/>
                </a:lnTo>
                <a:lnTo>
                  <a:pt x="2150" y="4606"/>
                </a:lnTo>
                <a:lnTo>
                  <a:pt x="2058" y="4637"/>
                </a:lnTo>
                <a:lnTo>
                  <a:pt x="1935" y="4637"/>
                </a:lnTo>
                <a:lnTo>
                  <a:pt x="1720" y="4422"/>
                </a:lnTo>
                <a:lnTo>
                  <a:pt x="1720" y="4268"/>
                </a:lnTo>
                <a:lnTo>
                  <a:pt x="1474" y="4084"/>
                </a:lnTo>
                <a:lnTo>
                  <a:pt x="1167" y="3961"/>
                </a:lnTo>
                <a:lnTo>
                  <a:pt x="1075" y="3869"/>
                </a:lnTo>
                <a:lnTo>
                  <a:pt x="1075" y="3746"/>
                </a:lnTo>
                <a:lnTo>
                  <a:pt x="1198" y="3624"/>
                </a:lnTo>
                <a:lnTo>
                  <a:pt x="1106" y="3470"/>
                </a:lnTo>
                <a:lnTo>
                  <a:pt x="952" y="3378"/>
                </a:lnTo>
                <a:lnTo>
                  <a:pt x="799" y="3163"/>
                </a:lnTo>
                <a:lnTo>
                  <a:pt x="584" y="3040"/>
                </a:lnTo>
                <a:lnTo>
                  <a:pt x="492" y="2887"/>
                </a:lnTo>
                <a:lnTo>
                  <a:pt x="522" y="2825"/>
                </a:lnTo>
                <a:lnTo>
                  <a:pt x="399" y="2702"/>
                </a:lnTo>
                <a:lnTo>
                  <a:pt x="399" y="2518"/>
                </a:lnTo>
                <a:lnTo>
                  <a:pt x="461" y="2457"/>
                </a:lnTo>
                <a:lnTo>
                  <a:pt x="492" y="2211"/>
                </a:lnTo>
                <a:lnTo>
                  <a:pt x="369" y="1996"/>
                </a:lnTo>
                <a:lnTo>
                  <a:pt x="277" y="1781"/>
                </a:lnTo>
                <a:lnTo>
                  <a:pt x="215" y="1075"/>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7"/>
          <p:cNvSpPr/>
          <p:nvPr/>
        </p:nvSpPr>
        <p:spPr>
          <a:xfrm>
            <a:off x="7267315" y="2745036"/>
            <a:ext cx="27468" cy="21988"/>
          </a:xfrm>
          <a:custGeom>
            <a:avLst/>
            <a:gdLst/>
            <a:ahLst/>
            <a:cxnLst/>
            <a:rect l="l" t="t" r="r" b="b"/>
            <a:pathLst>
              <a:path w="953" h="799" extrusionOk="0">
                <a:moveTo>
                  <a:pt x="0" y="369"/>
                </a:moveTo>
                <a:lnTo>
                  <a:pt x="123" y="430"/>
                </a:lnTo>
                <a:lnTo>
                  <a:pt x="215" y="430"/>
                </a:lnTo>
                <a:lnTo>
                  <a:pt x="369" y="676"/>
                </a:lnTo>
                <a:lnTo>
                  <a:pt x="522" y="799"/>
                </a:lnTo>
                <a:lnTo>
                  <a:pt x="614" y="768"/>
                </a:lnTo>
                <a:lnTo>
                  <a:pt x="553" y="369"/>
                </a:lnTo>
                <a:lnTo>
                  <a:pt x="645" y="246"/>
                </a:lnTo>
                <a:lnTo>
                  <a:pt x="706" y="246"/>
                </a:lnTo>
                <a:lnTo>
                  <a:pt x="706" y="185"/>
                </a:lnTo>
                <a:lnTo>
                  <a:pt x="706" y="0"/>
                </a:lnTo>
                <a:lnTo>
                  <a:pt x="553" y="62"/>
                </a:lnTo>
                <a:lnTo>
                  <a:pt x="369" y="215"/>
                </a:lnTo>
                <a:lnTo>
                  <a:pt x="62" y="307"/>
                </a:lnTo>
                <a:lnTo>
                  <a:pt x="31" y="369"/>
                </a:lnTo>
                <a:close/>
                <a:moveTo>
                  <a:pt x="737" y="277"/>
                </a:moveTo>
                <a:lnTo>
                  <a:pt x="768" y="430"/>
                </a:lnTo>
                <a:lnTo>
                  <a:pt x="768" y="645"/>
                </a:lnTo>
                <a:lnTo>
                  <a:pt x="891" y="707"/>
                </a:lnTo>
                <a:lnTo>
                  <a:pt x="952" y="553"/>
                </a:lnTo>
                <a:lnTo>
                  <a:pt x="860" y="277"/>
                </a:lnTo>
                <a:lnTo>
                  <a:pt x="860" y="215"/>
                </a:lnTo>
                <a:lnTo>
                  <a:pt x="829" y="277"/>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7"/>
          <p:cNvSpPr/>
          <p:nvPr/>
        </p:nvSpPr>
        <p:spPr>
          <a:xfrm>
            <a:off x="6947595" y="2281621"/>
            <a:ext cx="199990" cy="376006"/>
          </a:xfrm>
          <a:custGeom>
            <a:avLst/>
            <a:gdLst/>
            <a:ahLst/>
            <a:cxnLst/>
            <a:rect l="l" t="t" r="r" b="b"/>
            <a:pathLst>
              <a:path w="6879" h="13235" extrusionOk="0">
                <a:moveTo>
                  <a:pt x="0" y="922"/>
                </a:moveTo>
                <a:lnTo>
                  <a:pt x="62" y="891"/>
                </a:lnTo>
                <a:lnTo>
                  <a:pt x="123" y="891"/>
                </a:lnTo>
                <a:lnTo>
                  <a:pt x="185" y="799"/>
                </a:lnTo>
                <a:lnTo>
                  <a:pt x="277" y="707"/>
                </a:lnTo>
                <a:lnTo>
                  <a:pt x="430" y="645"/>
                </a:lnTo>
                <a:lnTo>
                  <a:pt x="553" y="645"/>
                </a:lnTo>
                <a:lnTo>
                  <a:pt x="553" y="768"/>
                </a:lnTo>
                <a:lnTo>
                  <a:pt x="615" y="830"/>
                </a:lnTo>
                <a:lnTo>
                  <a:pt x="737" y="830"/>
                </a:lnTo>
                <a:lnTo>
                  <a:pt x="768" y="676"/>
                </a:lnTo>
                <a:lnTo>
                  <a:pt x="891" y="584"/>
                </a:lnTo>
                <a:lnTo>
                  <a:pt x="1075" y="738"/>
                </a:lnTo>
                <a:lnTo>
                  <a:pt x="1137" y="615"/>
                </a:lnTo>
                <a:lnTo>
                  <a:pt x="1229" y="615"/>
                </a:lnTo>
                <a:lnTo>
                  <a:pt x="1290" y="738"/>
                </a:lnTo>
                <a:lnTo>
                  <a:pt x="1474" y="645"/>
                </a:lnTo>
                <a:lnTo>
                  <a:pt x="1505" y="523"/>
                </a:lnTo>
                <a:lnTo>
                  <a:pt x="1689" y="461"/>
                </a:lnTo>
                <a:lnTo>
                  <a:pt x="1874" y="553"/>
                </a:lnTo>
                <a:lnTo>
                  <a:pt x="2150" y="461"/>
                </a:lnTo>
                <a:lnTo>
                  <a:pt x="2150" y="216"/>
                </a:lnTo>
                <a:lnTo>
                  <a:pt x="2303" y="123"/>
                </a:lnTo>
                <a:lnTo>
                  <a:pt x="2518" y="123"/>
                </a:lnTo>
                <a:lnTo>
                  <a:pt x="2610" y="1"/>
                </a:lnTo>
                <a:lnTo>
                  <a:pt x="2795" y="154"/>
                </a:lnTo>
                <a:lnTo>
                  <a:pt x="2795" y="246"/>
                </a:lnTo>
                <a:lnTo>
                  <a:pt x="2979" y="277"/>
                </a:lnTo>
                <a:lnTo>
                  <a:pt x="3071" y="400"/>
                </a:lnTo>
                <a:lnTo>
                  <a:pt x="3440" y="400"/>
                </a:lnTo>
                <a:lnTo>
                  <a:pt x="3501" y="461"/>
                </a:lnTo>
                <a:lnTo>
                  <a:pt x="3716" y="369"/>
                </a:lnTo>
                <a:lnTo>
                  <a:pt x="3869" y="492"/>
                </a:lnTo>
                <a:lnTo>
                  <a:pt x="3839" y="645"/>
                </a:lnTo>
                <a:lnTo>
                  <a:pt x="3716" y="645"/>
                </a:lnTo>
                <a:lnTo>
                  <a:pt x="3624" y="953"/>
                </a:lnTo>
                <a:lnTo>
                  <a:pt x="3747" y="1014"/>
                </a:lnTo>
                <a:lnTo>
                  <a:pt x="3777" y="1167"/>
                </a:lnTo>
                <a:lnTo>
                  <a:pt x="4115" y="1290"/>
                </a:lnTo>
                <a:lnTo>
                  <a:pt x="4146" y="1413"/>
                </a:lnTo>
                <a:lnTo>
                  <a:pt x="4330" y="1475"/>
                </a:lnTo>
                <a:lnTo>
                  <a:pt x="4484" y="1567"/>
                </a:lnTo>
                <a:lnTo>
                  <a:pt x="4668" y="1505"/>
                </a:lnTo>
                <a:lnTo>
                  <a:pt x="4729" y="1567"/>
                </a:lnTo>
                <a:lnTo>
                  <a:pt x="4821" y="1536"/>
                </a:lnTo>
                <a:lnTo>
                  <a:pt x="4975" y="1628"/>
                </a:lnTo>
                <a:lnTo>
                  <a:pt x="4975" y="1628"/>
                </a:lnTo>
                <a:lnTo>
                  <a:pt x="5006" y="1689"/>
                </a:lnTo>
                <a:lnTo>
                  <a:pt x="4944" y="1782"/>
                </a:lnTo>
                <a:lnTo>
                  <a:pt x="4852" y="1812"/>
                </a:lnTo>
                <a:lnTo>
                  <a:pt x="4791" y="1812"/>
                </a:lnTo>
                <a:lnTo>
                  <a:pt x="4637" y="1904"/>
                </a:lnTo>
                <a:lnTo>
                  <a:pt x="4514" y="1904"/>
                </a:lnTo>
                <a:lnTo>
                  <a:pt x="4361" y="1935"/>
                </a:lnTo>
                <a:lnTo>
                  <a:pt x="4330" y="1997"/>
                </a:lnTo>
                <a:lnTo>
                  <a:pt x="4361" y="2119"/>
                </a:lnTo>
                <a:lnTo>
                  <a:pt x="4269" y="2181"/>
                </a:lnTo>
                <a:lnTo>
                  <a:pt x="4238" y="2242"/>
                </a:lnTo>
                <a:lnTo>
                  <a:pt x="4146" y="2181"/>
                </a:lnTo>
                <a:lnTo>
                  <a:pt x="4023" y="2211"/>
                </a:lnTo>
                <a:lnTo>
                  <a:pt x="3962" y="2304"/>
                </a:lnTo>
                <a:lnTo>
                  <a:pt x="3900" y="2304"/>
                </a:lnTo>
                <a:lnTo>
                  <a:pt x="3839" y="2242"/>
                </a:lnTo>
                <a:lnTo>
                  <a:pt x="3777" y="2211"/>
                </a:lnTo>
                <a:lnTo>
                  <a:pt x="3777" y="2334"/>
                </a:lnTo>
                <a:lnTo>
                  <a:pt x="3716" y="2426"/>
                </a:lnTo>
                <a:lnTo>
                  <a:pt x="3777" y="2457"/>
                </a:lnTo>
                <a:lnTo>
                  <a:pt x="3747" y="2580"/>
                </a:lnTo>
                <a:lnTo>
                  <a:pt x="3747" y="2733"/>
                </a:lnTo>
                <a:lnTo>
                  <a:pt x="3716" y="2764"/>
                </a:lnTo>
                <a:lnTo>
                  <a:pt x="3777" y="2856"/>
                </a:lnTo>
                <a:lnTo>
                  <a:pt x="3716" y="2918"/>
                </a:lnTo>
                <a:lnTo>
                  <a:pt x="3654" y="2948"/>
                </a:lnTo>
                <a:lnTo>
                  <a:pt x="3532" y="3133"/>
                </a:lnTo>
                <a:lnTo>
                  <a:pt x="3440" y="3133"/>
                </a:lnTo>
                <a:lnTo>
                  <a:pt x="3409" y="3071"/>
                </a:lnTo>
                <a:lnTo>
                  <a:pt x="3409" y="3163"/>
                </a:lnTo>
                <a:lnTo>
                  <a:pt x="3317" y="3194"/>
                </a:lnTo>
                <a:lnTo>
                  <a:pt x="3286" y="3348"/>
                </a:lnTo>
                <a:lnTo>
                  <a:pt x="3225" y="3409"/>
                </a:lnTo>
                <a:lnTo>
                  <a:pt x="3225" y="3563"/>
                </a:lnTo>
                <a:lnTo>
                  <a:pt x="3286" y="3563"/>
                </a:lnTo>
                <a:lnTo>
                  <a:pt x="3347" y="3624"/>
                </a:lnTo>
                <a:lnTo>
                  <a:pt x="3255" y="3900"/>
                </a:lnTo>
                <a:lnTo>
                  <a:pt x="3163" y="4054"/>
                </a:lnTo>
                <a:lnTo>
                  <a:pt x="3347" y="4207"/>
                </a:lnTo>
                <a:lnTo>
                  <a:pt x="3347" y="4299"/>
                </a:lnTo>
                <a:lnTo>
                  <a:pt x="3194" y="4330"/>
                </a:lnTo>
                <a:lnTo>
                  <a:pt x="3347" y="4361"/>
                </a:lnTo>
                <a:lnTo>
                  <a:pt x="3593" y="4514"/>
                </a:lnTo>
                <a:lnTo>
                  <a:pt x="3808" y="4729"/>
                </a:lnTo>
                <a:lnTo>
                  <a:pt x="3900" y="4729"/>
                </a:lnTo>
                <a:lnTo>
                  <a:pt x="3992" y="4914"/>
                </a:lnTo>
                <a:lnTo>
                  <a:pt x="3992" y="5006"/>
                </a:lnTo>
                <a:lnTo>
                  <a:pt x="3962" y="5067"/>
                </a:lnTo>
                <a:lnTo>
                  <a:pt x="4023" y="5251"/>
                </a:lnTo>
                <a:lnTo>
                  <a:pt x="4054" y="5343"/>
                </a:lnTo>
                <a:lnTo>
                  <a:pt x="4391" y="5620"/>
                </a:lnTo>
                <a:lnTo>
                  <a:pt x="4576" y="5712"/>
                </a:lnTo>
                <a:lnTo>
                  <a:pt x="4576" y="5773"/>
                </a:lnTo>
                <a:lnTo>
                  <a:pt x="5036" y="6019"/>
                </a:lnTo>
                <a:lnTo>
                  <a:pt x="5405" y="6295"/>
                </a:lnTo>
                <a:lnTo>
                  <a:pt x="5497" y="6480"/>
                </a:lnTo>
                <a:lnTo>
                  <a:pt x="5896" y="6725"/>
                </a:lnTo>
                <a:lnTo>
                  <a:pt x="6019" y="6940"/>
                </a:lnTo>
                <a:lnTo>
                  <a:pt x="6019" y="7094"/>
                </a:lnTo>
                <a:lnTo>
                  <a:pt x="6080" y="7094"/>
                </a:lnTo>
                <a:lnTo>
                  <a:pt x="6080" y="7186"/>
                </a:lnTo>
                <a:lnTo>
                  <a:pt x="6264" y="7401"/>
                </a:lnTo>
                <a:lnTo>
                  <a:pt x="6264" y="7493"/>
                </a:lnTo>
                <a:lnTo>
                  <a:pt x="6326" y="7554"/>
                </a:lnTo>
                <a:lnTo>
                  <a:pt x="6264" y="7616"/>
                </a:lnTo>
                <a:lnTo>
                  <a:pt x="6418" y="7800"/>
                </a:lnTo>
                <a:lnTo>
                  <a:pt x="6449" y="8107"/>
                </a:lnTo>
                <a:lnTo>
                  <a:pt x="6510" y="8138"/>
                </a:lnTo>
                <a:lnTo>
                  <a:pt x="6572" y="8414"/>
                </a:lnTo>
                <a:lnTo>
                  <a:pt x="6633" y="8445"/>
                </a:lnTo>
                <a:lnTo>
                  <a:pt x="6633" y="8598"/>
                </a:lnTo>
                <a:lnTo>
                  <a:pt x="6602" y="8690"/>
                </a:lnTo>
                <a:lnTo>
                  <a:pt x="6664" y="8844"/>
                </a:lnTo>
                <a:lnTo>
                  <a:pt x="6633" y="8905"/>
                </a:lnTo>
                <a:lnTo>
                  <a:pt x="6694" y="9120"/>
                </a:lnTo>
                <a:lnTo>
                  <a:pt x="6694" y="9182"/>
                </a:lnTo>
                <a:lnTo>
                  <a:pt x="6756" y="9212"/>
                </a:lnTo>
                <a:lnTo>
                  <a:pt x="6786" y="9335"/>
                </a:lnTo>
                <a:lnTo>
                  <a:pt x="6879" y="9519"/>
                </a:lnTo>
                <a:lnTo>
                  <a:pt x="6879" y="9642"/>
                </a:lnTo>
                <a:lnTo>
                  <a:pt x="6848" y="9642"/>
                </a:lnTo>
                <a:lnTo>
                  <a:pt x="6848" y="9581"/>
                </a:lnTo>
                <a:lnTo>
                  <a:pt x="6786" y="9519"/>
                </a:lnTo>
                <a:lnTo>
                  <a:pt x="6725" y="9581"/>
                </a:lnTo>
                <a:lnTo>
                  <a:pt x="6725" y="9704"/>
                </a:lnTo>
                <a:lnTo>
                  <a:pt x="6817" y="9765"/>
                </a:lnTo>
                <a:lnTo>
                  <a:pt x="6817" y="9857"/>
                </a:lnTo>
                <a:lnTo>
                  <a:pt x="6725" y="9919"/>
                </a:lnTo>
                <a:lnTo>
                  <a:pt x="6725" y="10011"/>
                </a:lnTo>
                <a:lnTo>
                  <a:pt x="6602" y="10103"/>
                </a:lnTo>
                <a:lnTo>
                  <a:pt x="6694" y="10287"/>
                </a:lnTo>
                <a:lnTo>
                  <a:pt x="6664" y="10441"/>
                </a:lnTo>
                <a:lnTo>
                  <a:pt x="6694" y="10502"/>
                </a:lnTo>
                <a:lnTo>
                  <a:pt x="6602" y="10594"/>
                </a:lnTo>
                <a:lnTo>
                  <a:pt x="6510" y="10625"/>
                </a:lnTo>
                <a:lnTo>
                  <a:pt x="6479" y="10840"/>
                </a:lnTo>
                <a:lnTo>
                  <a:pt x="6387" y="10871"/>
                </a:lnTo>
                <a:lnTo>
                  <a:pt x="6203" y="11055"/>
                </a:lnTo>
                <a:lnTo>
                  <a:pt x="6080" y="11116"/>
                </a:lnTo>
                <a:lnTo>
                  <a:pt x="5927" y="11239"/>
                </a:lnTo>
                <a:lnTo>
                  <a:pt x="5927" y="11393"/>
                </a:lnTo>
                <a:lnTo>
                  <a:pt x="5773" y="11393"/>
                </a:lnTo>
                <a:lnTo>
                  <a:pt x="5681" y="11485"/>
                </a:lnTo>
                <a:lnTo>
                  <a:pt x="5313" y="11700"/>
                </a:lnTo>
                <a:lnTo>
                  <a:pt x="5098" y="11730"/>
                </a:lnTo>
                <a:lnTo>
                  <a:pt x="5006" y="11669"/>
                </a:lnTo>
                <a:lnTo>
                  <a:pt x="4852" y="11730"/>
                </a:lnTo>
                <a:lnTo>
                  <a:pt x="4821" y="11700"/>
                </a:lnTo>
                <a:lnTo>
                  <a:pt x="4821" y="11577"/>
                </a:lnTo>
                <a:lnTo>
                  <a:pt x="4821" y="11485"/>
                </a:lnTo>
                <a:lnTo>
                  <a:pt x="4791" y="11577"/>
                </a:lnTo>
                <a:lnTo>
                  <a:pt x="4760" y="11607"/>
                </a:lnTo>
                <a:lnTo>
                  <a:pt x="4637" y="11577"/>
                </a:lnTo>
                <a:lnTo>
                  <a:pt x="4729" y="11669"/>
                </a:lnTo>
                <a:lnTo>
                  <a:pt x="4729" y="11730"/>
                </a:lnTo>
                <a:lnTo>
                  <a:pt x="4698" y="11761"/>
                </a:lnTo>
                <a:lnTo>
                  <a:pt x="4545" y="11730"/>
                </a:lnTo>
                <a:lnTo>
                  <a:pt x="4760" y="11822"/>
                </a:lnTo>
                <a:lnTo>
                  <a:pt x="4729" y="11915"/>
                </a:lnTo>
                <a:lnTo>
                  <a:pt x="4791" y="12037"/>
                </a:lnTo>
                <a:lnTo>
                  <a:pt x="4668" y="12099"/>
                </a:lnTo>
                <a:lnTo>
                  <a:pt x="4484" y="11976"/>
                </a:lnTo>
                <a:lnTo>
                  <a:pt x="4637" y="12129"/>
                </a:lnTo>
                <a:lnTo>
                  <a:pt x="4637" y="12222"/>
                </a:lnTo>
                <a:lnTo>
                  <a:pt x="4576" y="12314"/>
                </a:lnTo>
                <a:lnTo>
                  <a:pt x="4484" y="12283"/>
                </a:lnTo>
                <a:lnTo>
                  <a:pt x="4422" y="12191"/>
                </a:lnTo>
                <a:lnTo>
                  <a:pt x="4330" y="12191"/>
                </a:lnTo>
                <a:lnTo>
                  <a:pt x="4391" y="12314"/>
                </a:lnTo>
                <a:lnTo>
                  <a:pt x="4391" y="12344"/>
                </a:lnTo>
                <a:lnTo>
                  <a:pt x="4422" y="12375"/>
                </a:lnTo>
                <a:lnTo>
                  <a:pt x="4361" y="12437"/>
                </a:lnTo>
                <a:lnTo>
                  <a:pt x="4299" y="12498"/>
                </a:lnTo>
                <a:lnTo>
                  <a:pt x="4238" y="12498"/>
                </a:lnTo>
                <a:lnTo>
                  <a:pt x="4054" y="12621"/>
                </a:lnTo>
                <a:lnTo>
                  <a:pt x="3992" y="12682"/>
                </a:lnTo>
                <a:lnTo>
                  <a:pt x="3900" y="12682"/>
                </a:lnTo>
                <a:lnTo>
                  <a:pt x="3839" y="12774"/>
                </a:lnTo>
                <a:lnTo>
                  <a:pt x="3839" y="12959"/>
                </a:lnTo>
                <a:lnTo>
                  <a:pt x="3716" y="13051"/>
                </a:lnTo>
                <a:lnTo>
                  <a:pt x="3685" y="13051"/>
                </a:lnTo>
                <a:lnTo>
                  <a:pt x="3685" y="13081"/>
                </a:lnTo>
                <a:lnTo>
                  <a:pt x="3317" y="13235"/>
                </a:lnTo>
                <a:lnTo>
                  <a:pt x="3102" y="13204"/>
                </a:lnTo>
                <a:lnTo>
                  <a:pt x="3225" y="13143"/>
                </a:lnTo>
                <a:lnTo>
                  <a:pt x="3378" y="13081"/>
                </a:lnTo>
                <a:lnTo>
                  <a:pt x="3470" y="12989"/>
                </a:lnTo>
                <a:lnTo>
                  <a:pt x="3378" y="13020"/>
                </a:lnTo>
                <a:lnTo>
                  <a:pt x="3255" y="12959"/>
                </a:lnTo>
                <a:lnTo>
                  <a:pt x="3286" y="12713"/>
                </a:lnTo>
                <a:lnTo>
                  <a:pt x="3317" y="12682"/>
                </a:lnTo>
                <a:lnTo>
                  <a:pt x="3255" y="12682"/>
                </a:lnTo>
                <a:lnTo>
                  <a:pt x="3286" y="12559"/>
                </a:lnTo>
                <a:lnTo>
                  <a:pt x="3286" y="12314"/>
                </a:lnTo>
                <a:lnTo>
                  <a:pt x="3409" y="12099"/>
                </a:lnTo>
                <a:lnTo>
                  <a:pt x="3624" y="11915"/>
                </a:lnTo>
                <a:lnTo>
                  <a:pt x="3716" y="11853"/>
                </a:lnTo>
                <a:lnTo>
                  <a:pt x="3593" y="11884"/>
                </a:lnTo>
                <a:lnTo>
                  <a:pt x="3409" y="11853"/>
                </a:lnTo>
                <a:lnTo>
                  <a:pt x="3286" y="11915"/>
                </a:lnTo>
                <a:lnTo>
                  <a:pt x="3225" y="11853"/>
                </a:lnTo>
                <a:lnTo>
                  <a:pt x="3132" y="11884"/>
                </a:lnTo>
                <a:lnTo>
                  <a:pt x="2979" y="11853"/>
                </a:lnTo>
                <a:lnTo>
                  <a:pt x="3010" y="11792"/>
                </a:lnTo>
                <a:lnTo>
                  <a:pt x="3010" y="11669"/>
                </a:lnTo>
                <a:lnTo>
                  <a:pt x="2948" y="11638"/>
                </a:lnTo>
                <a:lnTo>
                  <a:pt x="3102" y="11454"/>
                </a:lnTo>
                <a:lnTo>
                  <a:pt x="3286" y="11423"/>
                </a:lnTo>
                <a:lnTo>
                  <a:pt x="3378" y="11178"/>
                </a:lnTo>
                <a:lnTo>
                  <a:pt x="3562" y="11178"/>
                </a:lnTo>
                <a:lnTo>
                  <a:pt x="3654" y="11239"/>
                </a:lnTo>
                <a:lnTo>
                  <a:pt x="4023" y="11147"/>
                </a:lnTo>
                <a:lnTo>
                  <a:pt x="4176" y="11239"/>
                </a:lnTo>
                <a:lnTo>
                  <a:pt x="4238" y="11362"/>
                </a:lnTo>
                <a:lnTo>
                  <a:pt x="4484" y="11331"/>
                </a:lnTo>
                <a:lnTo>
                  <a:pt x="4422" y="11178"/>
                </a:lnTo>
                <a:lnTo>
                  <a:pt x="4453" y="11055"/>
                </a:lnTo>
                <a:lnTo>
                  <a:pt x="4299" y="10901"/>
                </a:lnTo>
                <a:lnTo>
                  <a:pt x="4115" y="10840"/>
                </a:lnTo>
                <a:lnTo>
                  <a:pt x="4084" y="10563"/>
                </a:lnTo>
                <a:lnTo>
                  <a:pt x="4238" y="10441"/>
                </a:lnTo>
                <a:lnTo>
                  <a:pt x="4545" y="10441"/>
                </a:lnTo>
                <a:lnTo>
                  <a:pt x="4637" y="10256"/>
                </a:lnTo>
                <a:lnTo>
                  <a:pt x="4852" y="10103"/>
                </a:lnTo>
                <a:lnTo>
                  <a:pt x="5098" y="10041"/>
                </a:lnTo>
                <a:lnTo>
                  <a:pt x="5128" y="9949"/>
                </a:lnTo>
                <a:lnTo>
                  <a:pt x="5251" y="9888"/>
                </a:lnTo>
                <a:lnTo>
                  <a:pt x="5374" y="9642"/>
                </a:lnTo>
                <a:lnTo>
                  <a:pt x="5343" y="9458"/>
                </a:lnTo>
                <a:lnTo>
                  <a:pt x="5405" y="9243"/>
                </a:lnTo>
                <a:lnTo>
                  <a:pt x="5343" y="9059"/>
                </a:lnTo>
                <a:lnTo>
                  <a:pt x="5374" y="8813"/>
                </a:lnTo>
                <a:lnTo>
                  <a:pt x="5220" y="8475"/>
                </a:lnTo>
                <a:lnTo>
                  <a:pt x="5098" y="8414"/>
                </a:lnTo>
                <a:lnTo>
                  <a:pt x="4975" y="8138"/>
                </a:lnTo>
                <a:lnTo>
                  <a:pt x="5006" y="8138"/>
                </a:lnTo>
                <a:lnTo>
                  <a:pt x="5159" y="8046"/>
                </a:lnTo>
                <a:lnTo>
                  <a:pt x="5159" y="7800"/>
                </a:lnTo>
                <a:lnTo>
                  <a:pt x="5098" y="7708"/>
                </a:lnTo>
                <a:lnTo>
                  <a:pt x="5036" y="7493"/>
                </a:lnTo>
                <a:lnTo>
                  <a:pt x="5282" y="7309"/>
                </a:lnTo>
                <a:lnTo>
                  <a:pt x="5282" y="7094"/>
                </a:lnTo>
                <a:lnTo>
                  <a:pt x="5159" y="7094"/>
                </a:lnTo>
                <a:lnTo>
                  <a:pt x="5098" y="7002"/>
                </a:lnTo>
                <a:lnTo>
                  <a:pt x="5128" y="6756"/>
                </a:lnTo>
                <a:lnTo>
                  <a:pt x="5220" y="6664"/>
                </a:lnTo>
                <a:lnTo>
                  <a:pt x="5190" y="6510"/>
                </a:lnTo>
                <a:lnTo>
                  <a:pt x="5006" y="6602"/>
                </a:lnTo>
                <a:lnTo>
                  <a:pt x="4944" y="6572"/>
                </a:lnTo>
                <a:lnTo>
                  <a:pt x="4821" y="6418"/>
                </a:lnTo>
                <a:lnTo>
                  <a:pt x="4637" y="6418"/>
                </a:lnTo>
                <a:lnTo>
                  <a:pt x="4576" y="6357"/>
                </a:lnTo>
                <a:lnTo>
                  <a:pt x="4606" y="6203"/>
                </a:lnTo>
                <a:lnTo>
                  <a:pt x="4484" y="6142"/>
                </a:lnTo>
                <a:lnTo>
                  <a:pt x="4422" y="6173"/>
                </a:lnTo>
                <a:lnTo>
                  <a:pt x="4299" y="6080"/>
                </a:lnTo>
                <a:lnTo>
                  <a:pt x="4299" y="5927"/>
                </a:lnTo>
                <a:lnTo>
                  <a:pt x="4207" y="5773"/>
                </a:lnTo>
                <a:lnTo>
                  <a:pt x="3992" y="5773"/>
                </a:lnTo>
                <a:lnTo>
                  <a:pt x="3900" y="5712"/>
                </a:lnTo>
                <a:lnTo>
                  <a:pt x="3808" y="5528"/>
                </a:lnTo>
                <a:lnTo>
                  <a:pt x="3562" y="5251"/>
                </a:lnTo>
                <a:lnTo>
                  <a:pt x="3562" y="5129"/>
                </a:lnTo>
                <a:lnTo>
                  <a:pt x="3286" y="4914"/>
                </a:lnTo>
                <a:lnTo>
                  <a:pt x="3040" y="4791"/>
                </a:lnTo>
                <a:lnTo>
                  <a:pt x="2825" y="4514"/>
                </a:lnTo>
                <a:lnTo>
                  <a:pt x="2672" y="4514"/>
                </a:lnTo>
                <a:lnTo>
                  <a:pt x="2426" y="4361"/>
                </a:lnTo>
                <a:lnTo>
                  <a:pt x="2150" y="4361"/>
                </a:lnTo>
                <a:lnTo>
                  <a:pt x="2058" y="4146"/>
                </a:lnTo>
                <a:lnTo>
                  <a:pt x="1904" y="4146"/>
                </a:lnTo>
                <a:lnTo>
                  <a:pt x="1874" y="4054"/>
                </a:lnTo>
                <a:lnTo>
                  <a:pt x="1996" y="3931"/>
                </a:lnTo>
                <a:lnTo>
                  <a:pt x="1812" y="3716"/>
                </a:lnTo>
                <a:lnTo>
                  <a:pt x="1812" y="3593"/>
                </a:lnTo>
                <a:lnTo>
                  <a:pt x="1935" y="3593"/>
                </a:lnTo>
                <a:lnTo>
                  <a:pt x="2150" y="3501"/>
                </a:lnTo>
                <a:lnTo>
                  <a:pt x="2334" y="3470"/>
                </a:lnTo>
                <a:lnTo>
                  <a:pt x="2396" y="3378"/>
                </a:lnTo>
                <a:lnTo>
                  <a:pt x="2518" y="3071"/>
                </a:lnTo>
                <a:lnTo>
                  <a:pt x="2610" y="3010"/>
                </a:lnTo>
                <a:lnTo>
                  <a:pt x="2610" y="2918"/>
                </a:lnTo>
                <a:lnTo>
                  <a:pt x="2396" y="2856"/>
                </a:lnTo>
                <a:lnTo>
                  <a:pt x="2396" y="2703"/>
                </a:lnTo>
                <a:lnTo>
                  <a:pt x="2365" y="2549"/>
                </a:lnTo>
                <a:lnTo>
                  <a:pt x="2150" y="2488"/>
                </a:lnTo>
                <a:lnTo>
                  <a:pt x="2027" y="2334"/>
                </a:lnTo>
                <a:lnTo>
                  <a:pt x="1781" y="2334"/>
                </a:lnTo>
                <a:lnTo>
                  <a:pt x="1597" y="2457"/>
                </a:lnTo>
                <a:lnTo>
                  <a:pt x="1413" y="2396"/>
                </a:lnTo>
                <a:lnTo>
                  <a:pt x="1075" y="2396"/>
                </a:lnTo>
                <a:lnTo>
                  <a:pt x="891" y="2119"/>
                </a:lnTo>
                <a:lnTo>
                  <a:pt x="615" y="1843"/>
                </a:lnTo>
                <a:lnTo>
                  <a:pt x="676" y="1720"/>
                </a:lnTo>
                <a:lnTo>
                  <a:pt x="645" y="1536"/>
                </a:lnTo>
                <a:lnTo>
                  <a:pt x="492" y="1413"/>
                </a:lnTo>
                <a:lnTo>
                  <a:pt x="338" y="1198"/>
                </a:lnTo>
                <a:lnTo>
                  <a:pt x="62" y="1075"/>
                </a:lnTo>
                <a:lnTo>
                  <a:pt x="0" y="983"/>
                </a:lnTo>
                <a:close/>
                <a:moveTo>
                  <a:pt x="2303" y="11730"/>
                </a:moveTo>
                <a:lnTo>
                  <a:pt x="2396" y="11822"/>
                </a:lnTo>
                <a:lnTo>
                  <a:pt x="2365" y="11915"/>
                </a:lnTo>
                <a:lnTo>
                  <a:pt x="2426" y="12068"/>
                </a:lnTo>
                <a:lnTo>
                  <a:pt x="2518" y="12007"/>
                </a:lnTo>
                <a:lnTo>
                  <a:pt x="2580" y="11761"/>
                </a:lnTo>
                <a:lnTo>
                  <a:pt x="2518" y="11730"/>
                </a:lnTo>
                <a:lnTo>
                  <a:pt x="2457" y="1163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7"/>
          <p:cNvSpPr/>
          <p:nvPr/>
        </p:nvSpPr>
        <p:spPr>
          <a:xfrm>
            <a:off x="6973964" y="2506892"/>
            <a:ext cx="125805" cy="106181"/>
          </a:xfrm>
          <a:custGeom>
            <a:avLst/>
            <a:gdLst/>
            <a:ahLst/>
            <a:cxnLst/>
            <a:rect l="l" t="t" r="r" b="b"/>
            <a:pathLst>
              <a:path w="4331" h="3747" extrusionOk="0">
                <a:moveTo>
                  <a:pt x="1904" y="3747"/>
                </a:moveTo>
                <a:lnTo>
                  <a:pt x="2058" y="3532"/>
                </a:lnTo>
                <a:lnTo>
                  <a:pt x="2242" y="3532"/>
                </a:lnTo>
                <a:lnTo>
                  <a:pt x="2334" y="3286"/>
                </a:lnTo>
                <a:lnTo>
                  <a:pt x="2488" y="3286"/>
                </a:lnTo>
                <a:lnTo>
                  <a:pt x="2580" y="3348"/>
                </a:lnTo>
                <a:lnTo>
                  <a:pt x="2979" y="3225"/>
                </a:lnTo>
                <a:lnTo>
                  <a:pt x="3133" y="3348"/>
                </a:lnTo>
                <a:lnTo>
                  <a:pt x="3163" y="3440"/>
                </a:lnTo>
                <a:lnTo>
                  <a:pt x="3440" y="3440"/>
                </a:lnTo>
                <a:lnTo>
                  <a:pt x="3348" y="3256"/>
                </a:lnTo>
                <a:lnTo>
                  <a:pt x="3378" y="3133"/>
                </a:lnTo>
                <a:lnTo>
                  <a:pt x="3225" y="2979"/>
                </a:lnTo>
                <a:lnTo>
                  <a:pt x="3041" y="2949"/>
                </a:lnTo>
                <a:lnTo>
                  <a:pt x="3010" y="2641"/>
                </a:lnTo>
                <a:lnTo>
                  <a:pt x="3194" y="2519"/>
                </a:lnTo>
                <a:lnTo>
                  <a:pt x="3470" y="2549"/>
                </a:lnTo>
                <a:lnTo>
                  <a:pt x="3563" y="2365"/>
                </a:lnTo>
                <a:lnTo>
                  <a:pt x="3808" y="2212"/>
                </a:lnTo>
                <a:lnTo>
                  <a:pt x="4023" y="2150"/>
                </a:lnTo>
                <a:lnTo>
                  <a:pt x="4054" y="2058"/>
                </a:lnTo>
                <a:lnTo>
                  <a:pt x="4207" y="1997"/>
                </a:lnTo>
                <a:lnTo>
                  <a:pt x="4330" y="1751"/>
                </a:lnTo>
                <a:lnTo>
                  <a:pt x="4299" y="1567"/>
                </a:lnTo>
                <a:lnTo>
                  <a:pt x="4330" y="1352"/>
                </a:lnTo>
                <a:lnTo>
                  <a:pt x="4269" y="1168"/>
                </a:lnTo>
                <a:lnTo>
                  <a:pt x="4330" y="922"/>
                </a:lnTo>
                <a:lnTo>
                  <a:pt x="4177" y="584"/>
                </a:lnTo>
                <a:lnTo>
                  <a:pt x="4023" y="523"/>
                </a:lnTo>
                <a:lnTo>
                  <a:pt x="3931" y="246"/>
                </a:lnTo>
                <a:lnTo>
                  <a:pt x="3808" y="246"/>
                </a:lnTo>
                <a:lnTo>
                  <a:pt x="3655" y="154"/>
                </a:lnTo>
                <a:lnTo>
                  <a:pt x="3532" y="124"/>
                </a:lnTo>
                <a:lnTo>
                  <a:pt x="3440" y="1"/>
                </a:lnTo>
                <a:lnTo>
                  <a:pt x="3163" y="31"/>
                </a:lnTo>
                <a:lnTo>
                  <a:pt x="3010" y="185"/>
                </a:lnTo>
                <a:lnTo>
                  <a:pt x="3194" y="369"/>
                </a:lnTo>
                <a:lnTo>
                  <a:pt x="3163" y="523"/>
                </a:lnTo>
                <a:lnTo>
                  <a:pt x="3225" y="676"/>
                </a:lnTo>
                <a:lnTo>
                  <a:pt x="3194" y="799"/>
                </a:lnTo>
                <a:lnTo>
                  <a:pt x="2948" y="676"/>
                </a:lnTo>
                <a:lnTo>
                  <a:pt x="2795" y="431"/>
                </a:lnTo>
                <a:lnTo>
                  <a:pt x="2549" y="431"/>
                </a:lnTo>
                <a:lnTo>
                  <a:pt x="2488" y="339"/>
                </a:lnTo>
                <a:lnTo>
                  <a:pt x="2304" y="185"/>
                </a:lnTo>
                <a:lnTo>
                  <a:pt x="2181" y="246"/>
                </a:lnTo>
                <a:lnTo>
                  <a:pt x="2058" y="124"/>
                </a:lnTo>
                <a:lnTo>
                  <a:pt x="1812" y="154"/>
                </a:lnTo>
                <a:lnTo>
                  <a:pt x="1628" y="93"/>
                </a:lnTo>
                <a:lnTo>
                  <a:pt x="1475" y="93"/>
                </a:lnTo>
                <a:lnTo>
                  <a:pt x="1229" y="185"/>
                </a:lnTo>
                <a:lnTo>
                  <a:pt x="1167" y="124"/>
                </a:lnTo>
                <a:lnTo>
                  <a:pt x="922" y="124"/>
                </a:lnTo>
                <a:lnTo>
                  <a:pt x="523" y="246"/>
                </a:lnTo>
                <a:lnTo>
                  <a:pt x="369" y="246"/>
                </a:lnTo>
                <a:lnTo>
                  <a:pt x="185" y="492"/>
                </a:lnTo>
                <a:lnTo>
                  <a:pt x="154" y="738"/>
                </a:lnTo>
                <a:lnTo>
                  <a:pt x="1" y="922"/>
                </a:lnTo>
                <a:lnTo>
                  <a:pt x="1" y="1229"/>
                </a:lnTo>
                <a:lnTo>
                  <a:pt x="62" y="1567"/>
                </a:lnTo>
                <a:lnTo>
                  <a:pt x="216" y="1628"/>
                </a:lnTo>
                <a:lnTo>
                  <a:pt x="277" y="1782"/>
                </a:lnTo>
                <a:lnTo>
                  <a:pt x="277" y="2089"/>
                </a:lnTo>
                <a:lnTo>
                  <a:pt x="246" y="2242"/>
                </a:lnTo>
                <a:lnTo>
                  <a:pt x="246" y="2242"/>
                </a:lnTo>
                <a:lnTo>
                  <a:pt x="369" y="2365"/>
                </a:lnTo>
                <a:lnTo>
                  <a:pt x="369" y="2519"/>
                </a:lnTo>
                <a:lnTo>
                  <a:pt x="461" y="2611"/>
                </a:lnTo>
                <a:lnTo>
                  <a:pt x="492" y="2764"/>
                </a:lnTo>
                <a:lnTo>
                  <a:pt x="584" y="2949"/>
                </a:lnTo>
                <a:lnTo>
                  <a:pt x="645" y="2918"/>
                </a:lnTo>
                <a:lnTo>
                  <a:pt x="707" y="3041"/>
                </a:lnTo>
                <a:lnTo>
                  <a:pt x="707" y="3163"/>
                </a:lnTo>
                <a:lnTo>
                  <a:pt x="768" y="3256"/>
                </a:lnTo>
                <a:lnTo>
                  <a:pt x="799" y="3378"/>
                </a:lnTo>
                <a:lnTo>
                  <a:pt x="922" y="3409"/>
                </a:lnTo>
                <a:lnTo>
                  <a:pt x="1014" y="3378"/>
                </a:lnTo>
                <a:lnTo>
                  <a:pt x="1014" y="3256"/>
                </a:lnTo>
                <a:lnTo>
                  <a:pt x="1106" y="3163"/>
                </a:lnTo>
                <a:lnTo>
                  <a:pt x="1198" y="3102"/>
                </a:lnTo>
                <a:lnTo>
                  <a:pt x="1198" y="3194"/>
                </a:lnTo>
                <a:lnTo>
                  <a:pt x="1229" y="3348"/>
                </a:lnTo>
                <a:lnTo>
                  <a:pt x="1229" y="3440"/>
                </a:lnTo>
                <a:lnTo>
                  <a:pt x="1137" y="3563"/>
                </a:lnTo>
                <a:lnTo>
                  <a:pt x="1167" y="3624"/>
                </a:lnTo>
                <a:lnTo>
                  <a:pt x="1198" y="3685"/>
                </a:lnTo>
                <a:lnTo>
                  <a:pt x="1290" y="3716"/>
                </a:lnTo>
                <a:lnTo>
                  <a:pt x="1413" y="3593"/>
                </a:lnTo>
                <a:lnTo>
                  <a:pt x="1444" y="3532"/>
                </a:lnTo>
                <a:lnTo>
                  <a:pt x="1536" y="3593"/>
                </a:lnTo>
                <a:lnTo>
                  <a:pt x="1689" y="3655"/>
                </a:lnTo>
                <a:lnTo>
                  <a:pt x="1751" y="362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77"/>
          <p:cNvSpPr/>
          <p:nvPr/>
        </p:nvSpPr>
        <p:spPr>
          <a:xfrm>
            <a:off x="6900901" y="2307903"/>
            <a:ext cx="196088" cy="221548"/>
          </a:xfrm>
          <a:custGeom>
            <a:avLst/>
            <a:gdLst/>
            <a:ahLst/>
            <a:cxnLst/>
            <a:rect l="l" t="t" r="r" b="b"/>
            <a:pathLst>
              <a:path w="6757" h="7801" extrusionOk="0">
                <a:moveTo>
                  <a:pt x="768" y="861"/>
                </a:moveTo>
                <a:lnTo>
                  <a:pt x="891" y="953"/>
                </a:lnTo>
                <a:lnTo>
                  <a:pt x="953" y="1076"/>
                </a:lnTo>
                <a:lnTo>
                  <a:pt x="1168" y="1014"/>
                </a:lnTo>
                <a:lnTo>
                  <a:pt x="1321" y="1045"/>
                </a:lnTo>
                <a:lnTo>
                  <a:pt x="1260" y="861"/>
                </a:lnTo>
                <a:lnTo>
                  <a:pt x="1260" y="646"/>
                </a:lnTo>
                <a:lnTo>
                  <a:pt x="1198" y="492"/>
                </a:lnTo>
                <a:lnTo>
                  <a:pt x="1168" y="185"/>
                </a:lnTo>
                <a:lnTo>
                  <a:pt x="1290" y="124"/>
                </a:lnTo>
                <a:lnTo>
                  <a:pt x="1290" y="1"/>
                </a:lnTo>
                <a:lnTo>
                  <a:pt x="1597" y="1"/>
                </a:lnTo>
                <a:lnTo>
                  <a:pt x="1659" y="124"/>
                </a:lnTo>
                <a:lnTo>
                  <a:pt x="1935" y="216"/>
                </a:lnTo>
                <a:lnTo>
                  <a:pt x="2089" y="431"/>
                </a:lnTo>
                <a:lnTo>
                  <a:pt x="2242" y="554"/>
                </a:lnTo>
                <a:lnTo>
                  <a:pt x="2273" y="738"/>
                </a:lnTo>
                <a:lnTo>
                  <a:pt x="2212" y="891"/>
                </a:lnTo>
                <a:lnTo>
                  <a:pt x="2488" y="1137"/>
                </a:lnTo>
                <a:lnTo>
                  <a:pt x="2641" y="1413"/>
                </a:lnTo>
                <a:lnTo>
                  <a:pt x="3010" y="1444"/>
                </a:lnTo>
                <a:lnTo>
                  <a:pt x="3194" y="1505"/>
                </a:lnTo>
                <a:lnTo>
                  <a:pt x="3378" y="1383"/>
                </a:lnTo>
                <a:lnTo>
                  <a:pt x="3624" y="1383"/>
                </a:lnTo>
                <a:lnTo>
                  <a:pt x="3747" y="1536"/>
                </a:lnTo>
                <a:lnTo>
                  <a:pt x="3962" y="1567"/>
                </a:lnTo>
                <a:lnTo>
                  <a:pt x="3993" y="1720"/>
                </a:lnTo>
                <a:lnTo>
                  <a:pt x="3993" y="1874"/>
                </a:lnTo>
                <a:lnTo>
                  <a:pt x="4207" y="1935"/>
                </a:lnTo>
                <a:lnTo>
                  <a:pt x="4207" y="2058"/>
                </a:lnTo>
                <a:lnTo>
                  <a:pt x="4085" y="2089"/>
                </a:lnTo>
                <a:lnTo>
                  <a:pt x="3993" y="2427"/>
                </a:lnTo>
                <a:lnTo>
                  <a:pt x="3900" y="2519"/>
                </a:lnTo>
                <a:lnTo>
                  <a:pt x="3747" y="2519"/>
                </a:lnTo>
                <a:lnTo>
                  <a:pt x="3501" y="2611"/>
                </a:lnTo>
                <a:lnTo>
                  <a:pt x="3378" y="2611"/>
                </a:lnTo>
                <a:lnTo>
                  <a:pt x="3409" y="2764"/>
                </a:lnTo>
                <a:lnTo>
                  <a:pt x="3593" y="2949"/>
                </a:lnTo>
                <a:lnTo>
                  <a:pt x="3471" y="3071"/>
                </a:lnTo>
                <a:lnTo>
                  <a:pt x="3501" y="3194"/>
                </a:lnTo>
                <a:lnTo>
                  <a:pt x="3624" y="3194"/>
                </a:lnTo>
                <a:lnTo>
                  <a:pt x="3747" y="3409"/>
                </a:lnTo>
                <a:lnTo>
                  <a:pt x="4023" y="3440"/>
                </a:lnTo>
                <a:lnTo>
                  <a:pt x="4238" y="3563"/>
                </a:lnTo>
                <a:lnTo>
                  <a:pt x="4422" y="3563"/>
                </a:lnTo>
                <a:lnTo>
                  <a:pt x="4637" y="3870"/>
                </a:lnTo>
                <a:lnTo>
                  <a:pt x="4852" y="3962"/>
                </a:lnTo>
                <a:lnTo>
                  <a:pt x="5037" y="4208"/>
                </a:lnTo>
                <a:lnTo>
                  <a:pt x="5006" y="4330"/>
                </a:lnTo>
                <a:lnTo>
                  <a:pt x="5282" y="4607"/>
                </a:lnTo>
                <a:lnTo>
                  <a:pt x="5344" y="4822"/>
                </a:lnTo>
                <a:lnTo>
                  <a:pt x="5466" y="4852"/>
                </a:lnTo>
                <a:lnTo>
                  <a:pt x="5651" y="4852"/>
                </a:lnTo>
                <a:lnTo>
                  <a:pt x="5743" y="5006"/>
                </a:lnTo>
                <a:lnTo>
                  <a:pt x="5773" y="5159"/>
                </a:lnTo>
                <a:lnTo>
                  <a:pt x="5866" y="5282"/>
                </a:lnTo>
                <a:lnTo>
                  <a:pt x="5958" y="5252"/>
                </a:lnTo>
                <a:lnTo>
                  <a:pt x="6081" y="5313"/>
                </a:lnTo>
                <a:lnTo>
                  <a:pt x="6050" y="5436"/>
                </a:lnTo>
                <a:lnTo>
                  <a:pt x="6111" y="5528"/>
                </a:lnTo>
                <a:lnTo>
                  <a:pt x="6295" y="5528"/>
                </a:lnTo>
                <a:lnTo>
                  <a:pt x="6388" y="5681"/>
                </a:lnTo>
                <a:lnTo>
                  <a:pt x="6480" y="5681"/>
                </a:lnTo>
                <a:lnTo>
                  <a:pt x="6633" y="5620"/>
                </a:lnTo>
                <a:lnTo>
                  <a:pt x="6695" y="5743"/>
                </a:lnTo>
                <a:lnTo>
                  <a:pt x="6572" y="5866"/>
                </a:lnTo>
                <a:lnTo>
                  <a:pt x="6541" y="6081"/>
                </a:lnTo>
                <a:lnTo>
                  <a:pt x="6603" y="6203"/>
                </a:lnTo>
                <a:lnTo>
                  <a:pt x="6756" y="6203"/>
                </a:lnTo>
                <a:lnTo>
                  <a:pt x="6756" y="6418"/>
                </a:lnTo>
                <a:lnTo>
                  <a:pt x="6510" y="6603"/>
                </a:lnTo>
                <a:lnTo>
                  <a:pt x="6541" y="6818"/>
                </a:lnTo>
                <a:lnTo>
                  <a:pt x="6603" y="6910"/>
                </a:lnTo>
                <a:lnTo>
                  <a:pt x="6633" y="7155"/>
                </a:lnTo>
                <a:lnTo>
                  <a:pt x="6480" y="7247"/>
                </a:lnTo>
                <a:lnTo>
                  <a:pt x="6326" y="7247"/>
                </a:lnTo>
                <a:lnTo>
                  <a:pt x="6173" y="7155"/>
                </a:lnTo>
                <a:lnTo>
                  <a:pt x="6050" y="7125"/>
                </a:lnTo>
                <a:lnTo>
                  <a:pt x="5958" y="7002"/>
                </a:lnTo>
                <a:lnTo>
                  <a:pt x="5681" y="7032"/>
                </a:lnTo>
                <a:lnTo>
                  <a:pt x="5528" y="7186"/>
                </a:lnTo>
                <a:lnTo>
                  <a:pt x="5712" y="7370"/>
                </a:lnTo>
                <a:lnTo>
                  <a:pt x="5681" y="7524"/>
                </a:lnTo>
                <a:lnTo>
                  <a:pt x="5743" y="7677"/>
                </a:lnTo>
                <a:lnTo>
                  <a:pt x="5712" y="7800"/>
                </a:lnTo>
                <a:lnTo>
                  <a:pt x="5466" y="7677"/>
                </a:lnTo>
                <a:lnTo>
                  <a:pt x="5313" y="7432"/>
                </a:lnTo>
                <a:lnTo>
                  <a:pt x="5067" y="7432"/>
                </a:lnTo>
                <a:lnTo>
                  <a:pt x="5006" y="7340"/>
                </a:lnTo>
                <a:lnTo>
                  <a:pt x="4822" y="7186"/>
                </a:lnTo>
                <a:lnTo>
                  <a:pt x="4914" y="7155"/>
                </a:lnTo>
                <a:lnTo>
                  <a:pt x="5006" y="7032"/>
                </a:lnTo>
                <a:lnTo>
                  <a:pt x="5037" y="6725"/>
                </a:lnTo>
                <a:lnTo>
                  <a:pt x="4975" y="6603"/>
                </a:lnTo>
                <a:lnTo>
                  <a:pt x="5037" y="6449"/>
                </a:lnTo>
                <a:lnTo>
                  <a:pt x="5006" y="6326"/>
                </a:lnTo>
                <a:lnTo>
                  <a:pt x="5067" y="6142"/>
                </a:lnTo>
                <a:lnTo>
                  <a:pt x="5037" y="6019"/>
                </a:lnTo>
                <a:lnTo>
                  <a:pt x="4822" y="5896"/>
                </a:lnTo>
                <a:lnTo>
                  <a:pt x="4883" y="5804"/>
                </a:lnTo>
                <a:lnTo>
                  <a:pt x="4729" y="5743"/>
                </a:lnTo>
                <a:lnTo>
                  <a:pt x="4576" y="5743"/>
                </a:lnTo>
                <a:lnTo>
                  <a:pt x="4422" y="5559"/>
                </a:lnTo>
                <a:lnTo>
                  <a:pt x="4269" y="5436"/>
                </a:lnTo>
                <a:lnTo>
                  <a:pt x="4300" y="5313"/>
                </a:lnTo>
                <a:lnTo>
                  <a:pt x="4300" y="5067"/>
                </a:lnTo>
                <a:lnTo>
                  <a:pt x="4207" y="4883"/>
                </a:lnTo>
                <a:lnTo>
                  <a:pt x="4269" y="4791"/>
                </a:lnTo>
                <a:lnTo>
                  <a:pt x="4300" y="4637"/>
                </a:lnTo>
                <a:lnTo>
                  <a:pt x="4238" y="4453"/>
                </a:lnTo>
                <a:lnTo>
                  <a:pt x="4023" y="4300"/>
                </a:lnTo>
                <a:lnTo>
                  <a:pt x="3655" y="4054"/>
                </a:lnTo>
                <a:lnTo>
                  <a:pt x="3563" y="3808"/>
                </a:lnTo>
                <a:lnTo>
                  <a:pt x="3194" y="3716"/>
                </a:lnTo>
                <a:lnTo>
                  <a:pt x="2918" y="3778"/>
                </a:lnTo>
                <a:lnTo>
                  <a:pt x="2734" y="4146"/>
                </a:lnTo>
                <a:lnTo>
                  <a:pt x="2396" y="4177"/>
                </a:lnTo>
                <a:lnTo>
                  <a:pt x="2242" y="3993"/>
                </a:lnTo>
                <a:lnTo>
                  <a:pt x="2058" y="4023"/>
                </a:lnTo>
                <a:lnTo>
                  <a:pt x="1782" y="3870"/>
                </a:lnTo>
                <a:lnTo>
                  <a:pt x="1536" y="3993"/>
                </a:lnTo>
                <a:lnTo>
                  <a:pt x="1505" y="4177"/>
                </a:lnTo>
                <a:lnTo>
                  <a:pt x="1321" y="4208"/>
                </a:lnTo>
                <a:lnTo>
                  <a:pt x="1075" y="4330"/>
                </a:lnTo>
                <a:lnTo>
                  <a:pt x="1075" y="3900"/>
                </a:lnTo>
                <a:lnTo>
                  <a:pt x="1075" y="3624"/>
                </a:lnTo>
                <a:lnTo>
                  <a:pt x="983" y="3409"/>
                </a:lnTo>
                <a:lnTo>
                  <a:pt x="1075" y="3286"/>
                </a:lnTo>
                <a:lnTo>
                  <a:pt x="1106" y="3164"/>
                </a:lnTo>
                <a:lnTo>
                  <a:pt x="1014" y="2979"/>
                </a:lnTo>
                <a:lnTo>
                  <a:pt x="1106" y="2795"/>
                </a:lnTo>
                <a:lnTo>
                  <a:pt x="1075" y="2672"/>
                </a:lnTo>
                <a:lnTo>
                  <a:pt x="799" y="2642"/>
                </a:lnTo>
                <a:lnTo>
                  <a:pt x="646" y="2764"/>
                </a:lnTo>
                <a:lnTo>
                  <a:pt x="523" y="2734"/>
                </a:lnTo>
                <a:lnTo>
                  <a:pt x="400" y="2519"/>
                </a:lnTo>
                <a:lnTo>
                  <a:pt x="523" y="2427"/>
                </a:lnTo>
                <a:lnTo>
                  <a:pt x="492" y="2120"/>
                </a:lnTo>
                <a:lnTo>
                  <a:pt x="308" y="1935"/>
                </a:lnTo>
                <a:lnTo>
                  <a:pt x="93" y="1997"/>
                </a:lnTo>
                <a:lnTo>
                  <a:pt x="1" y="1812"/>
                </a:lnTo>
                <a:lnTo>
                  <a:pt x="93" y="1598"/>
                </a:lnTo>
                <a:lnTo>
                  <a:pt x="185" y="1598"/>
                </a:lnTo>
                <a:lnTo>
                  <a:pt x="369" y="1444"/>
                </a:lnTo>
                <a:lnTo>
                  <a:pt x="277" y="1352"/>
                </a:lnTo>
                <a:lnTo>
                  <a:pt x="369" y="1229"/>
                </a:lnTo>
                <a:lnTo>
                  <a:pt x="369" y="1076"/>
                </a:lnTo>
                <a:lnTo>
                  <a:pt x="615" y="101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77"/>
          <p:cNvSpPr/>
          <p:nvPr/>
        </p:nvSpPr>
        <p:spPr>
          <a:xfrm>
            <a:off x="6842670" y="2359393"/>
            <a:ext cx="204909" cy="368003"/>
          </a:xfrm>
          <a:custGeom>
            <a:avLst/>
            <a:gdLst/>
            <a:ahLst/>
            <a:cxnLst/>
            <a:rect l="l" t="t" r="r" b="b"/>
            <a:pathLst>
              <a:path w="7064" h="12959" extrusionOk="0">
                <a:moveTo>
                  <a:pt x="1997" y="0"/>
                </a:moveTo>
                <a:lnTo>
                  <a:pt x="2089" y="185"/>
                </a:lnTo>
                <a:lnTo>
                  <a:pt x="2304" y="123"/>
                </a:lnTo>
                <a:lnTo>
                  <a:pt x="2488" y="338"/>
                </a:lnTo>
                <a:lnTo>
                  <a:pt x="2519" y="615"/>
                </a:lnTo>
                <a:lnTo>
                  <a:pt x="2396" y="707"/>
                </a:lnTo>
                <a:lnTo>
                  <a:pt x="2519" y="922"/>
                </a:lnTo>
                <a:lnTo>
                  <a:pt x="2642" y="952"/>
                </a:lnTo>
                <a:lnTo>
                  <a:pt x="2795" y="830"/>
                </a:lnTo>
                <a:lnTo>
                  <a:pt x="3071" y="830"/>
                </a:lnTo>
                <a:lnTo>
                  <a:pt x="3071" y="983"/>
                </a:lnTo>
                <a:lnTo>
                  <a:pt x="2979" y="1167"/>
                </a:lnTo>
                <a:lnTo>
                  <a:pt x="3071" y="1352"/>
                </a:lnTo>
                <a:lnTo>
                  <a:pt x="3071" y="1474"/>
                </a:lnTo>
                <a:lnTo>
                  <a:pt x="2979" y="1597"/>
                </a:lnTo>
                <a:lnTo>
                  <a:pt x="3071" y="1781"/>
                </a:lnTo>
                <a:lnTo>
                  <a:pt x="3071" y="2088"/>
                </a:lnTo>
                <a:lnTo>
                  <a:pt x="3071" y="2518"/>
                </a:lnTo>
                <a:lnTo>
                  <a:pt x="3286" y="2396"/>
                </a:lnTo>
                <a:lnTo>
                  <a:pt x="3501" y="2334"/>
                </a:lnTo>
                <a:lnTo>
                  <a:pt x="3501" y="2181"/>
                </a:lnTo>
                <a:lnTo>
                  <a:pt x="3778" y="2058"/>
                </a:lnTo>
                <a:lnTo>
                  <a:pt x="4054" y="2211"/>
                </a:lnTo>
                <a:lnTo>
                  <a:pt x="4208" y="2211"/>
                </a:lnTo>
                <a:lnTo>
                  <a:pt x="4361" y="2365"/>
                </a:lnTo>
                <a:lnTo>
                  <a:pt x="4699" y="2334"/>
                </a:lnTo>
                <a:lnTo>
                  <a:pt x="4883" y="1966"/>
                </a:lnTo>
                <a:lnTo>
                  <a:pt x="5159" y="1904"/>
                </a:lnTo>
                <a:lnTo>
                  <a:pt x="5559" y="1996"/>
                </a:lnTo>
                <a:lnTo>
                  <a:pt x="5651" y="2242"/>
                </a:lnTo>
                <a:lnTo>
                  <a:pt x="6019" y="2488"/>
                </a:lnTo>
                <a:lnTo>
                  <a:pt x="6234" y="2641"/>
                </a:lnTo>
                <a:lnTo>
                  <a:pt x="6296" y="2825"/>
                </a:lnTo>
                <a:lnTo>
                  <a:pt x="6265" y="2979"/>
                </a:lnTo>
                <a:lnTo>
                  <a:pt x="6203" y="3071"/>
                </a:lnTo>
                <a:lnTo>
                  <a:pt x="6296" y="3255"/>
                </a:lnTo>
                <a:lnTo>
                  <a:pt x="6296" y="3501"/>
                </a:lnTo>
                <a:lnTo>
                  <a:pt x="6265" y="3624"/>
                </a:lnTo>
                <a:lnTo>
                  <a:pt x="6418" y="3716"/>
                </a:lnTo>
                <a:lnTo>
                  <a:pt x="6572" y="3900"/>
                </a:lnTo>
                <a:lnTo>
                  <a:pt x="6756" y="3900"/>
                </a:lnTo>
                <a:lnTo>
                  <a:pt x="6879" y="3962"/>
                </a:lnTo>
                <a:lnTo>
                  <a:pt x="6818" y="4054"/>
                </a:lnTo>
                <a:lnTo>
                  <a:pt x="7033" y="4207"/>
                </a:lnTo>
                <a:lnTo>
                  <a:pt x="7063" y="4330"/>
                </a:lnTo>
                <a:lnTo>
                  <a:pt x="7033" y="4514"/>
                </a:lnTo>
                <a:lnTo>
                  <a:pt x="7033" y="4606"/>
                </a:lnTo>
                <a:lnTo>
                  <a:pt x="6971" y="4760"/>
                </a:lnTo>
                <a:lnTo>
                  <a:pt x="7033" y="4883"/>
                </a:lnTo>
                <a:lnTo>
                  <a:pt x="7033" y="5190"/>
                </a:lnTo>
                <a:lnTo>
                  <a:pt x="6910" y="5313"/>
                </a:lnTo>
                <a:lnTo>
                  <a:pt x="6725" y="5405"/>
                </a:lnTo>
                <a:lnTo>
                  <a:pt x="6572" y="5282"/>
                </a:lnTo>
                <a:lnTo>
                  <a:pt x="6357" y="5313"/>
                </a:lnTo>
                <a:lnTo>
                  <a:pt x="6173" y="5282"/>
                </a:lnTo>
                <a:lnTo>
                  <a:pt x="5989" y="5282"/>
                </a:lnTo>
                <a:lnTo>
                  <a:pt x="5743" y="5374"/>
                </a:lnTo>
                <a:lnTo>
                  <a:pt x="5681" y="5282"/>
                </a:lnTo>
                <a:lnTo>
                  <a:pt x="5436" y="5282"/>
                </a:lnTo>
                <a:lnTo>
                  <a:pt x="5067" y="5405"/>
                </a:lnTo>
                <a:lnTo>
                  <a:pt x="4914" y="5405"/>
                </a:lnTo>
                <a:lnTo>
                  <a:pt x="4730" y="5650"/>
                </a:lnTo>
                <a:lnTo>
                  <a:pt x="4668" y="5896"/>
                </a:lnTo>
                <a:lnTo>
                  <a:pt x="4545" y="6080"/>
                </a:lnTo>
                <a:lnTo>
                  <a:pt x="4545" y="6387"/>
                </a:lnTo>
                <a:lnTo>
                  <a:pt x="4607" y="6725"/>
                </a:lnTo>
                <a:lnTo>
                  <a:pt x="4760" y="6817"/>
                </a:lnTo>
                <a:lnTo>
                  <a:pt x="4822" y="6971"/>
                </a:lnTo>
                <a:lnTo>
                  <a:pt x="4822" y="7278"/>
                </a:lnTo>
                <a:lnTo>
                  <a:pt x="4791" y="7401"/>
                </a:lnTo>
                <a:lnTo>
                  <a:pt x="4730" y="7401"/>
                </a:lnTo>
                <a:lnTo>
                  <a:pt x="4730" y="7523"/>
                </a:lnTo>
                <a:lnTo>
                  <a:pt x="4699" y="7523"/>
                </a:lnTo>
                <a:lnTo>
                  <a:pt x="4668" y="7462"/>
                </a:lnTo>
                <a:lnTo>
                  <a:pt x="4484" y="7339"/>
                </a:lnTo>
                <a:lnTo>
                  <a:pt x="4423" y="7339"/>
                </a:lnTo>
                <a:lnTo>
                  <a:pt x="4423" y="7247"/>
                </a:lnTo>
                <a:lnTo>
                  <a:pt x="4330" y="7216"/>
                </a:lnTo>
                <a:lnTo>
                  <a:pt x="4115" y="7001"/>
                </a:lnTo>
                <a:lnTo>
                  <a:pt x="3993" y="6940"/>
                </a:lnTo>
                <a:lnTo>
                  <a:pt x="3901" y="7032"/>
                </a:lnTo>
                <a:lnTo>
                  <a:pt x="3901" y="7063"/>
                </a:lnTo>
                <a:lnTo>
                  <a:pt x="3901" y="7094"/>
                </a:lnTo>
                <a:lnTo>
                  <a:pt x="3808" y="7032"/>
                </a:lnTo>
                <a:lnTo>
                  <a:pt x="3655" y="7001"/>
                </a:lnTo>
                <a:lnTo>
                  <a:pt x="3471" y="7032"/>
                </a:lnTo>
                <a:lnTo>
                  <a:pt x="3348" y="7001"/>
                </a:lnTo>
                <a:lnTo>
                  <a:pt x="3225" y="7001"/>
                </a:lnTo>
                <a:lnTo>
                  <a:pt x="3286" y="6879"/>
                </a:lnTo>
                <a:lnTo>
                  <a:pt x="3348" y="6817"/>
                </a:lnTo>
                <a:lnTo>
                  <a:pt x="3256" y="6694"/>
                </a:lnTo>
                <a:lnTo>
                  <a:pt x="3256" y="6479"/>
                </a:lnTo>
                <a:lnTo>
                  <a:pt x="3317" y="6418"/>
                </a:lnTo>
                <a:lnTo>
                  <a:pt x="3256" y="6295"/>
                </a:lnTo>
                <a:lnTo>
                  <a:pt x="3102" y="6264"/>
                </a:lnTo>
                <a:lnTo>
                  <a:pt x="3102" y="6264"/>
                </a:lnTo>
                <a:lnTo>
                  <a:pt x="3041" y="6264"/>
                </a:lnTo>
                <a:lnTo>
                  <a:pt x="2979" y="6203"/>
                </a:lnTo>
                <a:lnTo>
                  <a:pt x="2857" y="6264"/>
                </a:lnTo>
                <a:lnTo>
                  <a:pt x="2734" y="6264"/>
                </a:lnTo>
                <a:lnTo>
                  <a:pt x="2703" y="6234"/>
                </a:lnTo>
                <a:lnTo>
                  <a:pt x="2642" y="6295"/>
                </a:lnTo>
                <a:lnTo>
                  <a:pt x="2549" y="6295"/>
                </a:lnTo>
                <a:lnTo>
                  <a:pt x="2488" y="6264"/>
                </a:lnTo>
                <a:lnTo>
                  <a:pt x="2488" y="6295"/>
                </a:lnTo>
                <a:lnTo>
                  <a:pt x="2457" y="6418"/>
                </a:lnTo>
                <a:lnTo>
                  <a:pt x="2580" y="6479"/>
                </a:lnTo>
                <a:lnTo>
                  <a:pt x="2611" y="6633"/>
                </a:lnTo>
                <a:lnTo>
                  <a:pt x="2519" y="6786"/>
                </a:lnTo>
                <a:lnTo>
                  <a:pt x="2519" y="6971"/>
                </a:lnTo>
                <a:lnTo>
                  <a:pt x="2488" y="7063"/>
                </a:lnTo>
                <a:lnTo>
                  <a:pt x="2549" y="7124"/>
                </a:lnTo>
                <a:lnTo>
                  <a:pt x="2549" y="7339"/>
                </a:lnTo>
                <a:lnTo>
                  <a:pt x="2427" y="7493"/>
                </a:lnTo>
                <a:lnTo>
                  <a:pt x="2396" y="7646"/>
                </a:lnTo>
                <a:lnTo>
                  <a:pt x="2273" y="7830"/>
                </a:lnTo>
                <a:lnTo>
                  <a:pt x="2242" y="8475"/>
                </a:lnTo>
                <a:lnTo>
                  <a:pt x="2027" y="8721"/>
                </a:lnTo>
                <a:lnTo>
                  <a:pt x="2027" y="8874"/>
                </a:lnTo>
                <a:lnTo>
                  <a:pt x="1966" y="9059"/>
                </a:lnTo>
                <a:lnTo>
                  <a:pt x="2058" y="9059"/>
                </a:lnTo>
                <a:lnTo>
                  <a:pt x="2058" y="9089"/>
                </a:lnTo>
                <a:lnTo>
                  <a:pt x="1997" y="9182"/>
                </a:lnTo>
                <a:lnTo>
                  <a:pt x="1997" y="9274"/>
                </a:lnTo>
                <a:lnTo>
                  <a:pt x="2027" y="9427"/>
                </a:lnTo>
                <a:lnTo>
                  <a:pt x="2027" y="9550"/>
                </a:lnTo>
                <a:lnTo>
                  <a:pt x="2181" y="9796"/>
                </a:lnTo>
                <a:lnTo>
                  <a:pt x="2120" y="9949"/>
                </a:lnTo>
                <a:lnTo>
                  <a:pt x="2150" y="10011"/>
                </a:lnTo>
                <a:lnTo>
                  <a:pt x="2242" y="9980"/>
                </a:lnTo>
                <a:lnTo>
                  <a:pt x="2273" y="9918"/>
                </a:lnTo>
                <a:lnTo>
                  <a:pt x="2365" y="9826"/>
                </a:lnTo>
                <a:lnTo>
                  <a:pt x="2396" y="9857"/>
                </a:lnTo>
                <a:lnTo>
                  <a:pt x="2519" y="9888"/>
                </a:lnTo>
                <a:lnTo>
                  <a:pt x="2580" y="9949"/>
                </a:lnTo>
                <a:lnTo>
                  <a:pt x="2580" y="10103"/>
                </a:lnTo>
                <a:lnTo>
                  <a:pt x="2672" y="10226"/>
                </a:lnTo>
                <a:lnTo>
                  <a:pt x="2672" y="10379"/>
                </a:lnTo>
                <a:lnTo>
                  <a:pt x="2764" y="10440"/>
                </a:lnTo>
                <a:lnTo>
                  <a:pt x="2826" y="10594"/>
                </a:lnTo>
                <a:lnTo>
                  <a:pt x="2918" y="10594"/>
                </a:lnTo>
                <a:lnTo>
                  <a:pt x="2918" y="10502"/>
                </a:lnTo>
                <a:lnTo>
                  <a:pt x="2918" y="10440"/>
                </a:lnTo>
                <a:lnTo>
                  <a:pt x="2979" y="10563"/>
                </a:lnTo>
                <a:lnTo>
                  <a:pt x="3071" y="10717"/>
                </a:lnTo>
                <a:lnTo>
                  <a:pt x="3071" y="10840"/>
                </a:lnTo>
                <a:lnTo>
                  <a:pt x="3133" y="10901"/>
                </a:lnTo>
                <a:lnTo>
                  <a:pt x="3194" y="11239"/>
                </a:lnTo>
                <a:lnTo>
                  <a:pt x="3164" y="11270"/>
                </a:lnTo>
                <a:lnTo>
                  <a:pt x="3133" y="11331"/>
                </a:lnTo>
                <a:lnTo>
                  <a:pt x="3102" y="11270"/>
                </a:lnTo>
                <a:lnTo>
                  <a:pt x="2979" y="11362"/>
                </a:lnTo>
                <a:lnTo>
                  <a:pt x="2949" y="11484"/>
                </a:lnTo>
                <a:lnTo>
                  <a:pt x="3194" y="11577"/>
                </a:lnTo>
                <a:lnTo>
                  <a:pt x="3225" y="11454"/>
                </a:lnTo>
                <a:lnTo>
                  <a:pt x="3256" y="11484"/>
                </a:lnTo>
                <a:lnTo>
                  <a:pt x="3256" y="11638"/>
                </a:lnTo>
                <a:lnTo>
                  <a:pt x="3379" y="11730"/>
                </a:lnTo>
                <a:lnTo>
                  <a:pt x="3624" y="11976"/>
                </a:lnTo>
                <a:lnTo>
                  <a:pt x="3716" y="12037"/>
                </a:lnTo>
                <a:lnTo>
                  <a:pt x="3778" y="11976"/>
                </a:lnTo>
                <a:lnTo>
                  <a:pt x="3962" y="12006"/>
                </a:lnTo>
                <a:lnTo>
                  <a:pt x="4115" y="12068"/>
                </a:lnTo>
                <a:lnTo>
                  <a:pt x="4208" y="12313"/>
                </a:lnTo>
                <a:lnTo>
                  <a:pt x="4300" y="12436"/>
                </a:lnTo>
                <a:lnTo>
                  <a:pt x="4453" y="12528"/>
                </a:lnTo>
                <a:lnTo>
                  <a:pt x="4453" y="12590"/>
                </a:lnTo>
                <a:lnTo>
                  <a:pt x="4392" y="12651"/>
                </a:lnTo>
                <a:lnTo>
                  <a:pt x="4392" y="12774"/>
                </a:lnTo>
                <a:lnTo>
                  <a:pt x="4300" y="12866"/>
                </a:lnTo>
                <a:lnTo>
                  <a:pt x="4177" y="12774"/>
                </a:lnTo>
                <a:lnTo>
                  <a:pt x="4023" y="12805"/>
                </a:lnTo>
                <a:lnTo>
                  <a:pt x="3839" y="12958"/>
                </a:lnTo>
                <a:lnTo>
                  <a:pt x="3624" y="12897"/>
                </a:lnTo>
                <a:lnTo>
                  <a:pt x="3624" y="12774"/>
                </a:lnTo>
                <a:lnTo>
                  <a:pt x="3716" y="12651"/>
                </a:lnTo>
                <a:lnTo>
                  <a:pt x="3747" y="12436"/>
                </a:lnTo>
                <a:lnTo>
                  <a:pt x="3655" y="12313"/>
                </a:lnTo>
                <a:lnTo>
                  <a:pt x="3471" y="12313"/>
                </a:lnTo>
                <a:lnTo>
                  <a:pt x="3440" y="12221"/>
                </a:lnTo>
                <a:lnTo>
                  <a:pt x="3194" y="12160"/>
                </a:lnTo>
                <a:lnTo>
                  <a:pt x="3041" y="12006"/>
                </a:lnTo>
                <a:lnTo>
                  <a:pt x="2949" y="12160"/>
                </a:lnTo>
                <a:lnTo>
                  <a:pt x="2887" y="12344"/>
                </a:lnTo>
                <a:lnTo>
                  <a:pt x="2826" y="12221"/>
                </a:lnTo>
                <a:lnTo>
                  <a:pt x="2457" y="11976"/>
                </a:lnTo>
                <a:lnTo>
                  <a:pt x="2457" y="11914"/>
                </a:lnTo>
                <a:lnTo>
                  <a:pt x="2519" y="11822"/>
                </a:lnTo>
                <a:lnTo>
                  <a:pt x="2519" y="11730"/>
                </a:lnTo>
                <a:lnTo>
                  <a:pt x="2457" y="11730"/>
                </a:lnTo>
                <a:lnTo>
                  <a:pt x="2396" y="11607"/>
                </a:lnTo>
                <a:lnTo>
                  <a:pt x="2242" y="11577"/>
                </a:lnTo>
                <a:lnTo>
                  <a:pt x="2242" y="11454"/>
                </a:lnTo>
                <a:lnTo>
                  <a:pt x="2027" y="11208"/>
                </a:lnTo>
                <a:lnTo>
                  <a:pt x="1935" y="11208"/>
                </a:lnTo>
                <a:lnTo>
                  <a:pt x="1874" y="10993"/>
                </a:lnTo>
                <a:lnTo>
                  <a:pt x="1720" y="10962"/>
                </a:lnTo>
                <a:lnTo>
                  <a:pt x="1720" y="10840"/>
                </a:lnTo>
                <a:lnTo>
                  <a:pt x="1628" y="10778"/>
                </a:lnTo>
                <a:lnTo>
                  <a:pt x="1628" y="10686"/>
                </a:lnTo>
                <a:lnTo>
                  <a:pt x="1475" y="10778"/>
                </a:lnTo>
                <a:lnTo>
                  <a:pt x="1475" y="10932"/>
                </a:lnTo>
                <a:lnTo>
                  <a:pt x="1383" y="10932"/>
                </a:lnTo>
                <a:lnTo>
                  <a:pt x="1291" y="10809"/>
                </a:lnTo>
                <a:lnTo>
                  <a:pt x="1260" y="10533"/>
                </a:lnTo>
                <a:lnTo>
                  <a:pt x="1291" y="10471"/>
                </a:lnTo>
                <a:lnTo>
                  <a:pt x="1260" y="10226"/>
                </a:lnTo>
                <a:lnTo>
                  <a:pt x="1383" y="10164"/>
                </a:lnTo>
                <a:lnTo>
                  <a:pt x="1383" y="9857"/>
                </a:lnTo>
                <a:lnTo>
                  <a:pt x="1475" y="9857"/>
                </a:lnTo>
                <a:lnTo>
                  <a:pt x="1536" y="9734"/>
                </a:lnTo>
                <a:lnTo>
                  <a:pt x="1444" y="9734"/>
                </a:lnTo>
                <a:lnTo>
                  <a:pt x="1536" y="9550"/>
                </a:lnTo>
                <a:lnTo>
                  <a:pt x="1505" y="9458"/>
                </a:lnTo>
                <a:lnTo>
                  <a:pt x="1598" y="9304"/>
                </a:lnTo>
                <a:lnTo>
                  <a:pt x="1505" y="9304"/>
                </a:lnTo>
                <a:lnTo>
                  <a:pt x="1536" y="9028"/>
                </a:lnTo>
                <a:lnTo>
                  <a:pt x="1598" y="8905"/>
                </a:lnTo>
                <a:lnTo>
                  <a:pt x="1659" y="8782"/>
                </a:lnTo>
                <a:lnTo>
                  <a:pt x="1690" y="8567"/>
                </a:lnTo>
                <a:lnTo>
                  <a:pt x="1874" y="8445"/>
                </a:lnTo>
                <a:lnTo>
                  <a:pt x="2058" y="7923"/>
                </a:lnTo>
                <a:lnTo>
                  <a:pt x="2150" y="7861"/>
                </a:lnTo>
                <a:lnTo>
                  <a:pt x="2150" y="7585"/>
                </a:lnTo>
                <a:lnTo>
                  <a:pt x="2058" y="7401"/>
                </a:lnTo>
                <a:lnTo>
                  <a:pt x="2058" y="7155"/>
                </a:lnTo>
                <a:lnTo>
                  <a:pt x="1966" y="7001"/>
                </a:lnTo>
                <a:lnTo>
                  <a:pt x="1935" y="6756"/>
                </a:lnTo>
                <a:lnTo>
                  <a:pt x="1843" y="6664"/>
                </a:lnTo>
                <a:lnTo>
                  <a:pt x="1843" y="6479"/>
                </a:lnTo>
                <a:lnTo>
                  <a:pt x="1813" y="6326"/>
                </a:lnTo>
                <a:lnTo>
                  <a:pt x="1874" y="6203"/>
                </a:lnTo>
                <a:lnTo>
                  <a:pt x="1751" y="5835"/>
                </a:lnTo>
                <a:lnTo>
                  <a:pt x="1536" y="5620"/>
                </a:lnTo>
                <a:lnTo>
                  <a:pt x="1291" y="5435"/>
                </a:lnTo>
                <a:lnTo>
                  <a:pt x="1076" y="5159"/>
                </a:lnTo>
                <a:lnTo>
                  <a:pt x="1076" y="5006"/>
                </a:lnTo>
                <a:lnTo>
                  <a:pt x="953" y="4729"/>
                </a:lnTo>
                <a:lnTo>
                  <a:pt x="1137" y="4606"/>
                </a:lnTo>
                <a:lnTo>
                  <a:pt x="1168" y="4484"/>
                </a:lnTo>
                <a:lnTo>
                  <a:pt x="1076" y="4084"/>
                </a:lnTo>
                <a:lnTo>
                  <a:pt x="1137" y="3962"/>
                </a:lnTo>
                <a:lnTo>
                  <a:pt x="1291" y="3869"/>
                </a:lnTo>
                <a:lnTo>
                  <a:pt x="1291" y="3716"/>
                </a:lnTo>
                <a:lnTo>
                  <a:pt x="1106" y="3624"/>
                </a:lnTo>
                <a:lnTo>
                  <a:pt x="1076" y="3440"/>
                </a:lnTo>
                <a:lnTo>
                  <a:pt x="983" y="3225"/>
                </a:lnTo>
                <a:lnTo>
                  <a:pt x="861" y="3163"/>
                </a:lnTo>
                <a:lnTo>
                  <a:pt x="646" y="2733"/>
                </a:lnTo>
                <a:lnTo>
                  <a:pt x="431" y="2610"/>
                </a:lnTo>
                <a:lnTo>
                  <a:pt x="400" y="2488"/>
                </a:lnTo>
                <a:lnTo>
                  <a:pt x="277" y="2365"/>
                </a:lnTo>
                <a:lnTo>
                  <a:pt x="124" y="2119"/>
                </a:lnTo>
                <a:lnTo>
                  <a:pt x="1" y="2088"/>
                </a:lnTo>
                <a:lnTo>
                  <a:pt x="1" y="1966"/>
                </a:lnTo>
                <a:lnTo>
                  <a:pt x="216" y="1874"/>
                </a:lnTo>
                <a:lnTo>
                  <a:pt x="369" y="1751"/>
                </a:lnTo>
                <a:lnTo>
                  <a:pt x="308" y="1628"/>
                </a:lnTo>
                <a:lnTo>
                  <a:pt x="308" y="1382"/>
                </a:lnTo>
                <a:lnTo>
                  <a:pt x="431" y="1259"/>
                </a:lnTo>
                <a:lnTo>
                  <a:pt x="369" y="983"/>
                </a:lnTo>
                <a:lnTo>
                  <a:pt x="523" y="799"/>
                </a:lnTo>
                <a:lnTo>
                  <a:pt x="830" y="922"/>
                </a:lnTo>
                <a:lnTo>
                  <a:pt x="1014" y="768"/>
                </a:lnTo>
                <a:lnTo>
                  <a:pt x="1198" y="768"/>
                </a:lnTo>
                <a:lnTo>
                  <a:pt x="1260" y="676"/>
                </a:lnTo>
                <a:lnTo>
                  <a:pt x="1260" y="461"/>
                </a:lnTo>
                <a:lnTo>
                  <a:pt x="1352" y="369"/>
                </a:lnTo>
                <a:lnTo>
                  <a:pt x="1567" y="400"/>
                </a:lnTo>
                <a:lnTo>
                  <a:pt x="1628" y="308"/>
                </a:lnTo>
                <a:lnTo>
                  <a:pt x="1536" y="185"/>
                </a:lnTo>
                <a:lnTo>
                  <a:pt x="1536" y="93"/>
                </a:lnTo>
                <a:lnTo>
                  <a:pt x="1720" y="31"/>
                </a:lnTo>
                <a:lnTo>
                  <a:pt x="1966" y="31"/>
                </a:lnTo>
                <a:lnTo>
                  <a:pt x="1966" y="31"/>
                </a:lnTo>
                <a:close/>
                <a:moveTo>
                  <a:pt x="2457" y="12160"/>
                </a:moveTo>
                <a:lnTo>
                  <a:pt x="2519" y="12313"/>
                </a:lnTo>
                <a:lnTo>
                  <a:pt x="2580" y="12283"/>
                </a:lnTo>
                <a:lnTo>
                  <a:pt x="2549" y="12191"/>
                </a:lnTo>
                <a:lnTo>
                  <a:pt x="2488" y="12160"/>
                </a:lnTo>
                <a:close/>
                <a:moveTo>
                  <a:pt x="1935" y="11362"/>
                </a:moveTo>
                <a:lnTo>
                  <a:pt x="1966" y="11546"/>
                </a:lnTo>
                <a:lnTo>
                  <a:pt x="1997" y="11454"/>
                </a:lnTo>
                <a:lnTo>
                  <a:pt x="1997" y="11362"/>
                </a:lnTo>
                <a:lnTo>
                  <a:pt x="1935" y="11362"/>
                </a:lnTo>
                <a:close/>
                <a:moveTo>
                  <a:pt x="1352" y="10962"/>
                </a:moveTo>
                <a:lnTo>
                  <a:pt x="1321" y="11055"/>
                </a:lnTo>
                <a:lnTo>
                  <a:pt x="1352" y="11116"/>
                </a:lnTo>
                <a:lnTo>
                  <a:pt x="1352" y="11300"/>
                </a:lnTo>
                <a:lnTo>
                  <a:pt x="1444" y="11147"/>
                </a:lnTo>
                <a:lnTo>
                  <a:pt x="1444" y="10962"/>
                </a:lnTo>
                <a:cubicBezTo>
                  <a:pt x="1413" y="10962"/>
                  <a:pt x="1383" y="10962"/>
                  <a:pt x="1352" y="10962"/>
                </a:cubicBezTo>
                <a:close/>
                <a:moveTo>
                  <a:pt x="4361" y="7401"/>
                </a:moveTo>
                <a:lnTo>
                  <a:pt x="4361" y="7554"/>
                </a:lnTo>
                <a:lnTo>
                  <a:pt x="4484" y="7646"/>
                </a:lnTo>
                <a:lnTo>
                  <a:pt x="4576" y="7646"/>
                </a:lnTo>
                <a:lnTo>
                  <a:pt x="4361" y="7401"/>
                </a:lnTo>
                <a:close/>
                <a:moveTo>
                  <a:pt x="2734" y="9427"/>
                </a:moveTo>
                <a:lnTo>
                  <a:pt x="2580" y="9489"/>
                </a:lnTo>
                <a:lnTo>
                  <a:pt x="2703" y="9519"/>
                </a:lnTo>
                <a:close/>
                <a:moveTo>
                  <a:pt x="2764" y="9611"/>
                </a:moveTo>
                <a:lnTo>
                  <a:pt x="2642" y="9673"/>
                </a:lnTo>
                <a:lnTo>
                  <a:pt x="2642" y="9796"/>
                </a:lnTo>
                <a:lnTo>
                  <a:pt x="2764" y="9888"/>
                </a:lnTo>
                <a:lnTo>
                  <a:pt x="2795" y="9734"/>
                </a:lnTo>
                <a:close/>
              </a:path>
            </a:pathLst>
          </a:custGeom>
          <a:no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7"/>
          <p:cNvSpPr/>
          <p:nvPr/>
        </p:nvSpPr>
        <p:spPr>
          <a:xfrm>
            <a:off x="6714123" y="2156649"/>
            <a:ext cx="211499" cy="469362"/>
          </a:xfrm>
          <a:custGeom>
            <a:avLst/>
            <a:gdLst/>
            <a:ahLst/>
            <a:cxnLst/>
            <a:rect l="l" t="t" r="r" b="b"/>
            <a:pathLst>
              <a:path w="7278" h="16521" extrusionOk="0">
                <a:moveTo>
                  <a:pt x="3224" y="93"/>
                </a:moveTo>
                <a:lnTo>
                  <a:pt x="3378" y="1"/>
                </a:lnTo>
                <a:lnTo>
                  <a:pt x="3562" y="93"/>
                </a:lnTo>
                <a:lnTo>
                  <a:pt x="3685" y="31"/>
                </a:lnTo>
                <a:lnTo>
                  <a:pt x="3869" y="31"/>
                </a:lnTo>
                <a:lnTo>
                  <a:pt x="3992" y="246"/>
                </a:lnTo>
                <a:lnTo>
                  <a:pt x="4146" y="369"/>
                </a:lnTo>
                <a:lnTo>
                  <a:pt x="4176" y="615"/>
                </a:lnTo>
                <a:lnTo>
                  <a:pt x="4330" y="615"/>
                </a:lnTo>
                <a:lnTo>
                  <a:pt x="4483" y="768"/>
                </a:lnTo>
                <a:lnTo>
                  <a:pt x="4483" y="1045"/>
                </a:lnTo>
                <a:lnTo>
                  <a:pt x="4606" y="1321"/>
                </a:lnTo>
                <a:lnTo>
                  <a:pt x="4606" y="1567"/>
                </a:lnTo>
                <a:lnTo>
                  <a:pt x="4575" y="1904"/>
                </a:lnTo>
                <a:lnTo>
                  <a:pt x="4575" y="2089"/>
                </a:lnTo>
                <a:lnTo>
                  <a:pt x="4545" y="2181"/>
                </a:lnTo>
                <a:lnTo>
                  <a:pt x="4391" y="2242"/>
                </a:lnTo>
                <a:lnTo>
                  <a:pt x="4391" y="2396"/>
                </a:lnTo>
                <a:lnTo>
                  <a:pt x="4299" y="2426"/>
                </a:lnTo>
                <a:lnTo>
                  <a:pt x="4268" y="2549"/>
                </a:lnTo>
                <a:lnTo>
                  <a:pt x="4330" y="2703"/>
                </a:lnTo>
                <a:lnTo>
                  <a:pt x="4268" y="2795"/>
                </a:lnTo>
                <a:lnTo>
                  <a:pt x="4146" y="2764"/>
                </a:lnTo>
                <a:lnTo>
                  <a:pt x="4053" y="2887"/>
                </a:lnTo>
                <a:lnTo>
                  <a:pt x="3992" y="3010"/>
                </a:lnTo>
                <a:lnTo>
                  <a:pt x="4053" y="3133"/>
                </a:lnTo>
                <a:lnTo>
                  <a:pt x="3961" y="3256"/>
                </a:lnTo>
                <a:lnTo>
                  <a:pt x="3961" y="3378"/>
                </a:lnTo>
                <a:lnTo>
                  <a:pt x="4115" y="3440"/>
                </a:lnTo>
                <a:lnTo>
                  <a:pt x="4176" y="3563"/>
                </a:lnTo>
                <a:lnTo>
                  <a:pt x="4268" y="3655"/>
                </a:lnTo>
                <a:lnTo>
                  <a:pt x="4268" y="3870"/>
                </a:lnTo>
                <a:lnTo>
                  <a:pt x="4330" y="4054"/>
                </a:lnTo>
                <a:lnTo>
                  <a:pt x="4545" y="3900"/>
                </a:lnTo>
                <a:lnTo>
                  <a:pt x="4913" y="3839"/>
                </a:lnTo>
                <a:lnTo>
                  <a:pt x="4975" y="3962"/>
                </a:lnTo>
                <a:lnTo>
                  <a:pt x="4913" y="4054"/>
                </a:lnTo>
                <a:lnTo>
                  <a:pt x="5005" y="4146"/>
                </a:lnTo>
                <a:lnTo>
                  <a:pt x="5220" y="4085"/>
                </a:lnTo>
                <a:lnTo>
                  <a:pt x="5251" y="4238"/>
                </a:lnTo>
                <a:lnTo>
                  <a:pt x="5220" y="4392"/>
                </a:lnTo>
                <a:lnTo>
                  <a:pt x="5312" y="4514"/>
                </a:lnTo>
                <a:lnTo>
                  <a:pt x="5527" y="4545"/>
                </a:lnTo>
                <a:lnTo>
                  <a:pt x="5466" y="4637"/>
                </a:lnTo>
                <a:lnTo>
                  <a:pt x="5527" y="4729"/>
                </a:lnTo>
                <a:lnTo>
                  <a:pt x="5558" y="4668"/>
                </a:lnTo>
                <a:lnTo>
                  <a:pt x="5804" y="4637"/>
                </a:lnTo>
                <a:lnTo>
                  <a:pt x="5988" y="4760"/>
                </a:lnTo>
                <a:lnTo>
                  <a:pt x="5988" y="4883"/>
                </a:lnTo>
                <a:lnTo>
                  <a:pt x="5896" y="5006"/>
                </a:lnTo>
                <a:lnTo>
                  <a:pt x="5896" y="5129"/>
                </a:lnTo>
                <a:lnTo>
                  <a:pt x="5712" y="5405"/>
                </a:lnTo>
                <a:lnTo>
                  <a:pt x="5558" y="5558"/>
                </a:lnTo>
                <a:lnTo>
                  <a:pt x="5589" y="5681"/>
                </a:lnTo>
                <a:lnTo>
                  <a:pt x="5712" y="5620"/>
                </a:lnTo>
                <a:lnTo>
                  <a:pt x="5988" y="5651"/>
                </a:lnTo>
                <a:lnTo>
                  <a:pt x="6019" y="5681"/>
                </a:lnTo>
                <a:lnTo>
                  <a:pt x="6141" y="5589"/>
                </a:lnTo>
                <a:lnTo>
                  <a:pt x="6264" y="5712"/>
                </a:lnTo>
                <a:lnTo>
                  <a:pt x="6203" y="5958"/>
                </a:lnTo>
                <a:lnTo>
                  <a:pt x="6264" y="6111"/>
                </a:lnTo>
                <a:lnTo>
                  <a:pt x="6448" y="6203"/>
                </a:lnTo>
                <a:lnTo>
                  <a:pt x="6571" y="6080"/>
                </a:lnTo>
                <a:lnTo>
                  <a:pt x="6756" y="6080"/>
                </a:lnTo>
                <a:lnTo>
                  <a:pt x="7124" y="5927"/>
                </a:lnTo>
                <a:lnTo>
                  <a:pt x="7278" y="5988"/>
                </a:lnTo>
                <a:lnTo>
                  <a:pt x="7278" y="6142"/>
                </a:lnTo>
                <a:lnTo>
                  <a:pt x="7063" y="6326"/>
                </a:lnTo>
                <a:lnTo>
                  <a:pt x="6817" y="6388"/>
                </a:lnTo>
                <a:lnTo>
                  <a:pt x="6817" y="6541"/>
                </a:lnTo>
                <a:lnTo>
                  <a:pt x="6725" y="6664"/>
                </a:lnTo>
                <a:lnTo>
                  <a:pt x="6817" y="6787"/>
                </a:lnTo>
                <a:lnTo>
                  <a:pt x="6633" y="6910"/>
                </a:lnTo>
                <a:lnTo>
                  <a:pt x="6571" y="6910"/>
                </a:lnTo>
                <a:lnTo>
                  <a:pt x="6448" y="7155"/>
                </a:lnTo>
                <a:lnTo>
                  <a:pt x="6203" y="7155"/>
                </a:lnTo>
                <a:lnTo>
                  <a:pt x="6019" y="7217"/>
                </a:lnTo>
                <a:lnTo>
                  <a:pt x="6019" y="7309"/>
                </a:lnTo>
                <a:lnTo>
                  <a:pt x="6111" y="7432"/>
                </a:lnTo>
                <a:lnTo>
                  <a:pt x="6049" y="7524"/>
                </a:lnTo>
                <a:lnTo>
                  <a:pt x="5834" y="7493"/>
                </a:lnTo>
                <a:lnTo>
                  <a:pt x="5742" y="7585"/>
                </a:lnTo>
                <a:lnTo>
                  <a:pt x="5742" y="7769"/>
                </a:lnTo>
                <a:lnTo>
                  <a:pt x="5681" y="7861"/>
                </a:lnTo>
                <a:lnTo>
                  <a:pt x="5497" y="7861"/>
                </a:lnTo>
                <a:lnTo>
                  <a:pt x="5312" y="8015"/>
                </a:lnTo>
                <a:lnTo>
                  <a:pt x="5005" y="7892"/>
                </a:lnTo>
                <a:lnTo>
                  <a:pt x="4882" y="8076"/>
                </a:lnTo>
                <a:lnTo>
                  <a:pt x="4913" y="8353"/>
                </a:lnTo>
                <a:lnTo>
                  <a:pt x="4790" y="8476"/>
                </a:lnTo>
                <a:lnTo>
                  <a:pt x="4790" y="8721"/>
                </a:lnTo>
                <a:lnTo>
                  <a:pt x="4852" y="8844"/>
                </a:lnTo>
                <a:lnTo>
                  <a:pt x="4698" y="8967"/>
                </a:lnTo>
                <a:lnTo>
                  <a:pt x="4483" y="9059"/>
                </a:lnTo>
                <a:lnTo>
                  <a:pt x="4514" y="9182"/>
                </a:lnTo>
                <a:lnTo>
                  <a:pt x="4637" y="9243"/>
                </a:lnTo>
                <a:lnTo>
                  <a:pt x="4760" y="9458"/>
                </a:lnTo>
                <a:lnTo>
                  <a:pt x="4882" y="9581"/>
                </a:lnTo>
                <a:lnTo>
                  <a:pt x="4944" y="9704"/>
                </a:lnTo>
                <a:lnTo>
                  <a:pt x="5159" y="9857"/>
                </a:lnTo>
                <a:lnTo>
                  <a:pt x="5343" y="10287"/>
                </a:lnTo>
                <a:lnTo>
                  <a:pt x="5466" y="10318"/>
                </a:lnTo>
                <a:lnTo>
                  <a:pt x="5589" y="10533"/>
                </a:lnTo>
                <a:lnTo>
                  <a:pt x="5589" y="10717"/>
                </a:lnTo>
                <a:lnTo>
                  <a:pt x="5773" y="10809"/>
                </a:lnTo>
                <a:lnTo>
                  <a:pt x="5773" y="10963"/>
                </a:lnTo>
                <a:lnTo>
                  <a:pt x="5619" y="11055"/>
                </a:lnTo>
                <a:lnTo>
                  <a:pt x="5558" y="11178"/>
                </a:lnTo>
                <a:lnTo>
                  <a:pt x="5650" y="11608"/>
                </a:lnTo>
                <a:lnTo>
                  <a:pt x="5619" y="11730"/>
                </a:lnTo>
                <a:lnTo>
                  <a:pt x="5466" y="11822"/>
                </a:lnTo>
                <a:lnTo>
                  <a:pt x="5558" y="12099"/>
                </a:lnTo>
                <a:lnTo>
                  <a:pt x="5558" y="12252"/>
                </a:lnTo>
                <a:lnTo>
                  <a:pt x="5773" y="12529"/>
                </a:lnTo>
                <a:lnTo>
                  <a:pt x="6049" y="12713"/>
                </a:lnTo>
                <a:lnTo>
                  <a:pt x="6264" y="12959"/>
                </a:lnTo>
                <a:lnTo>
                  <a:pt x="6356" y="13296"/>
                </a:lnTo>
                <a:lnTo>
                  <a:pt x="6295" y="13450"/>
                </a:lnTo>
                <a:lnTo>
                  <a:pt x="6356" y="13603"/>
                </a:lnTo>
                <a:lnTo>
                  <a:pt x="6356" y="13788"/>
                </a:lnTo>
                <a:lnTo>
                  <a:pt x="6448" y="13880"/>
                </a:lnTo>
                <a:lnTo>
                  <a:pt x="6479" y="14125"/>
                </a:lnTo>
                <a:lnTo>
                  <a:pt x="6541" y="14279"/>
                </a:lnTo>
                <a:lnTo>
                  <a:pt x="6541" y="14494"/>
                </a:lnTo>
                <a:lnTo>
                  <a:pt x="6663" y="14678"/>
                </a:lnTo>
                <a:lnTo>
                  <a:pt x="6663" y="14954"/>
                </a:lnTo>
                <a:lnTo>
                  <a:pt x="6571" y="15016"/>
                </a:lnTo>
                <a:lnTo>
                  <a:pt x="6295" y="15538"/>
                </a:lnTo>
                <a:lnTo>
                  <a:pt x="6111" y="15691"/>
                </a:lnTo>
                <a:lnTo>
                  <a:pt x="6111" y="15876"/>
                </a:lnTo>
                <a:lnTo>
                  <a:pt x="6019" y="16029"/>
                </a:lnTo>
                <a:lnTo>
                  <a:pt x="5988" y="16152"/>
                </a:lnTo>
                <a:lnTo>
                  <a:pt x="5988" y="16121"/>
                </a:lnTo>
                <a:lnTo>
                  <a:pt x="5896" y="16275"/>
                </a:lnTo>
                <a:lnTo>
                  <a:pt x="5896" y="16520"/>
                </a:lnTo>
                <a:lnTo>
                  <a:pt x="5804" y="16275"/>
                </a:lnTo>
                <a:lnTo>
                  <a:pt x="5804" y="16029"/>
                </a:lnTo>
                <a:lnTo>
                  <a:pt x="5742" y="15937"/>
                </a:lnTo>
                <a:lnTo>
                  <a:pt x="5742" y="15845"/>
                </a:lnTo>
                <a:lnTo>
                  <a:pt x="5834" y="15876"/>
                </a:lnTo>
                <a:lnTo>
                  <a:pt x="5896" y="15814"/>
                </a:lnTo>
                <a:lnTo>
                  <a:pt x="5988" y="15661"/>
                </a:lnTo>
                <a:lnTo>
                  <a:pt x="5988" y="15507"/>
                </a:lnTo>
                <a:lnTo>
                  <a:pt x="5926" y="15476"/>
                </a:lnTo>
                <a:lnTo>
                  <a:pt x="5957" y="15262"/>
                </a:lnTo>
                <a:lnTo>
                  <a:pt x="6019" y="15231"/>
                </a:lnTo>
                <a:lnTo>
                  <a:pt x="6049" y="15139"/>
                </a:lnTo>
                <a:lnTo>
                  <a:pt x="5988" y="14893"/>
                </a:lnTo>
                <a:lnTo>
                  <a:pt x="6080" y="14832"/>
                </a:lnTo>
                <a:lnTo>
                  <a:pt x="5957" y="14678"/>
                </a:lnTo>
                <a:lnTo>
                  <a:pt x="5896" y="14555"/>
                </a:lnTo>
                <a:lnTo>
                  <a:pt x="5896" y="14340"/>
                </a:lnTo>
                <a:lnTo>
                  <a:pt x="5926" y="14279"/>
                </a:lnTo>
                <a:lnTo>
                  <a:pt x="5865" y="14125"/>
                </a:lnTo>
                <a:lnTo>
                  <a:pt x="5773" y="14064"/>
                </a:lnTo>
                <a:lnTo>
                  <a:pt x="5742" y="13573"/>
                </a:lnTo>
                <a:lnTo>
                  <a:pt x="5619" y="13450"/>
                </a:lnTo>
                <a:lnTo>
                  <a:pt x="5589" y="13296"/>
                </a:lnTo>
                <a:lnTo>
                  <a:pt x="5466" y="13081"/>
                </a:lnTo>
                <a:lnTo>
                  <a:pt x="5435" y="13358"/>
                </a:lnTo>
                <a:lnTo>
                  <a:pt x="5374" y="13388"/>
                </a:lnTo>
                <a:lnTo>
                  <a:pt x="5374" y="13235"/>
                </a:lnTo>
                <a:lnTo>
                  <a:pt x="5312" y="13081"/>
                </a:lnTo>
                <a:lnTo>
                  <a:pt x="5312" y="12744"/>
                </a:lnTo>
                <a:lnTo>
                  <a:pt x="5190" y="12590"/>
                </a:lnTo>
                <a:lnTo>
                  <a:pt x="5190" y="12406"/>
                </a:lnTo>
                <a:lnTo>
                  <a:pt x="5251" y="12344"/>
                </a:lnTo>
                <a:lnTo>
                  <a:pt x="5036" y="12252"/>
                </a:lnTo>
                <a:lnTo>
                  <a:pt x="5036" y="11945"/>
                </a:lnTo>
                <a:lnTo>
                  <a:pt x="4975" y="11945"/>
                </a:lnTo>
                <a:lnTo>
                  <a:pt x="4913" y="11331"/>
                </a:lnTo>
                <a:lnTo>
                  <a:pt x="4821" y="11270"/>
                </a:lnTo>
                <a:lnTo>
                  <a:pt x="4790" y="11116"/>
                </a:lnTo>
                <a:lnTo>
                  <a:pt x="4852" y="11086"/>
                </a:lnTo>
                <a:lnTo>
                  <a:pt x="4852" y="10993"/>
                </a:lnTo>
                <a:lnTo>
                  <a:pt x="4760" y="10809"/>
                </a:lnTo>
                <a:lnTo>
                  <a:pt x="4790" y="10717"/>
                </a:lnTo>
                <a:lnTo>
                  <a:pt x="4790" y="10625"/>
                </a:lnTo>
                <a:lnTo>
                  <a:pt x="4729" y="10717"/>
                </a:lnTo>
                <a:lnTo>
                  <a:pt x="4637" y="10778"/>
                </a:lnTo>
                <a:lnTo>
                  <a:pt x="4483" y="10778"/>
                </a:lnTo>
                <a:lnTo>
                  <a:pt x="4422" y="10564"/>
                </a:lnTo>
                <a:lnTo>
                  <a:pt x="4360" y="10471"/>
                </a:lnTo>
                <a:lnTo>
                  <a:pt x="4207" y="10164"/>
                </a:lnTo>
                <a:lnTo>
                  <a:pt x="4176" y="10072"/>
                </a:lnTo>
                <a:lnTo>
                  <a:pt x="4084" y="10072"/>
                </a:lnTo>
                <a:lnTo>
                  <a:pt x="4084" y="9980"/>
                </a:lnTo>
                <a:lnTo>
                  <a:pt x="3931" y="9888"/>
                </a:lnTo>
                <a:lnTo>
                  <a:pt x="4023" y="10011"/>
                </a:lnTo>
                <a:lnTo>
                  <a:pt x="3992" y="10072"/>
                </a:lnTo>
                <a:lnTo>
                  <a:pt x="3992" y="10164"/>
                </a:lnTo>
                <a:lnTo>
                  <a:pt x="4084" y="10226"/>
                </a:lnTo>
                <a:lnTo>
                  <a:pt x="4084" y="10379"/>
                </a:lnTo>
                <a:lnTo>
                  <a:pt x="3992" y="10441"/>
                </a:lnTo>
                <a:lnTo>
                  <a:pt x="4023" y="10533"/>
                </a:lnTo>
                <a:lnTo>
                  <a:pt x="3808" y="10717"/>
                </a:lnTo>
                <a:lnTo>
                  <a:pt x="3685" y="10686"/>
                </a:lnTo>
                <a:lnTo>
                  <a:pt x="3593" y="10564"/>
                </a:lnTo>
                <a:lnTo>
                  <a:pt x="3531" y="10564"/>
                </a:lnTo>
                <a:lnTo>
                  <a:pt x="3593" y="10686"/>
                </a:lnTo>
                <a:lnTo>
                  <a:pt x="3593" y="10748"/>
                </a:lnTo>
                <a:lnTo>
                  <a:pt x="3716" y="10809"/>
                </a:lnTo>
                <a:lnTo>
                  <a:pt x="3531" y="10901"/>
                </a:lnTo>
                <a:lnTo>
                  <a:pt x="3409" y="10901"/>
                </a:lnTo>
                <a:lnTo>
                  <a:pt x="3347" y="10840"/>
                </a:lnTo>
                <a:lnTo>
                  <a:pt x="3286" y="10993"/>
                </a:lnTo>
                <a:lnTo>
                  <a:pt x="2979" y="11208"/>
                </a:lnTo>
                <a:lnTo>
                  <a:pt x="2794" y="11208"/>
                </a:lnTo>
                <a:lnTo>
                  <a:pt x="2764" y="11239"/>
                </a:lnTo>
                <a:lnTo>
                  <a:pt x="2702" y="11239"/>
                </a:lnTo>
                <a:lnTo>
                  <a:pt x="2702" y="11208"/>
                </a:lnTo>
                <a:lnTo>
                  <a:pt x="2702" y="11300"/>
                </a:lnTo>
                <a:lnTo>
                  <a:pt x="2610" y="11300"/>
                </a:lnTo>
                <a:lnTo>
                  <a:pt x="2518" y="11178"/>
                </a:lnTo>
                <a:lnTo>
                  <a:pt x="2272" y="11300"/>
                </a:lnTo>
                <a:lnTo>
                  <a:pt x="2272" y="11423"/>
                </a:lnTo>
                <a:lnTo>
                  <a:pt x="2180" y="11423"/>
                </a:lnTo>
                <a:lnTo>
                  <a:pt x="2180" y="11208"/>
                </a:lnTo>
                <a:lnTo>
                  <a:pt x="2395" y="10993"/>
                </a:lnTo>
                <a:lnTo>
                  <a:pt x="2395" y="10748"/>
                </a:lnTo>
                <a:lnTo>
                  <a:pt x="2272" y="10963"/>
                </a:lnTo>
                <a:lnTo>
                  <a:pt x="2119" y="11116"/>
                </a:lnTo>
                <a:lnTo>
                  <a:pt x="1996" y="11331"/>
                </a:lnTo>
                <a:lnTo>
                  <a:pt x="1965" y="11239"/>
                </a:lnTo>
                <a:lnTo>
                  <a:pt x="1996" y="11178"/>
                </a:lnTo>
                <a:lnTo>
                  <a:pt x="1935" y="11024"/>
                </a:lnTo>
                <a:lnTo>
                  <a:pt x="2088" y="10195"/>
                </a:lnTo>
                <a:lnTo>
                  <a:pt x="2272" y="10072"/>
                </a:lnTo>
                <a:lnTo>
                  <a:pt x="2180" y="10011"/>
                </a:lnTo>
                <a:lnTo>
                  <a:pt x="2027" y="9642"/>
                </a:lnTo>
                <a:lnTo>
                  <a:pt x="2027" y="9305"/>
                </a:lnTo>
                <a:lnTo>
                  <a:pt x="1935" y="9274"/>
                </a:lnTo>
                <a:lnTo>
                  <a:pt x="1904" y="9182"/>
                </a:lnTo>
                <a:lnTo>
                  <a:pt x="1935" y="9151"/>
                </a:lnTo>
                <a:lnTo>
                  <a:pt x="1812" y="9059"/>
                </a:lnTo>
                <a:lnTo>
                  <a:pt x="1750" y="8813"/>
                </a:lnTo>
                <a:lnTo>
                  <a:pt x="1658" y="8690"/>
                </a:lnTo>
                <a:lnTo>
                  <a:pt x="1597" y="8568"/>
                </a:lnTo>
                <a:lnTo>
                  <a:pt x="1597" y="8414"/>
                </a:lnTo>
                <a:lnTo>
                  <a:pt x="1413" y="8291"/>
                </a:lnTo>
                <a:lnTo>
                  <a:pt x="1474" y="8445"/>
                </a:lnTo>
                <a:lnTo>
                  <a:pt x="1505" y="8721"/>
                </a:lnTo>
                <a:lnTo>
                  <a:pt x="1198" y="8629"/>
                </a:lnTo>
                <a:lnTo>
                  <a:pt x="1044" y="8476"/>
                </a:lnTo>
                <a:lnTo>
                  <a:pt x="1044" y="8353"/>
                </a:lnTo>
                <a:lnTo>
                  <a:pt x="891" y="8230"/>
                </a:lnTo>
                <a:lnTo>
                  <a:pt x="891" y="8138"/>
                </a:lnTo>
                <a:lnTo>
                  <a:pt x="1044" y="8138"/>
                </a:lnTo>
                <a:lnTo>
                  <a:pt x="1075" y="8261"/>
                </a:lnTo>
                <a:lnTo>
                  <a:pt x="1228" y="8322"/>
                </a:lnTo>
                <a:lnTo>
                  <a:pt x="1259" y="8261"/>
                </a:lnTo>
                <a:lnTo>
                  <a:pt x="1228" y="8261"/>
                </a:lnTo>
                <a:lnTo>
                  <a:pt x="1106" y="8138"/>
                </a:lnTo>
                <a:lnTo>
                  <a:pt x="1228" y="8076"/>
                </a:lnTo>
                <a:lnTo>
                  <a:pt x="1321" y="8168"/>
                </a:lnTo>
                <a:lnTo>
                  <a:pt x="1413" y="8107"/>
                </a:lnTo>
                <a:lnTo>
                  <a:pt x="1413" y="7984"/>
                </a:lnTo>
                <a:lnTo>
                  <a:pt x="1259" y="7739"/>
                </a:lnTo>
                <a:lnTo>
                  <a:pt x="983" y="7708"/>
                </a:lnTo>
                <a:lnTo>
                  <a:pt x="921" y="7585"/>
                </a:lnTo>
                <a:lnTo>
                  <a:pt x="799" y="7554"/>
                </a:lnTo>
                <a:lnTo>
                  <a:pt x="737" y="7462"/>
                </a:lnTo>
                <a:lnTo>
                  <a:pt x="737" y="7554"/>
                </a:lnTo>
                <a:lnTo>
                  <a:pt x="584" y="7585"/>
                </a:lnTo>
                <a:lnTo>
                  <a:pt x="584" y="7524"/>
                </a:lnTo>
                <a:lnTo>
                  <a:pt x="737" y="7370"/>
                </a:lnTo>
                <a:lnTo>
                  <a:pt x="553" y="7370"/>
                </a:lnTo>
                <a:lnTo>
                  <a:pt x="430" y="7278"/>
                </a:lnTo>
                <a:lnTo>
                  <a:pt x="430" y="7339"/>
                </a:lnTo>
                <a:lnTo>
                  <a:pt x="522" y="7493"/>
                </a:lnTo>
                <a:lnTo>
                  <a:pt x="123" y="7155"/>
                </a:lnTo>
                <a:lnTo>
                  <a:pt x="62" y="6940"/>
                </a:lnTo>
                <a:lnTo>
                  <a:pt x="0" y="6756"/>
                </a:lnTo>
                <a:lnTo>
                  <a:pt x="0" y="6756"/>
                </a:lnTo>
                <a:lnTo>
                  <a:pt x="0" y="6695"/>
                </a:lnTo>
                <a:lnTo>
                  <a:pt x="0" y="6541"/>
                </a:lnTo>
                <a:lnTo>
                  <a:pt x="184" y="6357"/>
                </a:lnTo>
                <a:lnTo>
                  <a:pt x="246" y="6388"/>
                </a:lnTo>
                <a:lnTo>
                  <a:pt x="338" y="6203"/>
                </a:lnTo>
                <a:lnTo>
                  <a:pt x="338" y="5896"/>
                </a:lnTo>
                <a:lnTo>
                  <a:pt x="369" y="5743"/>
                </a:lnTo>
                <a:lnTo>
                  <a:pt x="430" y="5773"/>
                </a:lnTo>
                <a:lnTo>
                  <a:pt x="522" y="5743"/>
                </a:lnTo>
                <a:lnTo>
                  <a:pt x="614" y="5466"/>
                </a:lnTo>
                <a:lnTo>
                  <a:pt x="584" y="5313"/>
                </a:lnTo>
                <a:lnTo>
                  <a:pt x="614" y="5098"/>
                </a:lnTo>
                <a:lnTo>
                  <a:pt x="584" y="4883"/>
                </a:lnTo>
                <a:lnTo>
                  <a:pt x="768" y="4914"/>
                </a:lnTo>
                <a:lnTo>
                  <a:pt x="768" y="4607"/>
                </a:lnTo>
                <a:lnTo>
                  <a:pt x="768" y="4392"/>
                </a:lnTo>
                <a:lnTo>
                  <a:pt x="645" y="3992"/>
                </a:lnTo>
                <a:lnTo>
                  <a:pt x="829" y="3992"/>
                </a:lnTo>
                <a:lnTo>
                  <a:pt x="983" y="4023"/>
                </a:lnTo>
                <a:lnTo>
                  <a:pt x="1198" y="4023"/>
                </a:lnTo>
                <a:lnTo>
                  <a:pt x="1321" y="3716"/>
                </a:lnTo>
                <a:lnTo>
                  <a:pt x="1413" y="3378"/>
                </a:lnTo>
                <a:lnTo>
                  <a:pt x="1566" y="2948"/>
                </a:lnTo>
                <a:lnTo>
                  <a:pt x="1382" y="2856"/>
                </a:lnTo>
                <a:lnTo>
                  <a:pt x="1382" y="2703"/>
                </a:lnTo>
                <a:lnTo>
                  <a:pt x="1628" y="2334"/>
                </a:lnTo>
                <a:lnTo>
                  <a:pt x="1720" y="1997"/>
                </a:lnTo>
                <a:lnTo>
                  <a:pt x="1658" y="1904"/>
                </a:lnTo>
                <a:lnTo>
                  <a:pt x="1689" y="1690"/>
                </a:lnTo>
                <a:lnTo>
                  <a:pt x="1965" y="1260"/>
                </a:lnTo>
                <a:lnTo>
                  <a:pt x="2088" y="1229"/>
                </a:lnTo>
                <a:lnTo>
                  <a:pt x="2272" y="983"/>
                </a:lnTo>
                <a:lnTo>
                  <a:pt x="2365" y="799"/>
                </a:lnTo>
                <a:lnTo>
                  <a:pt x="2641" y="707"/>
                </a:lnTo>
                <a:lnTo>
                  <a:pt x="2856" y="553"/>
                </a:lnTo>
                <a:lnTo>
                  <a:pt x="3009" y="646"/>
                </a:lnTo>
                <a:lnTo>
                  <a:pt x="3163" y="738"/>
                </a:lnTo>
                <a:lnTo>
                  <a:pt x="3102" y="584"/>
                </a:lnTo>
                <a:lnTo>
                  <a:pt x="3102" y="369"/>
                </a:lnTo>
                <a:lnTo>
                  <a:pt x="3286" y="216"/>
                </a:lnTo>
                <a:lnTo>
                  <a:pt x="3286" y="93"/>
                </a:lnTo>
                <a:lnTo>
                  <a:pt x="3224" y="62"/>
                </a:lnTo>
                <a:close/>
                <a:moveTo>
                  <a:pt x="983" y="8813"/>
                </a:moveTo>
                <a:lnTo>
                  <a:pt x="1044" y="8936"/>
                </a:lnTo>
                <a:lnTo>
                  <a:pt x="1198" y="9028"/>
                </a:lnTo>
                <a:lnTo>
                  <a:pt x="1259" y="8875"/>
                </a:lnTo>
                <a:lnTo>
                  <a:pt x="1106" y="8752"/>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7"/>
          <p:cNvSpPr/>
          <p:nvPr/>
        </p:nvSpPr>
        <p:spPr>
          <a:xfrm>
            <a:off x="6431758" y="2629719"/>
            <a:ext cx="53286" cy="95471"/>
          </a:xfrm>
          <a:custGeom>
            <a:avLst/>
            <a:gdLst/>
            <a:ahLst/>
            <a:cxnLst/>
            <a:rect l="l" t="t" r="r" b="b"/>
            <a:pathLst>
              <a:path w="1843" h="3378" extrusionOk="0">
                <a:moveTo>
                  <a:pt x="0" y="1628"/>
                </a:moveTo>
                <a:lnTo>
                  <a:pt x="31" y="1443"/>
                </a:lnTo>
                <a:lnTo>
                  <a:pt x="31" y="1290"/>
                </a:lnTo>
                <a:lnTo>
                  <a:pt x="123" y="1259"/>
                </a:lnTo>
                <a:lnTo>
                  <a:pt x="123" y="1290"/>
                </a:lnTo>
                <a:lnTo>
                  <a:pt x="92" y="1321"/>
                </a:lnTo>
                <a:lnTo>
                  <a:pt x="123" y="1443"/>
                </a:lnTo>
                <a:lnTo>
                  <a:pt x="31" y="1628"/>
                </a:lnTo>
                <a:close/>
                <a:moveTo>
                  <a:pt x="338" y="246"/>
                </a:moveTo>
                <a:lnTo>
                  <a:pt x="123" y="92"/>
                </a:lnTo>
                <a:lnTo>
                  <a:pt x="123" y="0"/>
                </a:lnTo>
                <a:lnTo>
                  <a:pt x="399" y="0"/>
                </a:lnTo>
                <a:lnTo>
                  <a:pt x="430" y="31"/>
                </a:lnTo>
                <a:lnTo>
                  <a:pt x="369" y="185"/>
                </a:lnTo>
                <a:lnTo>
                  <a:pt x="338" y="185"/>
                </a:lnTo>
                <a:lnTo>
                  <a:pt x="338" y="246"/>
                </a:lnTo>
                <a:close/>
                <a:moveTo>
                  <a:pt x="522" y="62"/>
                </a:moveTo>
                <a:lnTo>
                  <a:pt x="645" y="92"/>
                </a:lnTo>
                <a:lnTo>
                  <a:pt x="676" y="215"/>
                </a:lnTo>
                <a:lnTo>
                  <a:pt x="860" y="338"/>
                </a:lnTo>
                <a:lnTo>
                  <a:pt x="891" y="399"/>
                </a:lnTo>
                <a:lnTo>
                  <a:pt x="829" y="338"/>
                </a:lnTo>
                <a:lnTo>
                  <a:pt x="676" y="338"/>
                </a:lnTo>
                <a:lnTo>
                  <a:pt x="614" y="277"/>
                </a:lnTo>
                <a:lnTo>
                  <a:pt x="430" y="185"/>
                </a:lnTo>
                <a:lnTo>
                  <a:pt x="430" y="154"/>
                </a:lnTo>
                <a:lnTo>
                  <a:pt x="522" y="154"/>
                </a:lnTo>
                <a:lnTo>
                  <a:pt x="491" y="123"/>
                </a:lnTo>
                <a:lnTo>
                  <a:pt x="522" y="62"/>
                </a:lnTo>
                <a:close/>
                <a:moveTo>
                  <a:pt x="399" y="307"/>
                </a:moveTo>
                <a:lnTo>
                  <a:pt x="399" y="338"/>
                </a:lnTo>
                <a:lnTo>
                  <a:pt x="430" y="399"/>
                </a:lnTo>
                <a:lnTo>
                  <a:pt x="399" y="430"/>
                </a:lnTo>
                <a:lnTo>
                  <a:pt x="338" y="430"/>
                </a:lnTo>
                <a:lnTo>
                  <a:pt x="338" y="492"/>
                </a:lnTo>
                <a:lnTo>
                  <a:pt x="338" y="584"/>
                </a:lnTo>
                <a:lnTo>
                  <a:pt x="276" y="737"/>
                </a:lnTo>
                <a:lnTo>
                  <a:pt x="215" y="707"/>
                </a:lnTo>
                <a:lnTo>
                  <a:pt x="123" y="645"/>
                </a:lnTo>
                <a:lnTo>
                  <a:pt x="31" y="645"/>
                </a:lnTo>
                <a:lnTo>
                  <a:pt x="31" y="676"/>
                </a:lnTo>
                <a:lnTo>
                  <a:pt x="123" y="737"/>
                </a:lnTo>
                <a:lnTo>
                  <a:pt x="154" y="799"/>
                </a:lnTo>
                <a:lnTo>
                  <a:pt x="123" y="829"/>
                </a:lnTo>
                <a:lnTo>
                  <a:pt x="184" y="983"/>
                </a:lnTo>
                <a:lnTo>
                  <a:pt x="184" y="1229"/>
                </a:lnTo>
                <a:lnTo>
                  <a:pt x="123" y="1290"/>
                </a:lnTo>
                <a:lnTo>
                  <a:pt x="92" y="1689"/>
                </a:lnTo>
                <a:lnTo>
                  <a:pt x="92" y="1781"/>
                </a:lnTo>
                <a:lnTo>
                  <a:pt x="62" y="1843"/>
                </a:lnTo>
                <a:lnTo>
                  <a:pt x="123" y="2150"/>
                </a:lnTo>
                <a:lnTo>
                  <a:pt x="123" y="2242"/>
                </a:lnTo>
                <a:lnTo>
                  <a:pt x="215" y="2641"/>
                </a:lnTo>
                <a:lnTo>
                  <a:pt x="338" y="3071"/>
                </a:lnTo>
                <a:lnTo>
                  <a:pt x="461" y="3286"/>
                </a:lnTo>
                <a:lnTo>
                  <a:pt x="645" y="3378"/>
                </a:lnTo>
                <a:lnTo>
                  <a:pt x="829" y="3347"/>
                </a:lnTo>
                <a:lnTo>
                  <a:pt x="1106" y="3317"/>
                </a:lnTo>
                <a:lnTo>
                  <a:pt x="1382" y="3224"/>
                </a:lnTo>
                <a:lnTo>
                  <a:pt x="1628" y="2948"/>
                </a:lnTo>
                <a:lnTo>
                  <a:pt x="1750" y="2702"/>
                </a:lnTo>
                <a:lnTo>
                  <a:pt x="1812" y="2549"/>
                </a:lnTo>
                <a:lnTo>
                  <a:pt x="1812" y="2426"/>
                </a:lnTo>
                <a:lnTo>
                  <a:pt x="1842" y="2365"/>
                </a:lnTo>
                <a:lnTo>
                  <a:pt x="1842" y="2150"/>
                </a:lnTo>
                <a:lnTo>
                  <a:pt x="1781" y="2058"/>
                </a:lnTo>
                <a:lnTo>
                  <a:pt x="1812" y="1935"/>
                </a:lnTo>
                <a:lnTo>
                  <a:pt x="1689" y="1812"/>
                </a:lnTo>
                <a:lnTo>
                  <a:pt x="1566" y="1443"/>
                </a:lnTo>
                <a:lnTo>
                  <a:pt x="1443" y="1198"/>
                </a:lnTo>
                <a:lnTo>
                  <a:pt x="1320" y="1198"/>
                </a:lnTo>
                <a:lnTo>
                  <a:pt x="1320" y="1167"/>
                </a:lnTo>
                <a:lnTo>
                  <a:pt x="1167" y="1167"/>
                </a:lnTo>
                <a:lnTo>
                  <a:pt x="1351" y="1075"/>
                </a:lnTo>
                <a:lnTo>
                  <a:pt x="1320" y="1014"/>
                </a:lnTo>
                <a:lnTo>
                  <a:pt x="1259" y="983"/>
                </a:lnTo>
                <a:lnTo>
                  <a:pt x="1136" y="799"/>
                </a:lnTo>
                <a:lnTo>
                  <a:pt x="1075" y="799"/>
                </a:lnTo>
                <a:lnTo>
                  <a:pt x="1013" y="614"/>
                </a:lnTo>
                <a:lnTo>
                  <a:pt x="952" y="553"/>
                </a:lnTo>
                <a:lnTo>
                  <a:pt x="952" y="461"/>
                </a:lnTo>
                <a:lnTo>
                  <a:pt x="737" y="369"/>
                </a:lnTo>
                <a:lnTo>
                  <a:pt x="676" y="430"/>
                </a:lnTo>
                <a:lnTo>
                  <a:pt x="584" y="399"/>
                </a:lnTo>
                <a:lnTo>
                  <a:pt x="584" y="33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77"/>
          <p:cNvSpPr/>
          <p:nvPr/>
        </p:nvSpPr>
        <p:spPr>
          <a:xfrm>
            <a:off x="6136209" y="2026850"/>
            <a:ext cx="671862" cy="644708"/>
          </a:xfrm>
          <a:custGeom>
            <a:avLst/>
            <a:gdLst/>
            <a:ahLst/>
            <a:cxnLst/>
            <a:rect l="l" t="t" r="r" b="b"/>
            <a:pathLst>
              <a:path w="23092" h="22693" extrusionOk="0">
                <a:moveTo>
                  <a:pt x="7339" y="707"/>
                </a:moveTo>
                <a:lnTo>
                  <a:pt x="7370" y="799"/>
                </a:lnTo>
                <a:lnTo>
                  <a:pt x="7370" y="952"/>
                </a:lnTo>
                <a:lnTo>
                  <a:pt x="7615" y="1075"/>
                </a:lnTo>
                <a:lnTo>
                  <a:pt x="7554" y="1382"/>
                </a:lnTo>
                <a:lnTo>
                  <a:pt x="7646" y="1536"/>
                </a:lnTo>
                <a:lnTo>
                  <a:pt x="7615" y="1628"/>
                </a:lnTo>
                <a:lnTo>
                  <a:pt x="7707" y="1689"/>
                </a:lnTo>
                <a:lnTo>
                  <a:pt x="7799" y="1843"/>
                </a:lnTo>
                <a:lnTo>
                  <a:pt x="7799" y="1966"/>
                </a:lnTo>
                <a:lnTo>
                  <a:pt x="7861" y="1996"/>
                </a:lnTo>
                <a:lnTo>
                  <a:pt x="7922" y="2181"/>
                </a:lnTo>
                <a:lnTo>
                  <a:pt x="8107" y="2273"/>
                </a:lnTo>
                <a:lnTo>
                  <a:pt x="8199" y="2119"/>
                </a:lnTo>
                <a:lnTo>
                  <a:pt x="8383" y="2119"/>
                </a:lnTo>
                <a:lnTo>
                  <a:pt x="8475" y="2181"/>
                </a:lnTo>
                <a:lnTo>
                  <a:pt x="8659" y="2211"/>
                </a:lnTo>
                <a:lnTo>
                  <a:pt x="8813" y="2396"/>
                </a:lnTo>
                <a:lnTo>
                  <a:pt x="8936" y="2426"/>
                </a:lnTo>
                <a:lnTo>
                  <a:pt x="9028" y="2641"/>
                </a:lnTo>
                <a:lnTo>
                  <a:pt x="9181" y="2672"/>
                </a:lnTo>
                <a:lnTo>
                  <a:pt x="9243" y="2795"/>
                </a:lnTo>
                <a:lnTo>
                  <a:pt x="9243" y="2795"/>
                </a:lnTo>
                <a:lnTo>
                  <a:pt x="9273" y="3071"/>
                </a:lnTo>
                <a:lnTo>
                  <a:pt x="9120" y="3532"/>
                </a:lnTo>
                <a:lnTo>
                  <a:pt x="9120" y="3808"/>
                </a:lnTo>
                <a:lnTo>
                  <a:pt x="8936" y="4084"/>
                </a:lnTo>
                <a:lnTo>
                  <a:pt x="8997" y="4299"/>
                </a:lnTo>
                <a:lnTo>
                  <a:pt x="9181" y="4299"/>
                </a:lnTo>
                <a:lnTo>
                  <a:pt x="9304" y="4422"/>
                </a:lnTo>
                <a:lnTo>
                  <a:pt x="9458" y="4422"/>
                </a:lnTo>
                <a:lnTo>
                  <a:pt x="9611" y="4514"/>
                </a:lnTo>
                <a:lnTo>
                  <a:pt x="9887" y="4606"/>
                </a:lnTo>
                <a:lnTo>
                  <a:pt x="10287" y="4852"/>
                </a:lnTo>
                <a:lnTo>
                  <a:pt x="10532" y="5159"/>
                </a:lnTo>
                <a:lnTo>
                  <a:pt x="10839" y="5251"/>
                </a:lnTo>
                <a:lnTo>
                  <a:pt x="11024" y="5343"/>
                </a:lnTo>
                <a:lnTo>
                  <a:pt x="11239" y="5343"/>
                </a:lnTo>
                <a:lnTo>
                  <a:pt x="11515" y="5528"/>
                </a:lnTo>
                <a:lnTo>
                  <a:pt x="11914" y="5497"/>
                </a:lnTo>
                <a:lnTo>
                  <a:pt x="12068" y="5620"/>
                </a:lnTo>
                <a:lnTo>
                  <a:pt x="12497" y="5497"/>
                </a:lnTo>
                <a:lnTo>
                  <a:pt x="12897" y="5589"/>
                </a:lnTo>
                <a:lnTo>
                  <a:pt x="12927" y="5804"/>
                </a:lnTo>
                <a:lnTo>
                  <a:pt x="13142" y="6019"/>
                </a:lnTo>
                <a:lnTo>
                  <a:pt x="13572" y="6111"/>
                </a:lnTo>
                <a:lnTo>
                  <a:pt x="13756" y="6050"/>
                </a:lnTo>
                <a:lnTo>
                  <a:pt x="14033" y="6050"/>
                </a:lnTo>
                <a:lnTo>
                  <a:pt x="14739" y="6295"/>
                </a:lnTo>
                <a:lnTo>
                  <a:pt x="14923" y="6203"/>
                </a:lnTo>
                <a:lnTo>
                  <a:pt x="15230" y="6387"/>
                </a:lnTo>
                <a:lnTo>
                  <a:pt x="15752" y="6265"/>
                </a:lnTo>
                <a:lnTo>
                  <a:pt x="15814" y="5896"/>
                </a:lnTo>
                <a:lnTo>
                  <a:pt x="15660" y="5558"/>
                </a:lnTo>
                <a:lnTo>
                  <a:pt x="15722" y="5190"/>
                </a:lnTo>
                <a:lnTo>
                  <a:pt x="15660" y="5006"/>
                </a:lnTo>
                <a:lnTo>
                  <a:pt x="15691" y="5006"/>
                </a:lnTo>
                <a:lnTo>
                  <a:pt x="15844" y="4883"/>
                </a:lnTo>
                <a:lnTo>
                  <a:pt x="16029" y="4852"/>
                </a:lnTo>
                <a:lnTo>
                  <a:pt x="16121" y="5006"/>
                </a:lnTo>
                <a:lnTo>
                  <a:pt x="16121" y="5221"/>
                </a:lnTo>
                <a:lnTo>
                  <a:pt x="16274" y="5343"/>
                </a:lnTo>
                <a:lnTo>
                  <a:pt x="16274" y="5343"/>
                </a:lnTo>
                <a:lnTo>
                  <a:pt x="16274" y="5528"/>
                </a:lnTo>
                <a:lnTo>
                  <a:pt x="16213" y="5681"/>
                </a:lnTo>
                <a:lnTo>
                  <a:pt x="16366" y="5927"/>
                </a:lnTo>
                <a:lnTo>
                  <a:pt x="16643" y="5988"/>
                </a:lnTo>
                <a:lnTo>
                  <a:pt x="16766" y="5927"/>
                </a:lnTo>
                <a:lnTo>
                  <a:pt x="17134" y="6142"/>
                </a:lnTo>
                <a:lnTo>
                  <a:pt x="17349" y="6142"/>
                </a:lnTo>
                <a:lnTo>
                  <a:pt x="17533" y="5957"/>
                </a:lnTo>
                <a:lnTo>
                  <a:pt x="17717" y="5927"/>
                </a:lnTo>
                <a:lnTo>
                  <a:pt x="17871" y="5988"/>
                </a:lnTo>
                <a:lnTo>
                  <a:pt x="18178" y="5927"/>
                </a:lnTo>
                <a:lnTo>
                  <a:pt x="18424" y="5927"/>
                </a:lnTo>
                <a:lnTo>
                  <a:pt x="18854" y="5804"/>
                </a:lnTo>
                <a:lnTo>
                  <a:pt x="18854" y="5681"/>
                </a:lnTo>
                <a:lnTo>
                  <a:pt x="18854" y="5435"/>
                </a:lnTo>
                <a:lnTo>
                  <a:pt x="18577" y="5313"/>
                </a:lnTo>
                <a:lnTo>
                  <a:pt x="18577" y="5128"/>
                </a:lnTo>
                <a:lnTo>
                  <a:pt x="18608" y="4944"/>
                </a:lnTo>
                <a:lnTo>
                  <a:pt x="18731" y="4944"/>
                </a:lnTo>
                <a:lnTo>
                  <a:pt x="19038" y="4883"/>
                </a:lnTo>
                <a:lnTo>
                  <a:pt x="19161" y="4883"/>
                </a:lnTo>
                <a:lnTo>
                  <a:pt x="19222" y="4668"/>
                </a:lnTo>
                <a:lnTo>
                  <a:pt x="19345" y="4576"/>
                </a:lnTo>
                <a:lnTo>
                  <a:pt x="19468" y="4606"/>
                </a:lnTo>
                <a:lnTo>
                  <a:pt x="19468" y="4484"/>
                </a:lnTo>
                <a:lnTo>
                  <a:pt x="19652" y="4453"/>
                </a:lnTo>
                <a:lnTo>
                  <a:pt x="19713" y="4269"/>
                </a:lnTo>
                <a:lnTo>
                  <a:pt x="19836" y="4115"/>
                </a:lnTo>
                <a:lnTo>
                  <a:pt x="20020" y="4084"/>
                </a:lnTo>
                <a:lnTo>
                  <a:pt x="20328" y="4023"/>
                </a:lnTo>
                <a:lnTo>
                  <a:pt x="20512" y="3777"/>
                </a:lnTo>
                <a:lnTo>
                  <a:pt x="20512" y="3593"/>
                </a:lnTo>
                <a:lnTo>
                  <a:pt x="20635" y="3562"/>
                </a:lnTo>
                <a:lnTo>
                  <a:pt x="20819" y="3440"/>
                </a:lnTo>
                <a:lnTo>
                  <a:pt x="20972" y="3655"/>
                </a:lnTo>
                <a:lnTo>
                  <a:pt x="21187" y="3593"/>
                </a:lnTo>
                <a:lnTo>
                  <a:pt x="21494" y="3685"/>
                </a:lnTo>
                <a:lnTo>
                  <a:pt x="21586" y="3624"/>
                </a:lnTo>
                <a:lnTo>
                  <a:pt x="21556" y="3470"/>
                </a:lnTo>
                <a:lnTo>
                  <a:pt x="21924" y="3255"/>
                </a:lnTo>
                <a:lnTo>
                  <a:pt x="22047" y="3286"/>
                </a:lnTo>
                <a:lnTo>
                  <a:pt x="22139" y="3409"/>
                </a:lnTo>
                <a:lnTo>
                  <a:pt x="22231" y="3378"/>
                </a:lnTo>
                <a:lnTo>
                  <a:pt x="22293" y="3470"/>
                </a:lnTo>
                <a:lnTo>
                  <a:pt x="22170" y="3685"/>
                </a:lnTo>
                <a:lnTo>
                  <a:pt x="22231" y="3839"/>
                </a:lnTo>
                <a:lnTo>
                  <a:pt x="22323" y="3808"/>
                </a:lnTo>
                <a:lnTo>
                  <a:pt x="22446" y="3777"/>
                </a:lnTo>
                <a:lnTo>
                  <a:pt x="22477" y="3900"/>
                </a:lnTo>
                <a:lnTo>
                  <a:pt x="22600" y="4054"/>
                </a:lnTo>
                <a:lnTo>
                  <a:pt x="22600" y="4146"/>
                </a:lnTo>
                <a:lnTo>
                  <a:pt x="22446" y="4299"/>
                </a:lnTo>
                <a:lnTo>
                  <a:pt x="22508" y="4453"/>
                </a:lnTo>
                <a:lnTo>
                  <a:pt x="22692" y="4484"/>
                </a:lnTo>
                <a:lnTo>
                  <a:pt x="22784" y="4422"/>
                </a:lnTo>
                <a:lnTo>
                  <a:pt x="22938" y="4484"/>
                </a:lnTo>
                <a:lnTo>
                  <a:pt x="23091" y="4668"/>
                </a:lnTo>
                <a:lnTo>
                  <a:pt x="23091" y="4791"/>
                </a:lnTo>
                <a:lnTo>
                  <a:pt x="22938" y="4944"/>
                </a:lnTo>
                <a:lnTo>
                  <a:pt x="22938" y="5159"/>
                </a:lnTo>
                <a:lnTo>
                  <a:pt x="22999" y="5313"/>
                </a:lnTo>
                <a:lnTo>
                  <a:pt x="22815" y="5221"/>
                </a:lnTo>
                <a:lnTo>
                  <a:pt x="22692" y="5128"/>
                </a:lnTo>
                <a:lnTo>
                  <a:pt x="22446" y="5282"/>
                </a:lnTo>
                <a:lnTo>
                  <a:pt x="22201" y="5374"/>
                </a:lnTo>
                <a:lnTo>
                  <a:pt x="22108" y="5558"/>
                </a:lnTo>
                <a:lnTo>
                  <a:pt x="21924" y="5804"/>
                </a:lnTo>
                <a:lnTo>
                  <a:pt x="21740" y="5865"/>
                </a:lnTo>
                <a:lnTo>
                  <a:pt x="21464" y="6295"/>
                </a:lnTo>
                <a:lnTo>
                  <a:pt x="21402" y="6510"/>
                </a:lnTo>
                <a:lnTo>
                  <a:pt x="21494" y="6602"/>
                </a:lnTo>
                <a:lnTo>
                  <a:pt x="21372" y="6940"/>
                </a:lnTo>
                <a:lnTo>
                  <a:pt x="21157" y="7309"/>
                </a:lnTo>
                <a:lnTo>
                  <a:pt x="21157" y="7431"/>
                </a:lnTo>
                <a:lnTo>
                  <a:pt x="21341" y="7554"/>
                </a:lnTo>
                <a:lnTo>
                  <a:pt x="21157" y="7984"/>
                </a:lnTo>
                <a:lnTo>
                  <a:pt x="21095" y="8322"/>
                </a:lnTo>
                <a:lnTo>
                  <a:pt x="20972" y="8629"/>
                </a:lnTo>
                <a:lnTo>
                  <a:pt x="20727" y="8629"/>
                </a:lnTo>
                <a:lnTo>
                  <a:pt x="20604" y="8598"/>
                </a:lnTo>
                <a:lnTo>
                  <a:pt x="20420" y="8598"/>
                </a:lnTo>
                <a:lnTo>
                  <a:pt x="20512" y="8997"/>
                </a:lnTo>
                <a:lnTo>
                  <a:pt x="20512" y="9212"/>
                </a:lnTo>
                <a:lnTo>
                  <a:pt x="20512" y="9489"/>
                </a:lnTo>
                <a:lnTo>
                  <a:pt x="20358" y="9489"/>
                </a:lnTo>
                <a:lnTo>
                  <a:pt x="20389" y="9704"/>
                </a:lnTo>
                <a:lnTo>
                  <a:pt x="20358" y="9888"/>
                </a:lnTo>
                <a:lnTo>
                  <a:pt x="20389" y="10072"/>
                </a:lnTo>
                <a:lnTo>
                  <a:pt x="20297" y="10348"/>
                </a:lnTo>
                <a:lnTo>
                  <a:pt x="20205" y="10379"/>
                </a:lnTo>
                <a:lnTo>
                  <a:pt x="20143" y="10348"/>
                </a:lnTo>
                <a:lnTo>
                  <a:pt x="20082" y="10502"/>
                </a:lnTo>
                <a:lnTo>
                  <a:pt x="20082" y="10594"/>
                </a:lnTo>
                <a:lnTo>
                  <a:pt x="20051" y="10563"/>
                </a:lnTo>
                <a:lnTo>
                  <a:pt x="20020" y="10502"/>
                </a:lnTo>
                <a:lnTo>
                  <a:pt x="20020" y="10410"/>
                </a:lnTo>
                <a:lnTo>
                  <a:pt x="19990" y="10348"/>
                </a:lnTo>
                <a:lnTo>
                  <a:pt x="19928" y="10226"/>
                </a:lnTo>
                <a:lnTo>
                  <a:pt x="19867" y="10011"/>
                </a:lnTo>
                <a:lnTo>
                  <a:pt x="19805" y="9673"/>
                </a:lnTo>
                <a:lnTo>
                  <a:pt x="19744" y="9550"/>
                </a:lnTo>
                <a:lnTo>
                  <a:pt x="19744" y="9366"/>
                </a:lnTo>
                <a:lnTo>
                  <a:pt x="19713" y="9151"/>
                </a:lnTo>
                <a:lnTo>
                  <a:pt x="19621" y="9028"/>
                </a:lnTo>
                <a:lnTo>
                  <a:pt x="19591" y="8967"/>
                </a:lnTo>
                <a:lnTo>
                  <a:pt x="19437" y="8967"/>
                </a:lnTo>
                <a:lnTo>
                  <a:pt x="19345" y="8875"/>
                </a:lnTo>
                <a:lnTo>
                  <a:pt x="19253" y="8936"/>
                </a:lnTo>
                <a:lnTo>
                  <a:pt x="19314" y="9028"/>
                </a:lnTo>
                <a:lnTo>
                  <a:pt x="19283" y="9089"/>
                </a:lnTo>
                <a:lnTo>
                  <a:pt x="19283" y="9182"/>
                </a:lnTo>
                <a:lnTo>
                  <a:pt x="19191" y="9304"/>
                </a:lnTo>
                <a:lnTo>
                  <a:pt x="19253" y="9335"/>
                </a:lnTo>
                <a:lnTo>
                  <a:pt x="19253" y="9489"/>
                </a:lnTo>
                <a:lnTo>
                  <a:pt x="19161" y="9489"/>
                </a:lnTo>
                <a:lnTo>
                  <a:pt x="19038" y="9304"/>
                </a:lnTo>
                <a:lnTo>
                  <a:pt x="18884" y="9182"/>
                </a:lnTo>
                <a:lnTo>
                  <a:pt x="18854" y="9120"/>
                </a:lnTo>
                <a:lnTo>
                  <a:pt x="18792" y="9028"/>
                </a:lnTo>
                <a:lnTo>
                  <a:pt x="18700" y="8813"/>
                </a:lnTo>
                <a:lnTo>
                  <a:pt x="18700" y="8721"/>
                </a:lnTo>
                <a:lnTo>
                  <a:pt x="18761" y="8660"/>
                </a:lnTo>
                <a:lnTo>
                  <a:pt x="18792" y="8537"/>
                </a:lnTo>
                <a:lnTo>
                  <a:pt x="18946" y="8445"/>
                </a:lnTo>
                <a:lnTo>
                  <a:pt x="19007" y="8506"/>
                </a:lnTo>
                <a:lnTo>
                  <a:pt x="19099" y="8506"/>
                </a:lnTo>
                <a:lnTo>
                  <a:pt x="19161" y="8414"/>
                </a:lnTo>
                <a:lnTo>
                  <a:pt x="19161" y="8291"/>
                </a:lnTo>
                <a:lnTo>
                  <a:pt x="19253" y="8260"/>
                </a:lnTo>
                <a:lnTo>
                  <a:pt x="19376" y="7984"/>
                </a:lnTo>
                <a:lnTo>
                  <a:pt x="19406" y="7769"/>
                </a:lnTo>
                <a:lnTo>
                  <a:pt x="19498" y="7616"/>
                </a:lnTo>
                <a:lnTo>
                  <a:pt x="19406" y="7554"/>
                </a:lnTo>
                <a:lnTo>
                  <a:pt x="19253" y="7431"/>
                </a:lnTo>
                <a:lnTo>
                  <a:pt x="19161" y="7431"/>
                </a:lnTo>
                <a:lnTo>
                  <a:pt x="19099" y="7401"/>
                </a:lnTo>
                <a:lnTo>
                  <a:pt x="18976" y="7401"/>
                </a:lnTo>
                <a:lnTo>
                  <a:pt x="18700" y="7401"/>
                </a:lnTo>
                <a:lnTo>
                  <a:pt x="18454" y="7370"/>
                </a:lnTo>
                <a:lnTo>
                  <a:pt x="18117" y="7401"/>
                </a:lnTo>
                <a:lnTo>
                  <a:pt x="17902" y="7401"/>
                </a:lnTo>
                <a:lnTo>
                  <a:pt x="17687" y="7339"/>
                </a:lnTo>
                <a:lnTo>
                  <a:pt x="17533" y="7339"/>
                </a:lnTo>
                <a:lnTo>
                  <a:pt x="17380" y="7278"/>
                </a:lnTo>
                <a:lnTo>
                  <a:pt x="17380" y="7155"/>
                </a:lnTo>
                <a:lnTo>
                  <a:pt x="17318" y="6971"/>
                </a:lnTo>
                <a:lnTo>
                  <a:pt x="17288" y="6879"/>
                </a:lnTo>
                <a:lnTo>
                  <a:pt x="17257" y="6694"/>
                </a:lnTo>
                <a:lnTo>
                  <a:pt x="17134" y="6479"/>
                </a:lnTo>
                <a:lnTo>
                  <a:pt x="17073" y="6510"/>
                </a:lnTo>
                <a:lnTo>
                  <a:pt x="17073" y="6572"/>
                </a:lnTo>
                <a:lnTo>
                  <a:pt x="16888" y="6510"/>
                </a:lnTo>
                <a:lnTo>
                  <a:pt x="16827" y="6418"/>
                </a:lnTo>
                <a:lnTo>
                  <a:pt x="16704" y="6326"/>
                </a:lnTo>
                <a:lnTo>
                  <a:pt x="16612" y="6326"/>
                </a:lnTo>
                <a:lnTo>
                  <a:pt x="16581" y="6418"/>
                </a:lnTo>
                <a:lnTo>
                  <a:pt x="16704" y="6479"/>
                </a:lnTo>
                <a:lnTo>
                  <a:pt x="16612" y="6541"/>
                </a:lnTo>
                <a:lnTo>
                  <a:pt x="16459" y="6510"/>
                </a:lnTo>
                <a:lnTo>
                  <a:pt x="16336" y="6357"/>
                </a:lnTo>
                <a:lnTo>
                  <a:pt x="16336" y="6265"/>
                </a:lnTo>
                <a:lnTo>
                  <a:pt x="16213" y="6142"/>
                </a:lnTo>
                <a:lnTo>
                  <a:pt x="16151" y="6050"/>
                </a:lnTo>
                <a:lnTo>
                  <a:pt x="16121" y="6172"/>
                </a:lnTo>
                <a:lnTo>
                  <a:pt x="16029" y="6172"/>
                </a:lnTo>
                <a:lnTo>
                  <a:pt x="16029" y="6265"/>
                </a:lnTo>
                <a:lnTo>
                  <a:pt x="16121" y="6357"/>
                </a:lnTo>
                <a:lnTo>
                  <a:pt x="16059" y="6572"/>
                </a:lnTo>
                <a:lnTo>
                  <a:pt x="15875" y="6756"/>
                </a:lnTo>
                <a:lnTo>
                  <a:pt x="15875" y="6940"/>
                </a:lnTo>
                <a:lnTo>
                  <a:pt x="16244" y="7094"/>
                </a:lnTo>
                <a:lnTo>
                  <a:pt x="16397" y="7032"/>
                </a:lnTo>
                <a:lnTo>
                  <a:pt x="16612" y="7032"/>
                </a:lnTo>
                <a:lnTo>
                  <a:pt x="16581" y="7124"/>
                </a:lnTo>
                <a:lnTo>
                  <a:pt x="16612" y="7339"/>
                </a:lnTo>
                <a:lnTo>
                  <a:pt x="16520" y="7431"/>
                </a:lnTo>
                <a:lnTo>
                  <a:pt x="16428" y="7401"/>
                </a:lnTo>
                <a:lnTo>
                  <a:pt x="16305" y="7462"/>
                </a:lnTo>
                <a:lnTo>
                  <a:pt x="16213" y="7677"/>
                </a:lnTo>
                <a:lnTo>
                  <a:pt x="16059" y="7708"/>
                </a:lnTo>
                <a:lnTo>
                  <a:pt x="16059" y="8045"/>
                </a:lnTo>
                <a:lnTo>
                  <a:pt x="16244" y="8260"/>
                </a:lnTo>
                <a:lnTo>
                  <a:pt x="16459" y="8353"/>
                </a:lnTo>
                <a:lnTo>
                  <a:pt x="16673" y="8598"/>
                </a:lnTo>
                <a:lnTo>
                  <a:pt x="16673" y="8875"/>
                </a:lnTo>
                <a:lnTo>
                  <a:pt x="16735" y="9089"/>
                </a:lnTo>
                <a:lnTo>
                  <a:pt x="16704" y="9243"/>
                </a:lnTo>
                <a:lnTo>
                  <a:pt x="16766" y="9489"/>
                </a:lnTo>
                <a:lnTo>
                  <a:pt x="17011" y="9826"/>
                </a:lnTo>
                <a:lnTo>
                  <a:pt x="17011" y="10041"/>
                </a:lnTo>
                <a:lnTo>
                  <a:pt x="17042" y="10195"/>
                </a:lnTo>
                <a:lnTo>
                  <a:pt x="17073" y="10441"/>
                </a:lnTo>
                <a:lnTo>
                  <a:pt x="17042" y="10441"/>
                </a:lnTo>
                <a:lnTo>
                  <a:pt x="17134" y="10625"/>
                </a:lnTo>
                <a:lnTo>
                  <a:pt x="17042" y="10778"/>
                </a:lnTo>
                <a:lnTo>
                  <a:pt x="16919" y="10655"/>
                </a:lnTo>
                <a:lnTo>
                  <a:pt x="16919" y="10809"/>
                </a:lnTo>
                <a:lnTo>
                  <a:pt x="16827" y="10748"/>
                </a:lnTo>
                <a:lnTo>
                  <a:pt x="16766" y="10563"/>
                </a:lnTo>
                <a:lnTo>
                  <a:pt x="16735" y="10471"/>
                </a:lnTo>
                <a:lnTo>
                  <a:pt x="16704" y="10533"/>
                </a:lnTo>
                <a:lnTo>
                  <a:pt x="16704" y="10625"/>
                </a:lnTo>
                <a:lnTo>
                  <a:pt x="16704" y="10594"/>
                </a:lnTo>
                <a:lnTo>
                  <a:pt x="16673" y="10655"/>
                </a:lnTo>
                <a:lnTo>
                  <a:pt x="16520" y="10655"/>
                </a:lnTo>
                <a:lnTo>
                  <a:pt x="16520" y="10655"/>
                </a:lnTo>
                <a:lnTo>
                  <a:pt x="16397" y="10625"/>
                </a:lnTo>
                <a:lnTo>
                  <a:pt x="16336" y="10410"/>
                </a:lnTo>
                <a:lnTo>
                  <a:pt x="16366" y="10287"/>
                </a:lnTo>
                <a:lnTo>
                  <a:pt x="16244" y="10195"/>
                </a:lnTo>
                <a:lnTo>
                  <a:pt x="16121" y="10195"/>
                </a:lnTo>
                <a:lnTo>
                  <a:pt x="16121" y="10226"/>
                </a:lnTo>
                <a:lnTo>
                  <a:pt x="16213" y="10256"/>
                </a:lnTo>
                <a:lnTo>
                  <a:pt x="16274" y="10318"/>
                </a:lnTo>
                <a:lnTo>
                  <a:pt x="16213" y="10379"/>
                </a:lnTo>
                <a:lnTo>
                  <a:pt x="16182" y="10502"/>
                </a:lnTo>
                <a:lnTo>
                  <a:pt x="16182" y="10625"/>
                </a:lnTo>
                <a:lnTo>
                  <a:pt x="16059" y="10748"/>
                </a:lnTo>
                <a:lnTo>
                  <a:pt x="15537" y="10932"/>
                </a:lnTo>
                <a:lnTo>
                  <a:pt x="15445" y="11024"/>
                </a:lnTo>
                <a:lnTo>
                  <a:pt x="15415" y="11147"/>
                </a:lnTo>
                <a:lnTo>
                  <a:pt x="15322" y="11300"/>
                </a:lnTo>
                <a:lnTo>
                  <a:pt x="15353" y="11392"/>
                </a:lnTo>
                <a:lnTo>
                  <a:pt x="15445" y="11577"/>
                </a:lnTo>
                <a:lnTo>
                  <a:pt x="15445" y="11638"/>
                </a:lnTo>
                <a:lnTo>
                  <a:pt x="15507" y="11638"/>
                </a:lnTo>
                <a:lnTo>
                  <a:pt x="15322" y="11822"/>
                </a:lnTo>
                <a:lnTo>
                  <a:pt x="15261" y="11945"/>
                </a:lnTo>
                <a:lnTo>
                  <a:pt x="15169" y="11945"/>
                </a:lnTo>
                <a:lnTo>
                  <a:pt x="15230" y="12068"/>
                </a:lnTo>
                <a:lnTo>
                  <a:pt x="14923" y="12283"/>
                </a:lnTo>
                <a:lnTo>
                  <a:pt x="14923" y="12375"/>
                </a:lnTo>
                <a:lnTo>
                  <a:pt x="14463" y="12621"/>
                </a:lnTo>
                <a:lnTo>
                  <a:pt x="14432" y="12559"/>
                </a:lnTo>
                <a:lnTo>
                  <a:pt x="14432" y="12467"/>
                </a:lnTo>
                <a:lnTo>
                  <a:pt x="14371" y="12436"/>
                </a:lnTo>
                <a:lnTo>
                  <a:pt x="14309" y="12436"/>
                </a:lnTo>
                <a:lnTo>
                  <a:pt x="14186" y="12529"/>
                </a:lnTo>
                <a:lnTo>
                  <a:pt x="14094" y="12529"/>
                </a:lnTo>
                <a:lnTo>
                  <a:pt x="14063" y="12743"/>
                </a:lnTo>
                <a:lnTo>
                  <a:pt x="14186" y="12713"/>
                </a:lnTo>
                <a:lnTo>
                  <a:pt x="14248" y="12651"/>
                </a:lnTo>
                <a:lnTo>
                  <a:pt x="14309" y="12682"/>
                </a:lnTo>
                <a:lnTo>
                  <a:pt x="13756" y="13173"/>
                </a:lnTo>
                <a:lnTo>
                  <a:pt x="13603" y="13573"/>
                </a:lnTo>
                <a:lnTo>
                  <a:pt x="12866" y="14156"/>
                </a:lnTo>
                <a:lnTo>
                  <a:pt x="12743" y="14371"/>
                </a:lnTo>
                <a:lnTo>
                  <a:pt x="12590" y="14555"/>
                </a:lnTo>
                <a:lnTo>
                  <a:pt x="12283" y="14647"/>
                </a:lnTo>
                <a:lnTo>
                  <a:pt x="12037" y="14831"/>
                </a:lnTo>
                <a:lnTo>
                  <a:pt x="12006" y="15016"/>
                </a:lnTo>
                <a:lnTo>
                  <a:pt x="12037" y="15200"/>
                </a:lnTo>
                <a:lnTo>
                  <a:pt x="11914" y="15415"/>
                </a:lnTo>
                <a:lnTo>
                  <a:pt x="11730" y="15538"/>
                </a:lnTo>
                <a:lnTo>
                  <a:pt x="11331" y="15476"/>
                </a:lnTo>
                <a:lnTo>
                  <a:pt x="11177" y="15630"/>
                </a:lnTo>
                <a:lnTo>
                  <a:pt x="11177" y="15783"/>
                </a:lnTo>
                <a:lnTo>
                  <a:pt x="10931" y="16090"/>
                </a:lnTo>
                <a:lnTo>
                  <a:pt x="10809" y="16090"/>
                </a:lnTo>
                <a:lnTo>
                  <a:pt x="10717" y="15968"/>
                </a:lnTo>
                <a:lnTo>
                  <a:pt x="10655" y="15968"/>
                </a:lnTo>
                <a:lnTo>
                  <a:pt x="10379" y="16213"/>
                </a:lnTo>
                <a:lnTo>
                  <a:pt x="10317" y="16367"/>
                </a:lnTo>
                <a:lnTo>
                  <a:pt x="10317" y="16674"/>
                </a:lnTo>
                <a:lnTo>
                  <a:pt x="10440" y="17073"/>
                </a:lnTo>
                <a:lnTo>
                  <a:pt x="10317" y="17227"/>
                </a:lnTo>
                <a:lnTo>
                  <a:pt x="10348" y="17441"/>
                </a:lnTo>
                <a:lnTo>
                  <a:pt x="10348" y="18086"/>
                </a:lnTo>
                <a:lnTo>
                  <a:pt x="10532" y="18148"/>
                </a:lnTo>
                <a:lnTo>
                  <a:pt x="10563" y="18547"/>
                </a:lnTo>
                <a:lnTo>
                  <a:pt x="10379" y="19100"/>
                </a:lnTo>
                <a:lnTo>
                  <a:pt x="10164" y="19468"/>
                </a:lnTo>
                <a:lnTo>
                  <a:pt x="10164" y="19806"/>
                </a:lnTo>
                <a:lnTo>
                  <a:pt x="10256" y="19929"/>
                </a:lnTo>
                <a:lnTo>
                  <a:pt x="10317" y="20604"/>
                </a:lnTo>
                <a:lnTo>
                  <a:pt x="10317" y="20788"/>
                </a:lnTo>
                <a:lnTo>
                  <a:pt x="10164" y="20850"/>
                </a:lnTo>
                <a:lnTo>
                  <a:pt x="10072" y="20819"/>
                </a:lnTo>
                <a:lnTo>
                  <a:pt x="9857" y="20850"/>
                </a:lnTo>
                <a:lnTo>
                  <a:pt x="9765" y="21003"/>
                </a:lnTo>
                <a:lnTo>
                  <a:pt x="9795" y="21095"/>
                </a:lnTo>
                <a:lnTo>
                  <a:pt x="9580" y="21372"/>
                </a:lnTo>
                <a:lnTo>
                  <a:pt x="9519" y="21464"/>
                </a:lnTo>
                <a:lnTo>
                  <a:pt x="9550" y="21556"/>
                </a:lnTo>
                <a:lnTo>
                  <a:pt x="9795" y="21710"/>
                </a:lnTo>
                <a:lnTo>
                  <a:pt x="9857" y="21740"/>
                </a:lnTo>
                <a:lnTo>
                  <a:pt x="9857" y="21802"/>
                </a:lnTo>
                <a:lnTo>
                  <a:pt x="9795" y="21740"/>
                </a:lnTo>
                <a:lnTo>
                  <a:pt x="9673" y="21679"/>
                </a:lnTo>
                <a:lnTo>
                  <a:pt x="9335" y="21802"/>
                </a:lnTo>
                <a:lnTo>
                  <a:pt x="9273" y="21802"/>
                </a:lnTo>
                <a:lnTo>
                  <a:pt x="8966" y="21925"/>
                </a:lnTo>
                <a:lnTo>
                  <a:pt x="8874" y="22078"/>
                </a:lnTo>
                <a:lnTo>
                  <a:pt x="8874" y="22170"/>
                </a:lnTo>
                <a:lnTo>
                  <a:pt x="8843" y="22201"/>
                </a:lnTo>
                <a:lnTo>
                  <a:pt x="8874" y="22262"/>
                </a:lnTo>
                <a:lnTo>
                  <a:pt x="8813" y="22477"/>
                </a:lnTo>
                <a:lnTo>
                  <a:pt x="8475" y="22692"/>
                </a:lnTo>
                <a:lnTo>
                  <a:pt x="8229" y="22661"/>
                </a:lnTo>
                <a:lnTo>
                  <a:pt x="7953" y="22477"/>
                </a:lnTo>
                <a:lnTo>
                  <a:pt x="7707" y="22201"/>
                </a:lnTo>
                <a:lnTo>
                  <a:pt x="7431" y="21587"/>
                </a:lnTo>
                <a:lnTo>
                  <a:pt x="7431" y="21249"/>
                </a:lnTo>
                <a:lnTo>
                  <a:pt x="7339" y="20942"/>
                </a:lnTo>
                <a:lnTo>
                  <a:pt x="7155" y="20604"/>
                </a:lnTo>
                <a:lnTo>
                  <a:pt x="7155" y="20420"/>
                </a:lnTo>
                <a:lnTo>
                  <a:pt x="7093" y="20420"/>
                </a:lnTo>
                <a:lnTo>
                  <a:pt x="7001" y="20205"/>
                </a:lnTo>
                <a:lnTo>
                  <a:pt x="6940" y="19929"/>
                </a:lnTo>
                <a:lnTo>
                  <a:pt x="6694" y="19652"/>
                </a:lnTo>
                <a:lnTo>
                  <a:pt x="6541" y="19407"/>
                </a:lnTo>
                <a:lnTo>
                  <a:pt x="6479" y="19407"/>
                </a:lnTo>
                <a:lnTo>
                  <a:pt x="6264" y="19161"/>
                </a:lnTo>
                <a:lnTo>
                  <a:pt x="6141" y="18946"/>
                </a:lnTo>
                <a:lnTo>
                  <a:pt x="6080" y="18885"/>
                </a:lnTo>
                <a:lnTo>
                  <a:pt x="6049" y="18547"/>
                </a:lnTo>
                <a:lnTo>
                  <a:pt x="5957" y="18393"/>
                </a:lnTo>
                <a:lnTo>
                  <a:pt x="5804" y="18025"/>
                </a:lnTo>
                <a:lnTo>
                  <a:pt x="5773" y="17749"/>
                </a:lnTo>
                <a:lnTo>
                  <a:pt x="5681" y="17564"/>
                </a:lnTo>
                <a:lnTo>
                  <a:pt x="5589" y="17441"/>
                </a:lnTo>
                <a:lnTo>
                  <a:pt x="5589" y="17134"/>
                </a:lnTo>
                <a:lnTo>
                  <a:pt x="5527" y="17134"/>
                </a:lnTo>
                <a:lnTo>
                  <a:pt x="5312" y="16889"/>
                </a:lnTo>
                <a:lnTo>
                  <a:pt x="5312" y="16797"/>
                </a:lnTo>
                <a:lnTo>
                  <a:pt x="5251" y="16797"/>
                </a:lnTo>
                <a:lnTo>
                  <a:pt x="5067" y="16459"/>
                </a:lnTo>
                <a:lnTo>
                  <a:pt x="5067" y="16336"/>
                </a:lnTo>
                <a:lnTo>
                  <a:pt x="4944" y="16275"/>
                </a:lnTo>
                <a:lnTo>
                  <a:pt x="4913" y="16029"/>
                </a:lnTo>
                <a:lnTo>
                  <a:pt x="4760" y="15968"/>
                </a:lnTo>
                <a:lnTo>
                  <a:pt x="4637" y="15599"/>
                </a:lnTo>
                <a:lnTo>
                  <a:pt x="4637" y="15139"/>
                </a:lnTo>
                <a:lnTo>
                  <a:pt x="4268" y="14463"/>
                </a:lnTo>
                <a:lnTo>
                  <a:pt x="4268" y="14248"/>
                </a:lnTo>
                <a:lnTo>
                  <a:pt x="4115" y="14002"/>
                </a:lnTo>
                <a:lnTo>
                  <a:pt x="4299" y="14002"/>
                </a:lnTo>
                <a:lnTo>
                  <a:pt x="4053" y="13695"/>
                </a:lnTo>
                <a:lnTo>
                  <a:pt x="4053" y="13511"/>
                </a:lnTo>
                <a:lnTo>
                  <a:pt x="4176" y="13511"/>
                </a:lnTo>
                <a:lnTo>
                  <a:pt x="4084" y="13388"/>
                </a:lnTo>
                <a:lnTo>
                  <a:pt x="4084" y="13235"/>
                </a:lnTo>
                <a:lnTo>
                  <a:pt x="3838" y="12774"/>
                </a:lnTo>
                <a:lnTo>
                  <a:pt x="3808" y="12498"/>
                </a:lnTo>
                <a:lnTo>
                  <a:pt x="3930" y="12436"/>
                </a:lnTo>
                <a:lnTo>
                  <a:pt x="3808" y="12344"/>
                </a:lnTo>
                <a:lnTo>
                  <a:pt x="3808" y="12191"/>
                </a:lnTo>
                <a:lnTo>
                  <a:pt x="3900" y="12007"/>
                </a:lnTo>
                <a:lnTo>
                  <a:pt x="3900" y="11792"/>
                </a:lnTo>
                <a:lnTo>
                  <a:pt x="3808" y="11546"/>
                </a:lnTo>
                <a:lnTo>
                  <a:pt x="3716" y="11485"/>
                </a:lnTo>
                <a:lnTo>
                  <a:pt x="3654" y="11085"/>
                </a:lnTo>
                <a:lnTo>
                  <a:pt x="3838" y="10993"/>
                </a:lnTo>
                <a:lnTo>
                  <a:pt x="3900" y="10901"/>
                </a:lnTo>
                <a:lnTo>
                  <a:pt x="4023" y="10901"/>
                </a:lnTo>
                <a:lnTo>
                  <a:pt x="3900" y="10870"/>
                </a:lnTo>
                <a:lnTo>
                  <a:pt x="3685" y="10901"/>
                </a:lnTo>
                <a:lnTo>
                  <a:pt x="3593" y="10901"/>
                </a:lnTo>
                <a:lnTo>
                  <a:pt x="3623" y="10748"/>
                </a:lnTo>
                <a:lnTo>
                  <a:pt x="3531" y="10594"/>
                </a:lnTo>
                <a:lnTo>
                  <a:pt x="3562" y="10441"/>
                </a:lnTo>
                <a:lnTo>
                  <a:pt x="3593" y="10410"/>
                </a:lnTo>
                <a:lnTo>
                  <a:pt x="3716" y="10441"/>
                </a:lnTo>
                <a:lnTo>
                  <a:pt x="3838" y="10287"/>
                </a:lnTo>
                <a:lnTo>
                  <a:pt x="3930" y="10195"/>
                </a:lnTo>
                <a:lnTo>
                  <a:pt x="3777" y="10287"/>
                </a:lnTo>
                <a:lnTo>
                  <a:pt x="3654" y="10226"/>
                </a:lnTo>
                <a:lnTo>
                  <a:pt x="3470" y="10256"/>
                </a:lnTo>
                <a:lnTo>
                  <a:pt x="3408" y="10133"/>
                </a:lnTo>
                <a:lnTo>
                  <a:pt x="3408" y="10226"/>
                </a:lnTo>
                <a:lnTo>
                  <a:pt x="3408" y="10379"/>
                </a:lnTo>
                <a:lnTo>
                  <a:pt x="3286" y="10717"/>
                </a:lnTo>
                <a:lnTo>
                  <a:pt x="3408" y="10840"/>
                </a:lnTo>
                <a:lnTo>
                  <a:pt x="3378" y="11147"/>
                </a:lnTo>
                <a:lnTo>
                  <a:pt x="3255" y="11270"/>
                </a:lnTo>
                <a:lnTo>
                  <a:pt x="3255" y="11362"/>
                </a:lnTo>
                <a:lnTo>
                  <a:pt x="2979" y="11515"/>
                </a:lnTo>
                <a:lnTo>
                  <a:pt x="2549" y="11792"/>
                </a:lnTo>
                <a:lnTo>
                  <a:pt x="2334" y="11853"/>
                </a:lnTo>
                <a:lnTo>
                  <a:pt x="2057" y="11792"/>
                </a:lnTo>
                <a:lnTo>
                  <a:pt x="1413" y="11270"/>
                </a:lnTo>
                <a:lnTo>
                  <a:pt x="1167" y="10932"/>
                </a:lnTo>
                <a:lnTo>
                  <a:pt x="1167" y="10870"/>
                </a:lnTo>
                <a:lnTo>
                  <a:pt x="1075" y="10870"/>
                </a:lnTo>
                <a:lnTo>
                  <a:pt x="952" y="10809"/>
                </a:lnTo>
                <a:lnTo>
                  <a:pt x="584" y="10441"/>
                </a:lnTo>
                <a:lnTo>
                  <a:pt x="553" y="10348"/>
                </a:lnTo>
                <a:lnTo>
                  <a:pt x="584" y="10256"/>
                </a:lnTo>
                <a:lnTo>
                  <a:pt x="676" y="10256"/>
                </a:lnTo>
                <a:lnTo>
                  <a:pt x="706" y="10287"/>
                </a:lnTo>
                <a:lnTo>
                  <a:pt x="798" y="10256"/>
                </a:lnTo>
                <a:lnTo>
                  <a:pt x="798" y="10410"/>
                </a:lnTo>
                <a:lnTo>
                  <a:pt x="952" y="10410"/>
                </a:lnTo>
                <a:lnTo>
                  <a:pt x="1044" y="10348"/>
                </a:lnTo>
                <a:lnTo>
                  <a:pt x="1106" y="10348"/>
                </a:lnTo>
                <a:lnTo>
                  <a:pt x="1198" y="10379"/>
                </a:lnTo>
                <a:lnTo>
                  <a:pt x="1198" y="10318"/>
                </a:lnTo>
                <a:lnTo>
                  <a:pt x="1535" y="10072"/>
                </a:lnTo>
                <a:lnTo>
                  <a:pt x="1628" y="10072"/>
                </a:lnTo>
                <a:lnTo>
                  <a:pt x="1812" y="9826"/>
                </a:lnTo>
                <a:lnTo>
                  <a:pt x="1842" y="9826"/>
                </a:lnTo>
                <a:lnTo>
                  <a:pt x="1904" y="9673"/>
                </a:lnTo>
                <a:lnTo>
                  <a:pt x="1750" y="9673"/>
                </a:lnTo>
                <a:lnTo>
                  <a:pt x="1689" y="9642"/>
                </a:lnTo>
                <a:lnTo>
                  <a:pt x="1720" y="9673"/>
                </a:lnTo>
                <a:lnTo>
                  <a:pt x="1720" y="9765"/>
                </a:lnTo>
                <a:lnTo>
                  <a:pt x="1382" y="9888"/>
                </a:lnTo>
                <a:lnTo>
                  <a:pt x="1167" y="9888"/>
                </a:lnTo>
                <a:lnTo>
                  <a:pt x="1013" y="9949"/>
                </a:lnTo>
                <a:lnTo>
                  <a:pt x="491" y="9765"/>
                </a:lnTo>
                <a:lnTo>
                  <a:pt x="246" y="9489"/>
                </a:lnTo>
                <a:lnTo>
                  <a:pt x="123" y="9458"/>
                </a:lnTo>
                <a:lnTo>
                  <a:pt x="123" y="9274"/>
                </a:lnTo>
                <a:lnTo>
                  <a:pt x="276" y="9059"/>
                </a:lnTo>
                <a:lnTo>
                  <a:pt x="461" y="8967"/>
                </a:lnTo>
                <a:lnTo>
                  <a:pt x="246" y="8997"/>
                </a:lnTo>
                <a:lnTo>
                  <a:pt x="0" y="9151"/>
                </a:lnTo>
                <a:lnTo>
                  <a:pt x="0" y="8936"/>
                </a:lnTo>
                <a:lnTo>
                  <a:pt x="184" y="8813"/>
                </a:lnTo>
                <a:lnTo>
                  <a:pt x="307" y="8782"/>
                </a:lnTo>
                <a:lnTo>
                  <a:pt x="369" y="8598"/>
                </a:lnTo>
                <a:lnTo>
                  <a:pt x="491" y="8629"/>
                </a:lnTo>
                <a:lnTo>
                  <a:pt x="645" y="8537"/>
                </a:lnTo>
                <a:lnTo>
                  <a:pt x="1198" y="8567"/>
                </a:lnTo>
                <a:lnTo>
                  <a:pt x="1535" y="8445"/>
                </a:lnTo>
                <a:lnTo>
                  <a:pt x="1597" y="8383"/>
                </a:lnTo>
                <a:lnTo>
                  <a:pt x="1781" y="8322"/>
                </a:lnTo>
                <a:lnTo>
                  <a:pt x="1720" y="8445"/>
                </a:lnTo>
                <a:lnTo>
                  <a:pt x="1781" y="8537"/>
                </a:lnTo>
                <a:lnTo>
                  <a:pt x="1965" y="8414"/>
                </a:lnTo>
                <a:lnTo>
                  <a:pt x="2119" y="8383"/>
                </a:lnTo>
                <a:lnTo>
                  <a:pt x="2057" y="8291"/>
                </a:lnTo>
                <a:lnTo>
                  <a:pt x="2088" y="8168"/>
                </a:lnTo>
                <a:lnTo>
                  <a:pt x="1904" y="7646"/>
                </a:lnTo>
                <a:lnTo>
                  <a:pt x="1750" y="7431"/>
                </a:lnTo>
                <a:lnTo>
                  <a:pt x="1781" y="7309"/>
                </a:lnTo>
                <a:lnTo>
                  <a:pt x="1658" y="7216"/>
                </a:lnTo>
                <a:lnTo>
                  <a:pt x="1505" y="7216"/>
                </a:lnTo>
                <a:lnTo>
                  <a:pt x="1259" y="7063"/>
                </a:lnTo>
                <a:lnTo>
                  <a:pt x="1198" y="6756"/>
                </a:lnTo>
                <a:lnTo>
                  <a:pt x="1198" y="6541"/>
                </a:lnTo>
                <a:lnTo>
                  <a:pt x="1075" y="6295"/>
                </a:lnTo>
                <a:lnTo>
                  <a:pt x="921" y="6295"/>
                </a:lnTo>
                <a:lnTo>
                  <a:pt x="829" y="6326"/>
                </a:lnTo>
                <a:lnTo>
                  <a:pt x="645" y="6265"/>
                </a:lnTo>
                <a:lnTo>
                  <a:pt x="522" y="6265"/>
                </a:lnTo>
                <a:lnTo>
                  <a:pt x="522" y="6050"/>
                </a:lnTo>
                <a:lnTo>
                  <a:pt x="645" y="5743"/>
                </a:lnTo>
                <a:lnTo>
                  <a:pt x="768" y="5681"/>
                </a:lnTo>
                <a:lnTo>
                  <a:pt x="983" y="5374"/>
                </a:lnTo>
                <a:lnTo>
                  <a:pt x="1013" y="5221"/>
                </a:lnTo>
                <a:lnTo>
                  <a:pt x="1167" y="5159"/>
                </a:lnTo>
                <a:lnTo>
                  <a:pt x="1290" y="5067"/>
                </a:lnTo>
                <a:lnTo>
                  <a:pt x="1474" y="5159"/>
                </a:lnTo>
                <a:lnTo>
                  <a:pt x="1505" y="5313"/>
                </a:lnTo>
                <a:lnTo>
                  <a:pt x="1628" y="5343"/>
                </a:lnTo>
                <a:lnTo>
                  <a:pt x="1935" y="5190"/>
                </a:lnTo>
                <a:lnTo>
                  <a:pt x="2364" y="5159"/>
                </a:lnTo>
                <a:lnTo>
                  <a:pt x="2610" y="4852"/>
                </a:lnTo>
                <a:lnTo>
                  <a:pt x="2794" y="4361"/>
                </a:lnTo>
                <a:lnTo>
                  <a:pt x="3163" y="4115"/>
                </a:lnTo>
                <a:lnTo>
                  <a:pt x="3255" y="3931"/>
                </a:lnTo>
                <a:lnTo>
                  <a:pt x="3286" y="3655"/>
                </a:lnTo>
                <a:lnTo>
                  <a:pt x="3470" y="3409"/>
                </a:lnTo>
                <a:lnTo>
                  <a:pt x="3746" y="3255"/>
                </a:lnTo>
                <a:lnTo>
                  <a:pt x="3838" y="3071"/>
                </a:lnTo>
                <a:lnTo>
                  <a:pt x="3838" y="2918"/>
                </a:lnTo>
                <a:lnTo>
                  <a:pt x="3746" y="2825"/>
                </a:lnTo>
                <a:lnTo>
                  <a:pt x="3961" y="2549"/>
                </a:lnTo>
                <a:lnTo>
                  <a:pt x="4115" y="2457"/>
                </a:lnTo>
                <a:lnTo>
                  <a:pt x="4115" y="2273"/>
                </a:lnTo>
                <a:lnTo>
                  <a:pt x="4176" y="1843"/>
                </a:lnTo>
                <a:lnTo>
                  <a:pt x="4084" y="1536"/>
                </a:lnTo>
                <a:lnTo>
                  <a:pt x="4023" y="1474"/>
                </a:lnTo>
                <a:lnTo>
                  <a:pt x="4299" y="1229"/>
                </a:lnTo>
                <a:lnTo>
                  <a:pt x="4453" y="1167"/>
                </a:lnTo>
                <a:lnTo>
                  <a:pt x="4606" y="1075"/>
                </a:lnTo>
                <a:lnTo>
                  <a:pt x="4698" y="1075"/>
                </a:lnTo>
                <a:lnTo>
                  <a:pt x="4913" y="830"/>
                </a:lnTo>
                <a:lnTo>
                  <a:pt x="5159" y="430"/>
                </a:lnTo>
                <a:lnTo>
                  <a:pt x="5404" y="215"/>
                </a:lnTo>
                <a:lnTo>
                  <a:pt x="5619" y="215"/>
                </a:lnTo>
                <a:lnTo>
                  <a:pt x="5711" y="1"/>
                </a:lnTo>
                <a:lnTo>
                  <a:pt x="5804" y="1"/>
                </a:lnTo>
                <a:lnTo>
                  <a:pt x="6233" y="308"/>
                </a:lnTo>
                <a:lnTo>
                  <a:pt x="6479" y="185"/>
                </a:lnTo>
                <a:lnTo>
                  <a:pt x="6694" y="277"/>
                </a:lnTo>
                <a:lnTo>
                  <a:pt x="6786" y="492"/>
                </a:lnTo>
                <a:lnTo>
                  <a:pt x="7001" y="492"/>
                </a:lnTo>
                <a:lnTo>
                  <a:pt x="7339" y="707"/>
                </a:lnTo>
                <a:close/>
                <a:moveTo>
                  <a:pt x="16704" y="10748"/>
                </a:moveTo>
                <a:lnTo>
                  <a:pt x="16704" y="10901"/>
                </a:lnTo>
                <a:lnTo>
                  <a:pt x="16766" y="10840"/>
                </a:lnTo>
                <a:close/>
                <a:moveTo>
                  <a:pt x="16612" y="10686"/>
                </a:moveTo>
                <a:lnTo>
                  <a:pt x="16520" y="10748"/>
                </a:lnTo>
                <a:lnTo>
                  <a:pt x="16551" y="10840"/>
                </a:lnTo>
                <a:lnTo>
                  <a:pt x="16612" y="10870"/>
                </a:lnTo>
                <a:lnTo>
                  <a:pt x="16612" y="10778"/>
                </a:lnTo>
                <a:lnTo>
                  <a:pt x="16612" y="10686"/>
                </a:lnTo>
                <a:close/>
                <a:moveTo>
                  <a:pt x="16397" y="10717"/>
                </a:moveTo>
                <a:lnTo>
                  <a:pt x="16428" y="10870"/>
                </a:lnTo>
                <a:lnTo>
                  <a:pt x="16489" y="10963"/>
                </a:lnTo>
                <a:lnTo>
                  <a:pt x="16489" y="10809"/>
                </a:lnTo>
                <a:close/>
                <a:moveTo>
                  <a:pt x="16151" y="10778"/>
                </a:moveTo>
                <a:lnTo>
                  <a:pt x="16151" y="10870"/>
                </a:lnTo>
                <a:lnTo>
                  <a:pt x="16213" y="10840"/>
                </a:lnTo>
                <a:lnTo>
                  <a:pt x="16305" y="10625"/>
                </a:lnTo>
                <a:lnTo>
                  <a:pt x="16244" y="10533"/>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77"/>
          <p:cNvSpPr/>
          <p:nvPr/>
        </p:nvSpPr>
        <p:spPr>
          <a:xfrm>
            <a:off x="6599309" y="2199558"/>
            <a:ext cx="120851" cy="155538"/>
          </a:xfrm>
          <a:custGeom>
            <a:avLst/>
            <a:gdLst/>
            <a:ahLst/>
            <a:cxnLst/>
            <a:rect l="l" t="t" r="r" b="b"/>
            <a:pathLst>
              <a:path w="4177" h="5497" extrusionOk="0">
                <a:moveTo>
                  <a:pt x="4177" y="4514"/>
                </a:moveTo>
                <a:lnTo>
                  <a:pt x="4177" y="4729"/>
                </a:lnTo>
                <a:lnTo>
                  <a:pt x="4115" y="4913"/>
                </a:lnTo>
                <a:lnTo>
                  <a:pt x="4023" y="4883"/>
                </a:lnTo>
                <a:lnTo>
                  <a:pt x="3870" y="5067"/>
                </a:lnTo>
                <a:lnTo>
                  <a:pt x="3839" y="5220"/>
                </a:lnTo>
                <a:lnTo>
                  <a:pt x="3839" y="5282"/>
                </a:lnTo>
                <a:lnTo>
                  <a:pt x="3839" y="5312"/>
                </a:lnTo>
                <a:lnTo>
                  <a:pt x="3900" y="5497"/>
                </a:lnTo>
                <a:lnTo>
                  <a:pt x="3870" y="5497"/>
                </a:lnTo>
                <a:lnTo>
                  <a:pt x="3747" y="5220"/>
                </a:lnTo>
                <a:lnTo>
                  <a:pt x="3593" y="5005"/>
                </a:lnTo>
                <a:lnTo>
                  <a:pt x="3532" y="4913"/>
                </a:lnTo>
                <a:lnTo>
                  <a:pt x="3563" y="4821"/>
                </a:lnTo>
                <a:lnTo>
                  <a:pt x="3563" y="4668"/>
                </a:lnTo>
                <a:lnTo>
                  <a:pt x="3532" y="4760"/>
                </a:lnTo>
                <a:lnTo>
                  <a:pt x="3440" y="4852"/>
                </a:lnTo>
                <a:lnTo>
                  <a:pt x="3409" y="4790"/>
                </a:lnTo>
                <a:lnTo>
                  <a:pt x="3440" y="4545"/>
                </a:lnTo>
                <a:lnTo>
                  <a:pt x="3409" y="4514"/>
                </a:lnTo>
                <a:lnTo>
                  <a:pt x="3440" y="4330"/>
                </a:lnTo>
                <a:lnTo>
                  <a:pt x="3440" y="4207"/>
                </a:lnTo>
                <a:lnTo>
                  <a:pt x="3317" y="4146"/>
                </a:lnTo>
                <a:lnTo>
                  <a:pt x="3071" y="3562"/>
                </a:lnTo>
                <a:lnTo>
                  <a:pt x="3010" y="3562"/>
                </a:lnTo>
                <a:lnTo>
                  <a:pt x="3010" y="3624"/>
                </a:lnTo>
                <a:lnTo>
                  <a:pt x="2949" y="3593"/>
                </a:lnTo>
                <a:lnTo>
                  <a:pt x="2795" y="3685"/>
                </a:lnTo>
                <a:lnTo>
                  <a:pt x="2519" y="3531"/>
                </a:lnTo>
                <a:lnTo>
                  <a:pt x="2457" y="3501"/>
                </a:lnTo>
                <a:lnTo>
                  <a:pt x="2365" y="3501"/>
                </a:lnTo>
                <a:lnTo>
                  <a:pt x="2242" y="3347"/>
                </a:lnTo>
                <a:lnTo>
                  <a:pt x="2150" y="3102"/>
                </a:lnTo>
                <a:lnTo>
                  <a:pt x="2181" y="3409"/>
                </a:lnTo>
                <a:lnTo>
                  <a:pt x="2304" y="3562"/>
                </a:lnTo>
                <a:lnTo>
                  <a:pt x="2273" y="3654"/>
                </a:lnTo>
                <a:lnTo>
                  <a:pt x="2120" y="3716"/>
                </a:lnTo>
                <a:lnTo>
                  <a:pt x="2212" y="3777"/>
                </a:lnTo>
                <a:lnTo>
                  <a:pt x="2334" y="3961"/>
                </a:lnTo>
                <a:lnTo>
                  <a:pt x="2304" y="4176"/>
                </a:lnTo>
                <a:lnTo>
                  <a:pt x="2150" y="4238"/>
                </a:lnTo>
                <a:lnTo>
                  <a:pt x="2027" y="4483"/>
                </a:lnTo>
                <a:lnTo>
                  <a:pt x="1905" y="4391"/>
                </a:lnTo>
                <a:lnTo>
                  <a:pt x="1966" y="4238"/>
                </a:lnTo>
                <a:lnTo>
                  <a:pt x="2027" y="4207"/>
                </a:lnTo>
                <a:lnTo>
                  <a:pt x="2089" y="4146"/>
                </a:lnTo>
                <a:lnTo>
                  <a:pt x="1966" y="4207"/>
                </a:lnTo>
                <a:lnTo>
                  <a:pt x="1843" y="4361"/>
                </a:lnTo>
                <a:lnTo>
                  <a:pt x="1751" y="4207"/>
                </a:lnTo>
                <a:lnTo>
                  <a:pt x="1843" y="3931"/>
                </a:lnTo>
                <a:lnTo>
                  <a:pt x="1843" y="3869"/>
                </a:lnTo>
                <a:lnTo>
                  <a:pt x="1782" y="3808"/>
                </a:lnTo>
                <a:lnTo>
                  <a:pt x="1812" y="3900"/>
                </a:lnTo>
                <a:lnTo>
                  <a:pt x="1751" y="3992"/>
                </a:lnTo>
                <a:lnTo>
                  <a:pt x="1751" y="4146"/>
                </a:lnTo>
                <a:lnTo>
                  <a:pt x="1690" y="4146"/>
                </a:lnTo>
                <a:lnTo>
                  <a:pt x="1782" y="4361"/>
                </a:lnTo>
                <a:lnTo>
                  <a:pt x="1782" y="4514"/>
                </a:lnTo>
                <a:lnTo>
                  <a:pt x="1690" y="4545"/>
                </a:lnTo>
                <a:lnTo>
                  <a:pt x="1690" y="4514"/>
                </a:lnTo>
                <a:lnTo>
                  <a:pt x="1598" y="4453"/>
                </a:lnTo>
                <a:lnTo>
                  <a:pt x="1505" y="4483"/>
                </a:lnTo>
                <a:lnTo>
                  <a:pt x="1475" y="4606"/>
                </a:lnTo>
                <a:lnTo>
                  <a:pt x="1383" y="4606"/>
                </a:lnTo>
                <a:lnTo>
                  <a:pt x="1352" y="4514"/>
                </a:lnTo>
                <a:lnTo>
                  <a:pt x="1290" y="4361"/>
                </a:lnTo>
                <a:lnTo>
                  <a:pt x="1198" y="4391"/>
                </a:lnTo>
                <a:lnTo>
                  <a:pt x="1168" y="4146"/>
                </a:lnTo>
                <a:lnTo>
                  <a:pt x="1137" y="3992"/>
                </a:lnTo>
                <a:lnTo>
                  <a:pt x="1137" y="3777"/>
                </a:lnTo>
                <a:lnTo>
                  <a:pt x="891" y="3439"/>
                </a:lnTo>
                <a:lnTo>
                  <a:pt x="830" y="3194"/>
                </a:lnTo>
                <a:lnTo>
                  <a:pt x="861" y="3040"/>
                </a:lnTo>
                <a:lnTo>
                  <a:pt x="799" y="2825"/>
                </a:lnTo>
                <a:lnTo>
                  <a:pt x="799" y="2549"/>
                </a:lnTo>
                <a:lnTo>
                  <a:pt x="584" y="2303"/>
                </a:lnTo>
                <a:lnTo>
                  <a:pt x="369" y="2211"/>
                </a:lnTo>
                <a:lnTo>
                  <a:pt x="185" y="1996"/>
                </a:lnTo>
                <a:lnTo>
                  <a:pt x="185" y="1658"/>
                </a:lnTo>
                <a:lnTo>
                  <a:pt x="339" y="1628"/>
                </a:lnTo>
                <a:lnTo>
                  <a:pt x="431" y="1413"/>
                </a:lnTo>
                <a:lnTo>
                  <a:pt x="554" y="1321"/>
                </a:lnTo>
                <a:lnTo>
                  <a:pt x="646" y="1382"/>
                </a:lnTo>
                <a:lnTo>
                  <a:pt x="738" y="1290"/>
                </a:lnTo>
                <a:lnTo>
                  <a:pt x="707" y="1075"/>
                </a:lnTo>
                <a:lnTo>
                  <a:pt x="738" y="983"/>
                </a:lnTo>
                <a:lnTo>
                  <a:pt x="523" y="983"/>
                </a:lnTo>
                <a:lnTo>
                  <a:pt x="369" y="1014"/>
                </a:lnTo>
                <a:lnTo>
                  <a:pt x="1" y="891"/>
                </a:lnTo>
                <a:lnTo>
                  <a:pt x="1" y="707"/>
                </a:lnTo>
                <a:lnTo>
                  <a:pt x="185" y="522"/>
                </a:lnTo>
                <a:lnTo>
                  <a:pt x="246" y="307"/>
                </a:lnTo>
                <a:lnTo>
                  <a:pt x="154" y="215"/>
                </a:lnTo>
                <a:lnTo>
                  <a:pt x="154" y="123"/>
                </a:lnTo>
                <a:lnTo>
                  <a:pt x="246" y="123"/>
                </a:lnTo>
                <a:lnTo>
                  <a:pt x="277" y="0"/>
                </a:lnTo>
                <a:lnTo>
                  <a:pt x="339" y="92"/>
                </a:lnTo>
                <a:lnTo>
                  <a:pt x="461" y="215"/>
                </a:lnTo>
                <a:lnTo>
                  <a:pt x="461" y="307"/>
                </a:lnTo>
                <a:lnTo>
                  <a:pt x="584" y="461"/>
                </a:lnTo>
                <a:lnTo>
                  <a:pt x="738" y="492"/>
                </a:lnTo>
                <a:lnTo>
                  <a:pt x="830" y="430"/>
                </a:lnTo>
                <a:lnTo>
                  <a:pt x="707" y="369"/>
                </a:lnTo>
                <a:lnTo>
                  <a:pt x="738" y="277"/>
                </a:lnTo>
                <a:lnTo>
                  <a:pt x="830" y="277"/>
                </a:lnTo>
                <a:lnTo>
                  <a:pt x="953" y="369"/>
                </a:lnTo>
                <a:lnTo>
                  <a:pt x="1014" y="461"/>
                </a:lnTo>
                <a:lnTo>
                  <a:pt x="1198" y="492"/>
                </a:lnTo>
                <a:lnTo>
                  <a:pt x="1198" y="461"/>
                </a:lnTo>
                <a:lnTo>
                  <a:pt x="1260" y="430"/>
                </a:lnTo>
                <a:lnTo>
                  <a:pt x="1383" y="645"/>
                </a:lnTo>
                <a:lnTo>
                  <a:pt x="1413" y="829"/>
                </a:lnTo>
                <a:lnTo>
                  <a:pt x="1444" y="921"/>
                </a:lnTo>
                <a:lnTo>
                  <a:pt x="1505" y="1106"/>
                </a:lnTo>
                <a:lnTo>
                  <a:pt x="1505" y="1229"/>
                </a:lnTo>
                <a:lnTo>
                  <a:pt x="1659" y="1290"/>
                </a:lnTo>
                <a:lnTo>
                  <a:pt x="1812" y="1290"/>
                </a:lnTo>
                <a:lnTo>
                  <a:pt x="1997" y="1351"/>
                </a:lnTo>
                <a:lnTo>
                  <a:pt x="2181" y="1351"/>
                </a:lnTo>
                <a:lnTo>
                  <a:pt x="2519" y="1351"/>
                </a:lnTo>
                <a:lnTo>
                  <a:pt x="2764" y="1382"/>
                </a:lnTo>
                <a:lnTo>
                  <a:pt x="3041" y="1382"/>
                </a:lnTo>
                <a:lnTo>
                  <a:pt x="3164" y="1382"/>
                </a:lnTo>
                <a:lnTo>
                  <a:pt x="3225" y="1413"/>
                </a:lnTo>
                <a:lnTo>
                  <a:pt x="3317" y="1382"/>
                </a:lnTo>
                <a:lnTo>
                  <a:pt x="3471" y="1536"/>
                </a:lnTo>
                <a:lnTo>
                  <a:pt x="3563" y="1566"/>
                </a:lnTo>
                <a:lnTo>
                  <a:pt x="3471" y="1751"/>
                </a:lnTo>
                <a:lnTo>
                  <a:pt x="3440" y="1935"/>
                </a:lnTo>
                <a:lnTo>
                  <a:pt x="3317" y="2211"/>
                </a:lnTo>
                <a:lnTo>
                  <a:pt x="3225" y="2273"/>
                </a:lnTo>
                <a:lnTo>
                  <a:pt x="3225" y="2395"/>
                </a:lnTo>
                <a:lnTo>
                  <a:pt x="3164" y="2457"/>
                </a:lnTo>
                <a:lnTo>
                  <a:pt x="3071" y="2457"/>
                </a:lnTo>
                <a:lnTo>
                  <a:pt x="3010" y="2395"/>
                </a:lnTo>
                <a:lnTo>
                  <a:pt x="2856" y="2518"/>
                </a:lnTo>
                <a:lnTo>
                  <a:pt x="2826" y="2610"/>
                </a:lnTo>
                <a:lnTo>
                  <a:pt x="2764" y="2672"/>
                </a:lnTo>
                <a:lnTo>
                  <a:pt x="2764" y="2764"/>
                </a:lnTo>
                <a:lnTo>
                  <a:pt x="2826" y="3009"/>
                </a:lnTo>
                <a:lnTo>
                  <a:pt x="2918" y="3071"/>
                </a:lnTo>
                <a:lnTo>
                  <a:pt x="2949" y="3163"/>
                </a:lnTo>
                <a:lnTo>
                  <a:pt x="3102" y="3286"/>
                </a:lnTo>
                <a:lnTo>
                  <a:pt x="3225" y="3439"/>
                </a:lnTo>
                <a:lnTo>
                  <a:pt x="3317" y="3439"/>
                </a:lnTo>
                <a:lnTo>
                  <a:pt x="3317" y="3317"/>
                </a:lnTo>
                <a:lnTo>
                  <a:pt x="3256" y="3286"/>
                </a:lnTo>
                <a:lnTo>
                  <a:pt x="3348" y="3163"/>
                </a:lnTo>
                <a:lnTo>
                  <a:pt x="3348" y="3071"/>
                </a:lnTo>
                <a:lnTo>
                  <a:pt x="3409" y="2979"/>
                </a:lnTo>
                <a:lnTo>
                  <a:pt x="3348" y="2917"/>
                </a:lnTo>
                <a:lnTo>
                  <a:pt x="3440" y="2856"/>
                </a:lnTo>
                <a:lnTo>
                  <a:pt x="3532" y="2917"/>
                </a:lnTo>
                <a:lnTo>
                  <a:pt x="3686" y="2917"/>
                </a:lnTo>
                <a:lnTo>
                  <a:pt x="3716" y="3009"/>
                </a:lnTo>
                <a:lnTo>
                  <a:pt x="3778" y="3102"/>
                </a:lnTo>
                <a:lnTo>
                  <a:pt x="3839" y="3347"/>
                </a:lnTo>
                <a:lnTo>
                  <a:pt x="3839" y="3531"/>
                </a:lnTo>
                <a:lnTo>
                  <a:pt x="3900" y="3654"/>
                </a:lnTo>
                <a:lnTo>
                  <a:pt x="3962" y="3992"/>
                </a:lnTo>
                <a:lnTo>
                  <a:pt x="4023" y="4207"/>
                </a:lnTo>
                <a:lnTo>
                  <a:pt x="4085" y="4330"/>
                </a:lnTo>
                <a:lnTo>
                  <a:pt x="4115" y="4391"/>
                </a:lnTo>
                <a:lnTo>
                  <a:pt x="4115" y="4483"/>
                </a:lnTo>
                <a:lnTo>
                  <a:pt x="4146" y="4545"/>
                </a:lnTo>
                <a:lnTo>
                  <a:pt x="4177" y="4575"/>
                </a:lnTo>
                <a:close/>
                <a:moveTo>
                  <a:pt x="3071" y="3839"/>
                </a:moveTo>
                <a:lnTo>
                  <a:pt x="3010" y="3777"/>
                </a:lnTo>
                <a:lnTo>
                  <a:pt x="2949" y="3839"/>
                </a:lnTo>
                <a:lnTo>
                  <a:pt x="2979" y="3992"/>
                </a:lnTo>
                <a:lnTo>
                  <a:pt x="3041" y="3961"/>
                </a:lnTo>
                <a:close/>
                <a:moveTo>
                  <a:pt x="2642" y="3808"/>
                </a:moveTo>
                <a:lnTo>
                  <a:pt x="2734" y="3961"/>
                </a:lnTo>
                <a:lnTo>
                  <a:pt x="2703" y="4115"/>
                </a:lnTo>
                <a:lnTo>
                  <a:pt x="2764" y="4207"/>
                </a:lnTo>
                <a:lnTo>
                  <a:pt x="2887" y="3992"/>
                </a:lnTo>
                <a:lnTo>
                  <a:pt x="2856" y="3869"/>
                </a:lnTo>
                <a:lnTo>
                  <a:pt x="2642" y="3716"/>
                </a:lnTo>
                <a:cubicBezTo>
                  <a:pt x="2642" y="3746"/>
                  <a:pt x="2642" y="3777"/>
                  <a:pt x="2642" y="3808"/>
                </a:cubicBezTo>
                <a:close/>
                <a:moveTo>
                  <a:pt x="2488" y="3685"/>
                </a:moveTo>
                <a:lnTo>
                  <a:pt x="2334" y="3746"/>
                </a:lnTo>
                <a:lnTo>
                  <a:pt x="2334" y="3808"/>
                </a:lnTo>
                <a:lnTo>
                  <a:pt x="2427" y="4053"/>
                </a:lnTo>
                <a:lnTo>
                  <a:pt x="2580" y="4053"/>
                </a:lnTo>
                <a:lnTo>
                  <a:pt x="2580" y="3808"/>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7"/>
          <p:cNvSpPr/>
          <p:nvPr/>
        </p:nvSpPr>
        <p:spPr>
          <a:xfrm>
            <a:off x="6610296" y="2157722"/>
            <a:ext cx="73621" cy="42377"/>
          </a:xfrm>
          <a:custGeom>
            <a:avLst/>
            <a:gdLst/>
            <a:ahLst/>
            <a:cxnLst/>
            <a:rect l="l" t="t" r="r" b="b"/>
            <a:pathLst>
              <a:path w="2549" h="1505" extrusionOk="0">
                <a:moveTo>
                  <a:pt x="62" y="707"/>
                </a:moveTo>
                <a:lnTo>
                  <a:pt x="246" y="645"/>
                </a:lnTo>
                <a:lnTo>
                  <a:pt x="430" y="277"/>
                </a:lnTo>
                <a:lnTo>
                  <a:pt x="829" y="31"/>
                </a:lnTo>
                <a:lnTo>
                  <a:pt x="1075" y="0"/>
                </a:lnTo>
                <a:lnTo>
                  <a:pt x="1167" y="123"/>
                </a:lnTo>
                <a:lnTo>
                  <a:pt x="1566" y="185"/>
                </a:lnTo>
                <a:lnTo>
                  <a:pt x="1720" y="246"/>
                </a:lnTo>
                <a:lnTo>
                  <a:pt x="1935" y="154"/>
                </a:lnTo>
                <a:lnTo>
                  <a:pt x="2150" y="154"/>
                </a:lnTo>
                <a:lnTo>
                  <a:pt x="2273" y="338"/>
                </a:lnTo>
                <a:lnTo>
                  <a:pt x="2334" y="338"/>
                </a:lnTo>
                <a:lnTo>
                  <a:pt x="2273" y="553"/>
                </a:lnTo>
                <a:lnTo>
                  <a:pt x="2303" y="707"/>
                </a:lnTo>
                <a:lnTo>
                  <a:pt x="2549" y="829"/>
                </a:lnTo>
                <a:lnTo>
                  <a:pt x="2549" y="1044"/>
                </a:lnTo>
                <a:lnTo>
                  <a:pt x="2549" y="1198"/>
                </a:lnTo>
                <a:lnTo>
                  <a:pt x="2211" y="1290"/>
                </a:lnTo>
                <a:lnTo>
                  <a:pt x="1996" y="1290"/>
                </a:lnTo>
                <a:lnTo>
                  <a:pt x="1689" y="1351"/>
                </a:lnTo>
                <a:lnTo>
                  <a:pt x="1536" y="1290"/>
                </a:lnTo>
                <a:lnTo>
                  <a:pt x="1351" y="1321"/>
                </a:lnTo>
                <a:lnTo>
                  <a:pt x="1167" y="1505"/>
                </a:lnTo>
                <a:lnTo>
                  <a:pt x="952" y="1505"/>
                </a:lnTo>
                <a:lnTo>
                  <a:pt x="553" y="1290"/>
                </a:lnTo>
                <a:lnTo>
                  <a:pt x="430" y="1351"/>
                </a:lnTo>
                <a:lnTo>
                  <a:pt x="154" y="1290"/>
                </a:lnTo>
                <a:lnTo>
                  <a:pt x="0" y="1044"/>
                </a:lnTo>
                <a:lnTo>
                  <a:pt x="62" y="891"/>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7"/>
          <p:cNvSpPr/>
          <p:nvPr/>
        </p:nvSpPr>
        <p:spPr>
          <a:xfrm>
            <a:off x="6397699" y="2104086"/>
            <a:ext cx="199990" cy="102432"/>
          </a:xfrm>
          <a:custGeom>
            <a:avLst/>
            <a:gdLst/>
            <a:ahLst/>
            <a:cxnLst/>
            <a:rect l="l" t="t" r="r" b="b"/>
            <a:pathLst>
              <a:path w="6879" h="3624" extrusionOk="0">
                <a:moveTo>
                  <a:pt x="307" y="31"/>
                </a:moveTo>
                <a:lnTo>
                  <a:pt x="338" y="0"/>
                </a:lnTo>
                <a:lnTo>
                  <a:pt x="584" y="123"/>
                </a:lnTo>
                <a:lnTo>
                  <a:pt x="645" y="215"/>
                </a:lnTo>
                <a:lnTo>
                  <a:pt x="829" y="215"/>
                </a:lnTo>
                <a:lnTo>
                  <a:pt x="891" y="246"/>
                </a:lnTo>
                <a:lnTo>
                  <a:pt x="1014" y="92"/>
                </a:lnTo>
                <a:lnTo>
                  <a:pt x="1198" y="92"/>
                </a:lnTo>
                <a:lnTo>
                  <a:pt x="1505" y="185"/>
                </a:lnTo>
                <a:lnTo>
                  <a:pt x="1597" y="277"/>
                </a:lnTo>
                <a:lnTo>
                  <a:pt x="1781" y="277"/>
                </a:lnTo>
                <a:lnTo>
                  <a:pt x="1904" y="369"/>
                </a:lnTo>
                <a:lnTo>
                  <a:pt x="2150" y="645"/>
                </a:lnTo>
                <a:lnTo>
                  <a:pt x="2365" y="645"/>
                </a:lnTo>
                <a:lnTo>
                  <a:pt x="2518" y="737"/>
                </a:lnTo>
                <a:lnTo>
                  <a:pt x="2610" y="829"/>
                </a:lnTo>
                <a:lnTo>
                  <a:pt x="2733" y="1014"/>
                </a:lnTo>
                <a:lnTo>
                  <a:pt x="2825" y="1198"/>
                </a:lnTo>
                <a:lnTo>
                  <a:pt x="2887" y="1167"/>
                </a:lnTo>
                <a:lnTo>
                  <a:pt x="2917" y="922"/>
                </a:lnTo>
                <a:lnTo>
                  <a:pt x="3009" y="829"/>
                </a:lnTo>
                <a:lnTo>
                  <a:pt x="3071" y="891"/>
                </a:lnTo>
                <a:lnTo>
                  <a:pt x="3255" y="891"/>
                </a:lnTo>
                <a:lnTo>
                  <a:pt x="3409" y="1014"/>
                </a:lnTo>
                <a:lnTo>
                  <a:pt x="3439" y="1229"/>
                </a:lnTo>
                <a:lnTo>
                  <a:pt x="3654" y="1413"/>
                </a:lnTo>
                <a:lnTo>
                  <a:pt x="3900" y="1321"/>
                </a:lnTo>
                <a:lnTo>
                  <a:pt x="4115" y="1351"/>
                </a:lnTo>
                <a:lnTo>
                  <a:pt x="4053" y="1689"/>
                </a:lnTo>
                <a:lnTo>
                  <a:pt x="4176" y="1904"/>
                </a:lnTo>
                <a:lnTo>
                  <a:pt x="4299" y="1873"/>
                </a:lnTo>
                <a:lnTo>
                  <a:pt x="4514" y="1966"/>
                </a:lnTo>
                <a:lnTo>
                  <a:pt x="4637" y="1873"/>
                </a:lnTo>
                <a:lnTo>
                  <a:pt x="4821" y="1843"/>
                </a:lnTo>
                <a:lnTo>
                  <a:pt x="4944" y="1658"/>
                </a:lnTo>
                <a:lnTo>
                  <a:pt x="5282" y="1689"/>
                </a:lnTo>
                <a:lnTo>
                  <a:pt x="5466" y="1812"/>
                </a:lnTo>
                <a:lnTo>
                  <a:pt x="5527" y="1996"/>
                </a:lnTo>
                <a:lnTo>
                  <a:pt x="5773" y="2088"/>
                </a:lnTo>
                <a:lnTo>
                  <a:pt x="5927" y="2334"/>
                </a:lnTo>
                <a:lnTo>
                  <a:pt x="6080" y="2365"/>
                </a:lnTo>
                <a:lnTo>
                  <a:pt x="6295" y="2273"/>
                </a:lnTo>
                <a:lnTo>
                  <a:pt x="6356" y="2303"/>
                </a:lnTo>
                <a:lnTo>
                  <a:pt x="6602" y="2242"/>
                </a:lnTo>
                <a:lnTo>
                  <a:pt x="6756" y="2242"/>
                </a:lnTo>
                <a:lnTo>
                  <a:pt x="6786" y="2426"/>
                </a:lnTo>
                <a:lnTo>
                  <a:pt x="6725" y="2825"/>
                </a:lnTo>
                <a:lnTo>
                  <a:pt x="6878" y="3132"/>
                </a:lnTo>
                <a:lnTo>
                  <a:pt x="6817" y="3532"/>
                </a:lnTo>
                <a:lnTo>
                  <a:pt x="6295" y="3624"/>
                </a:lnTo>
                <a:lnTo>
                  <a:pt x="5988" y="3470"/>
                </a:lnTo>
                <a:lnTo>
                  <a:pt x="5834" y="3562"/>
                </a:lnTo>
                <a:lnTo>
                  <a:pt x="5097" y="3286"/>
                </a:lnTo>
                <a:lnTo>
                  <a:pt x="4821" y="3317"/>
                </a:lnTo>
                <a:lnTo>
                  <a:pt x="4668" y="3378"/>
                </a:lnTo>
                <a:lnTo>
                  <a:pt x="4207" y="3255"/>
                </a:lnTo>
                <a:lnTo>
                  <a:pt x="3992" y="3071"/>
                </a:lnTo>
                <a:lnTo>
                  <a:pt x="3961" y="2856"/>
                </a:lnTo>
                <a:lnTo>
                  <a:pt x="3562" y="2764"/>
                </a:lnTo>
                <a:lnTo>
                  <a:pt x="3132" y="2887"/>
                </a:lnTo>
                <a:lnTo>
                  <a:pt x="2979" y="2764"/>
                </a:lnTo>
                <a:lnTo>
                  <a:pt x="2580" y="2795"/>
                </a:lnTo>
                <a:lnTo>
                  <a:pt x="2303" y="2610"/>
                </a:lnTo>
                <a:lnTo>
                  <a:pt x="2088" y="2610"/>
                </a:lnTo>
                <a:lnTo>
                  <a:pt x="1904" y="2488"/>
                </a:lnTo>
                <a:lnTo>
                  <a:pt x="1597" y="2426"/>
                </a:lnTo>
                <a:lnTo>
                  <a:pt x="1351" y="2119"/>
                </a:lnTo>
                <a:lnTo>
                  <a:pt x="952" y="1873"/>
                </a:lnTo>
                <a:lnTo>
                  <a:pt x="676" y="1781"/>
                </a:lnTo>
                <a:lnTo>
                  <a:pt x="522" y="1689"/>
                </a:lnTo>
                <a:lnTo>
                  <a:pt x="369" y="1689"/>
                </a:lnTo>
                <a:lnTo>
                  <a:pt x="246" y="1566"/>
                </a:lnTo>
                <a:lnTo>
                  <a:pt x="62" y="1536"/>
                </a:lnTo>
                <a:lnTo>
                  <a:pt x="0" y="1321"/>
                </a:lnTo>
                <a:lnTo>
                  <a:pt x="215" y="1044"/>
                </a:lnTo>
                <a:lnTo>
                  <a:pt x="215" y="768"/>
                </a:lnTo>
                <a:lnTo>
                  <a:pt x="338" y="33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77"/>
          <p:cNvSpPr/>
          <p:nvPr/>
        </p:nvSpPr>
        <p:spPr>
          <a:xfrm>
            <a:off x="5939543" y="1928696"/>
            <a:ext cx="334540" cy="359412"/>
          </a:xfrm>
          <a:custGeom>
            <a:avLst/>
            <a:gdLst/>
            <a:ahLst/>
            <a:cxnLst/>
            <a:rect l="l" t="t" r="r" b="b"/>
            <a:pathLst>
              <a:path w="11516" h="12652" extrusionOk="0">
                <a:moveTo>
                  <a:pt x="6633" y="12590"/>
                </a:moveTo>
                <a:lnTo>
                  <a:pt x="6664" y="12375"/>
                </a:lnTo>
                <a:lnTo>
                  <a:pt x="6818" y="12252"/>
                </a:lnTo>
                <a:lnTo>
                  <a:pt x="6940" y="12221"/>
                </a:lnTo>
                <a:lnTo>
                  <a:pt x="7002" y="12006"/>
                </a:lnTo>
                <a:lnTo>
                  <a:pt x="7125" y="12037"/>
                </a:lnTo>
                <a:lnTo>
                  <a:pt x="7278" y="11976"/>
                </a:lnTo>
                <a:lnTo>
                  <a:pt x="7831" y="12006"/>
                </a:lnTo>
                <a:lnTo>
                  <a:pt x="8169" y="11884"/>
                </a:lnTo>
                <a:lnTo>
                  <a:pt x="8230" y="11822"/>
                </a:lnTo>
                <a:lnTo>
                  <a:pt x="8414" y="11761"/>
                </a:lnTo>
                <a:lnTo>
                  <a:pt x="8353" y="11884"/>
                </a:lnTo>
                <a:lnTo>
                  <a:pt x="8445" y="11976"/>
                </a:lnTo>
                <a:lnTo>
                  <a:pt x="8629" y="11853"/>
                </a:lnTo>
                <a:lnTo>
                  <a:pt x="8783" y="11792"/>
                </a:lnTo>
                <a:lnTo>
                  <a:pt x="8721" y="11730"/>
                </a:lnTo>
                <a:lnTo>
                  <a:pt x="8721" y="11607"/>
                </a:lnTo>
                <a:lnTo>
                  <a:pt x="8537" y="11085"/>
                </a:lnTo>
                <a:lnTo>
                  <a:pt x="8384" y="10870"/>
                </a:lnTo>
                <a:lnTo>
                  <a:pt x="8414" y="10748"/>
                </a:lnTo>
                <a:lnTo>
                  <a:pt x="8322" y="10655"/>
                </a:lnTo>
                <a:lnTo>
                  <a:pt x="8169" y="10655"/>
                </a:lnTo>
                <a:lnTo>
                  <a:pt x="7892" y="10502"/>
                </a:lnTo>
                <a:lnTo>
                  <a:pt x="7862" y="10195"/>
                </a:lnTo>
                <a:lnTo>
                  <a:pt x="7862" y="9980"/>
                </a:lnTo>
                <a:lnTo>
                  <a:pt x="7739" y="9734"/>
                </a:lnTo>
                <a:lnTo>
                  <a:pt x="7585" y="9734"/>
                </a:lnTo>
                <a:lnTo>
                  <a:pt x="7493" y="9765"/>
                </a:lnTo>
                <a:lnTo>
                  <a:pt x="7309" y="9704"/>
                </a:lnTo>
                <a:lnTo>
                  <a:pt x="7155" y="9704"/>
                </a:lnTo>
                <a:lnTo>
                  <a:pt x="7155" y="9519"/>
                </a:lnTo>
                <a:lnTo>
                  <a:pt x="7309" y="9182"/>
                </a:lnTo>
                <a:lnTo>
                  <a:pt x="7432" y="9120"/>
                </a:lnTo>
                <a:lnTo>
                  <a:pt x="7647" y="8813"/>
                </a:lnTo>
                <a:lnTo>
                  <a:pt x="7677" y="8660"/>
                </a:lnTo>
                <a:lnTo>
                  <a:pt x="7831" y="8598"/>
                </a:lnTo>
                <a:lnTo>
                  <a:pt x="7954" y="8506"/>
                </a:lnTo>
                <a:lnTo>
                  <a:pt x="8107" y="8598"/>
                </a:lnTo>
                <a:lnTo>
                  <a:pt x="8169" y="8752"/>
                </a:lnTo>
                <a:lnTo>
                  <a:pt x="8261" y="8782"/>
                </a:lnTo>
                <a:lnTo>
                  <a:pt x="8568" y="8629"/>
                </a:lnTo>
                <a:lnTo>
                  <a:pt x="9028" y="8598"/>
                </a:lnTo>
                <a:lnTo>
                  <a:pt x="9274" y="8291"/>
                </a:lnTo>
                <a:lnTo>
                  <a:pt x="9428" y="7800"/>
                </a:lnTo>
                <a:lnTo>
                  <a:pt x="9827" y="7554"/>
                </a:lnTo>
                <a:lnTo>
                  <a:pt x="9919" y="7370"/>
                </a:lnTo>
                <a:lnTo>
                  <a:pt x="9950" y="7094"/>
                </a:lnTo>
                <a:lnTo>
                  <a:pt x="10134" y="6848"/>
                </a:lnTo>
                <a:lnTo>
                  <a:pt x="10410" y="6694"/>
                </a:lnTo>
                <a:lnTo>
                  <a:pt x="10502" y="6510"/>
                </a:lnTo>
                <a:lnTo>
                  <a:pt x="10502" y="6357"/>
                </a:lnTo>
                <a:lnTo>
                  <a:pt x="10379" y="6264"/>
                </a:lnTo>
                <a:lnTo>
                  <a:pt x="10625" y="6019"/>
                </a:lnTo>
                <a:lnTo>
                  <a:pt x="10748" y="5896"/>
                </a:lnTo>
                <a:lnTo>
                  <a:pt x="10779" y="5712"/>
                </a:lnTo>
                <a:lnTo>
                  <a:pt x="10809" y="5282"/>
                </a:lnTo>
                <a:lnTo>
                  <a:pt x="10748" y="5006"/>
                </a:lnTo>
                <a:lnTo>
                  <a:pt x="10686" y="4913"/>
                </a:lnTo>
                <a:lnTo>
                  <a:pt x="10932" y="4668"/>
                </a:lnTo>
                <a:lnTo>
                  <a:pt x="11116" y="4606"/>
                </a:lnTo>
                <a:lnTo>
                  <a:pt x="11270" y="4514"/>
                </a:lnTo>
                <a:lnTo>
                  <a:pt x="11362" y="4545"/>
                </a:lnTo>
                <a:lnTo>
                  <a:pt x="11516" y="4361"/>
                </a:lnTo>
                <a:lnTo>
                  <a:pt x="11516" y="4176"/>
                </a:lnTo>
                <a:lnTo>
                  <a:pt x="11301" y="4115"/>
                </a:lnTo>
                <a:lnTo>
                  <a:pt x="11086" y="4207"/>
                </a:lnTo>
                <a:lnTo>
                  <a:pt x="10840" y="4146"/>
                </a:lnTo>
                <a:lnTo>
                  <a:pt x="10748" y="3931"/>
                </a:lnTo>
                <a:lnTo>
                  <a:pt x="10441" y="3808"/>
                </a:lnTo>
                <a:lnTo>
                  <a:pt x="10134" y="3747"/>
                </a:lnTo>
                <a:lnTo>
                  <a:pt x="9857" y="3470"/>
                </a:lnTo>
                <a:lnTo>
                  <a:pt x="9796" y="3225"/>
                </a:lnTo>
                <a:lnTo>
                  <a:pt x="9673" y="2672"/>
                </a:lnTo>
                <a:lnTo>
                  <a:pt x="9520" y="2426"/>
                </a:lnTo>
                <a:lnTo>
                  <a:pt x="9520" y="2150"/>
                </a:lnTo>
                <a:lnTo>
                  <a:pt x="9642" y="2088"/>
                </a:lnTo>
                <a:lnTo>
                  <a:pt x="9673" y="1935"/>
                </a:lnTo>
                <a:lnTo>
                  <a:pt x="9919" y="1781"/>
                </a:lnTo>
                <a:lnTo>
                  <a:pt x="9919" y="1566"/>
                </a:lnTo>
                <a:lnTo>
                  <a:pt x="9673" y="1505"/>
                </a:lnTo>
                <a:lnTo>
                  <a:pt x="9612" y="1352"/>
                </a:lnTo>
                <a:lnTo>
                  <a:pt x="9397" y="1229"/>
                </a:lnTo>
                <a:lnTo>
                  <a:pt x="9182" y="1014"/>
                </a:lnTo>
                <a:lnTo>
                  <a:pt x="8998" y="830"/>
                </a:lnTo>
                <a:lnTo>
                  <a:pt x="8844" y="891"/>
                </a:lnTo>
                <a:lnTo>
                  <a:pt x="8721" y="922"/>
                </a:lnTo>
                <a:lnTo>
                  <a:pt x="8598" y="799"/>
                </a:lnTo>
                <a:lnTo>
                  <a:pt x="8568" y="492"/>
                </a:lnTo>
                <a:lnTo>
                  <a:pt x="8967" y="215"/>
                </a:lnTo>
                <a:lnTo>
                  <a:pt x="8906" y="62"/>
                </a:lnTo>
                <a:lnTo>
                  <a:pt x="8660" y="123"/>
                </a:lnTo>
                <a:lnTo>
                  <a:pt x="8476" y="0"/>
                </a:lnTo>
                <a:lnTo>
                  <a:pt x="8199" y="154"/>
                </a:lnTo>
                <a:lnTo>
                  <a:pt x="8015" y="338"/>
                </a:lnTo>
                <a:lnTo>
                  <a:pt x="7769" y="338"/>
                </a:lnTo>
                <a:lnTo>
                  <a:pt x="7647" y="553"/>
                </a:lnTo>
                <a:lnTo>
                  <a:pt x="7493" y="707"/>
                </a:lnTo>
                <a:lnTo>
                  <a:pt x="7862" y="1229"/>
                </a:lnTo>
                <a:lnTo>
                  <a:pt x="7862" y="1566"/>
                </a:lnTo>
                <a:lnTo>
                  <a:pt x="7493" y="2088"/>
                </a:lnTo>
                <a:lnTo>
                  <a:pt x="7677" y="2273"/>
                </a:lnTo>
                <a:lnTo>
                  <a:pt x="7677" y="2518"/>
                </a:lnTo>
                <a:lnTo>
                  <a:pt x="7462" y="2825"/>
                </a:lnTo>
                <a:lnTo>
                  <a:pt x="7155" y="2825"/>
                </a:lnTo>
                <a:lnTo>
                  <a:pt x="6848" y="2703"/>
                </a:lnTo>
                <a:lnTo>
                  <a:pt x="6664" y="2856"/>
                </a:lnTo>
                <a:lnTo>
                  <a:pt x="6756" y="3071"/>
                </a:lnTo>
                <a:lnTo>
                  <a:pt x="6910" y="3163"/>
                </a:lnTo>
                <a:lnTo>
                  <a:pt x="7032" y="3378"/>
                </a:lnTo>
                <a:lnTo>
                  <a:pt x="7002" y="3532"/>
                </a:lnTo>
                <a:lnTo>
                  <a:pt x="6787" y="3624"/>
                </a:lnTo>
                <a:lnTo>
                  <a:pt x="6603" y="3654"/>
                </a:lnTo>
                <a:lnTo>
                  <a:pt x="6541" y="3777"/>
                </a:lnTo>
                <a:lnTo>
                  <a:pt x="6510" y="4054"/>
                </a:lnTo>
                <a:lnTo>
                  <a:pt x="6449" y="4238"/>
                </a:lnTo>
                <a:lnTo>
                  <a:pt x="6449" y="4361"/>
                </a:lnTo>
                <a:lnTo>
                  <a:pt x="6388" y="4422"/>
                </a:lnTo>
                <a:lnTo>
                  <a:pt x="6449" y="4791"/>
                </a:lnTo>
                <a:lnTo>
                  <a:pt x="6265" y="5067"/>
                </a:lnTo>
                <a:lnTo>
                  <a:pt x="6111" y="4852"/>
                </a:lnTo>
                <a:lnTo>
                  <a:pt x="6019" y="4852"/>
                </a:lnTo>
                <a:lnTo>
                  <a:pt x="6019" y="4975"/>
                </a:lnTo>
                <a:lnTo>
                  <a:pt x="5804" y="4975"/>
                </a:lnTo>
                <a:lnTo>
                  <a:pt x="5712" y="4883"/>
                </a:lnTo>
                <a:lnTo>
                  <a:pt x="5528" y="4913"/>
                </a:lnTo>
                <a:lnTo>
                  <a:pt x="5466" y="5036"/>
                </a:lnTo>
                <a:lnTo>
                  <a:pt x="5159" y="5251"/>
                </a:lnTo>
                <a:lnTo>
                  <a:pt x="5282" y="5313"/>
                </a:lnTo>
                <a:lnTo>
                  <a:pt x="5190" y="5435"/>
                </a:lnTo>
                <a:lnTo>
                  <a:pt x="4883" y="5558"/>
                </a:lnTo>
                <a:lnTo>
                  <a:pt x="4791" y="5497"/>
                </a:lnTo>
                <a:lnTo>
                  <a:pt x="4607" y="5528"/>
                </a:lnTo>
                <a:lnTo>
                  <a:pt x="4545" y="5650"/>
                </a:lnTo>
                <a:lnTo>
                  <a:pt x="4484" y="5804"/>
                </a:lnTo>
                <a:lnTo>
                  <a:pt x="4330" y="5835"/>
                </a:lnTo>
                <a:lnTo>
                  <a:pt x="4238" y="5988"/>
                </a:lnTo>
                <a:lnTo>
                  <a:pt x="4238" y="6203"/>
                </a:lnTo>
                <a:lnTo>
                  <a:pt x="4300" y="6479"/>
                </a:lnTo>
                <a:lnTo>
                  <a:pt x="4300" y="6633"/>
                </a:lnTo>
                <a:lnTo>
                  <a:pt x="4361" y="6817"/>
                </a:lnTo>
                <a:lnTo>
                  <a:pt x="4330" y="6971"/>
                </a:lnTo>
                <a:lnTo>
                  <a:pt x="3993" y="7094"/>
                </a:lnTo>
                <a:lnTo>
                  <a:pt x="3716" y="7094"/>
                </a:lnTo>
                <a:lnTo>
                  <a:pt x="3440" y="7124"/>
                </a:lnTo>
                <a:lnTo>
                  <a:pt x="3010" y="7155"/>
                </a:lnTo>
                <a:lnTo>
                  <a:pt x="2703" y="7216"/>
                </a:lnTo>
                <a:lnTo>
                  <a:pt x="2611" y="7308"/>
                </a:lnTo>
                <a:lnTo>
                  <a:pt x="2365" y="7308"/>
                </a:lnTo>
                <a:lnTo>
                  <a:pt x="2089" y="7370"/>
                </a:lnTo>
                <a:lnTo>
                  <a:pt x="1137" y="7401"/>
                </a:lnTo>
                <a:lnTo>
                  <a:pt x="1" y="7094"/>
                </a:lnTo>
                <a:lnTo>
                  <a:pt x="1" y="7094"/>
                </a:lnTo>
                <a:lnTo>
                  <a:pt x="431" y="7646"/>
                </a:lnTo>
                <a:lnTo>
                  <a:pt x="523" y="7830"/>
                </a:lnTo>
                <a:lnTo>
                  <a:pt x="738" y="8076"/>
                </a:lnTo>
                <a:lnTo>
                  <a:pt x="953" y="8168"/>
                </a:lnTo>
                <a:lnTo>
                  <a:pt x="1014" y="8260"/>
                </a:lnTo>
                <a:lnTo>
                  <a:pt x="1290" y="8291"/>
                </a:lnTo>
                <a:lnTo>
                  <a:pt x="1444" y="8352"/>
                </a:lnTo>
                <a:lnTo>
                  <a:pt x="1475" y="8445"/>
                </a:lnTo>
                <a:lnTo>
                  <a:pt x="1690" y="8475"/>
                </a:lnTo>
                <a:lnTo>
                  <a:pt x="1690" y="8752"/>
                </a:lnTo>
                <a:lnTo>
                  <a:pt x="1751" y="8936"/>
                </a:lnTo>
                <a:lnTo>
                  <a:pt x="1751" y="9151"/>
                </a:lnTo>
                <a:lnTo>
                  <a:pt x="1812" y="9304"/>
                </a:lnTo>
                <a:lnTo>
                  <a:pt x="1997" y="9304"/>
                </a:lnTo>
                <a:lnTo>
                  <a:pt x="2212" y="9427"/>
                </a:lnTo>
                <a:lnTo>
                  <a:pt x="2242" y="9765"/>
                </a:lnTo>
                <a:lnTo>
                  <a:pt x="2120" y="9888"/>
                </a:lnTo>
                <a:lnTo>
                  <a:pt x="1905" y="9796"/>
                </a:lnTo>
                <a:lnTo>
                  <a:pt x="1505" y="9918"/>
                </a:lnTo>
                <a:lnTo>
                  <a:pt x="1444" y="10011"/>
                </a:lnTo>
                <a:lnTo>
                  <a:pt x="1168" y="10103"/>
                </a:lnTo>
                <a:lnTo>
                  <a:pt x="1106" y="10256"/>
                </a:lnTo>
                <a:lnTo>
                  <a:pt x="1137" y="10410"/>
                </a:lnTo>
                <a:lnTo>
                  <a:pt x="1014" y="10563"/>
                </a:lnTo>
                <a:lnTo>
                  <a:pt x="1106" y="10778"/>
                </a:lnTo>
                <a:lnTo>
                  <a:pt x="1045" y="11085"/>
                </a:lnTo>
                <a:lnTo>
                  <a:pt x="1045" y="11208"/>
                </a:lnTo>
                <a:lnTo>
                  <a:pt x="1168" y="11208"/>
                </a:lnTo>
                <a:lnTo>
                  <a:pt x="1137" y="11331"/>
                </a:lnTo>
                <a:lnTo>
                  <a:pt x="1229" y="11362"/>
                </a:lnTo>
                <a:lnTo>
                  <a:pt x="1475" y="11208"/>
                </a:lnTo>
                <a:lnTo>
                  <a:pt x="1659" y="11208"/>
                </a:lnTo>
                <a:lnTo>
                  <a:pt x="1659" y="11270"/>
                </a:lnTo>
                <a:lnTo>
                  <a:pt x="1720" y="11239"/>
                </a:lnTo>
                <a:lnTo>
                  <a:pt x="1843" y="11147"/>
                </a:lnTo>
                <a:lnTo>
                  <a:pt x="2027" y="11147"/>
                </a:lnTo>
                <a:lnTo>
                  <a:pt x="2120" y="11177"/>
                </a:lnTo>
                <a:lnTo>
                  <a:pt x="2242" y="11147"/>
                </a:lnTo>
                <a:lnTo>
                  <a:pt x="2334" y="11147"/>
                </a:lnTo>
                <a:lnTo>
                  <a:pt x="2457" y="11147"/>
                </a:lnTo>
                <a:lnTo>
                  <a:pt x="2457" y="11085"/>
                </a:lnTo>
                <a:lnTo>
                  <a:pt x="2519" y="10993"/>
                </a:lnTo>
                <a:lnTo>
                  <a:pt x="2703" y="11085"/>
                </a:lnTo>
                <a:lnTo>
                  <a:pt x="2795" y="11085"/>
                </a:lnTo>
                <a:lnTo>
                  <a:pt x="2826" y="11024"/>
                </a:lnTo>
                <a:lnTo>
                  <a:pt x="2918" y="11055"/>
                </a:lnTo>
                <a:lnTo>
                  <a:pt x="2949" y="11147"/>
                </a:lnTo>
                <a:lnTo>
                  <a:pt x="3102" y="11147"/>
                </a:lnTo>
                <a:lnTo>
                  <a:pt x="3194" y="11208"/>
                </a:lnTo>
                <a:lnTo>
                  <a:pt x="3348" y="11208"/>
                </a:lnTo>
                <a:lnTo>
                  <a:pt x="3532" y="11024"/>
                </a:lnTo>
                <a:lnTo>
                  <a:pt x="3747" y="11024"/>
                </a:lnTo>
                <a:lnTo>
                  <a:pt x="3870" y="11085"/>
                </a:lnTo>
                <a:lnTo>
                  <a:pt x="3993" y="10993"/>
                </a:lnTo>
                <a:lnTo>
                  <a:pt x="4146" y="10993"/>
                </a:lnTo>
                <a:lnTo>
                  <a:pt x="4146" y="10932"/>
                </a:lnTo>
                <a:lnTo>
                  <a:pt x="4208" y="10993"/>
                </a:lnTo>
                <a:lnTo>
                  <a:pt x="4453" y="11024"/>
                </a:lnTo>
                <a:lnTo>
                  <a:pt x="4668" y="10932"/>
                </a:lnTo>
                <a:lnTo>
                  <a:pt x="4914" y="10932"/>
                </a:lnTo>
                <a:lnTo>
                  <a:pt x="5067" y="11055"/>
                </a:lnTo>
                <a:lnTo>
                  <a:pt x="5159" y="11239"/>
                </a:lnTo>
                <a:lnTo>
                  <a:pt x="5129" y="11392"/>
                </a:lnTo>
                <a:lnTo>
                  <a:pt x="5159" y="11423"/>
                </a:lnTo>
                <a:lnTo>
                  <a:pt x="5098" y="11423"/>
                </a:lnTo>
                <a:lnTo>
                  <a:pt x="5098" y="11484"/>
                </a:lnTo>
                <a:lnTo>
                  <a:pt x="5252" y="11484"/>
                </a:lnTo>
                <a:lnTo>
                  <a:pt x="5497" y="11392"/>
                </a:lnTo>
                <a:lnTo>
                  <a:pt x="5497" y="11546"/>
                </a:lnTo>
                <a:lnTo>
                  <a:pt x="5681" y="11761"/>
                </a:lnTo>
                <a:lnTo>
                  <a:pt x="5712" y="12068"/>
                </a:lnTo>
                <a:lnTo>
                  <a:pt x="5743" y="12099"/>
                </a:lnTo>
                <a:lnTo>
                  <a:pt x="5743" y="12191"/>
                </a:lnTo>
                <a:lnTo>
                  <a:pt x="5681" y="12252"/>
                </a:lnTo>
                <a:lnTo>
                  <a:pt x="5712" y="12252"/>
                </a:lnTo>
                <a:lnTo>
                  <a:pt x="5804" y="12252"/>
                </a:lnTo>
                <a:lnTo>
                  <a:pt x="5835" y="12436"/>
                </a:lnTo>
                <a:lnTo>
                  <a:pt x="5988" y="12436"/>
                </a:lnTo>
                <a:lnTo>
                  <a:pt x="6234" y="12406"/>
                </a:lnTo>
                <a:lnTo>
                  <a:pt x="6541" y="12559"/>
                </a:lnTo>
                <a:lnTo>
                  <a:pt x="6510" y="12651"/>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77"/>
          <p:cNvSpPr/>
          <p:nvPr/>
        </p:nvSpPr>
        <p:spPr>
          <a:xfrm>
            <a:off x="6188947" y="1911533"/>
            <a:ext cx="175813" cy="141054"/>
          </a:xfrm>
          <a:custGeom>
            <a:avLst/>
            <a:gdLst/>
            <a:ahLst/>
            <a:cxnLst/>
            <a:rect l="l" t="t" r="r" b="b"/>
            <a:pathLst>
              <a:path w="6050" h="4975" extrusionOk="0">
                <a:moveTo>
                  <a:pt x="2949" y="4975"/>
                </a:moveTo>
                <a:lnTo>
                  <a:pt x="3010" y="4913"/>
                </a:lnTo>
                <a:lnTo>
                  <a:pt x="3256" y="4514"/>
                </a:lnTo>
                <a:lnTo>
                  <a:pt x="3501" y="4268"/>
                </a:lnTo>
                <a:lnTo>
                  <a:pt x="3716" y="4268"/>
                </a:lnTo>
                <a:lnTo>
                  <a:pt x="3808" y="4084"/>
                </a:lnTo>
                <a:lnTo>
                  <a:pt x="3993" y="4084"/>
                </a:lnTo>
                <a:lnTo>
                  <a:pt x="4422" y="4391"/>
                </a:lnTo>
                <a:lnTo>
                  <a:pt x="4668" y="4238"/>
                </a:lnTo>
                <a:lnTo>
                  <a:pt x="4914" y="4330"/>
                </a:lnTo>
                <a:lnTo>
                  <a:pt x="4975" y="4576"/>
                </a:lnTo>
                <a:lnTo>
                  <a:pt x="5190" y="4545"/>
                </a:lnTo>
                <a:lnTo>
                  <a:pt x="5528" y="4760"/>
                </a:lnTo>
                <a:lnTo>
                  <a:pt x="5774" y="4514"/>
                </a:lnTo>
                <a:lnTo>
                  <a:pt x="5896" y="4545"/>
                </a:lnTo>
                <a:lnTo>
                  <a:pt x="5927" y="4668"/>
                </a:lnTo>
                <a:lnTo>
                  <a:pt x="6050" y="4483"/>
                </a:lnTo>
                <a:lnTo>
                  <a:pt x="5988" y="4207"/>
                </a:lnTo>
                <a:lnTo>
                  <a:pt x="5896" y="3839"/>
                </a:lnTo>
                <a:lnTo>
                  <a:pt x="5681" y="3777"/>
                </a:lnTo>
                <a:lnTo>
                  <a:pt x="5528" y="3409"/>
                </a:lnTo>
                <a:lnTo>
                  <a:pt x="5528" y="3010"/>
                </a:lnTo>
                <a:lnTo>
                  <a:pt x="5405" y="2795"/>
                </a:lnTo>
                <a:lnTo>
                  <a:pt x="5129" y="2672"/>
                </a:lnTo>
                <a:lnTo>
                  <a:pt x="4914" y="2426"/>
                </a:lnTo>
                <a:lnTo>
                  <a:pt x="4791" y="2027"/>
                </a:lnTo>
                <a:lnTo>
                  <a:pt x="4515" y="1873"/>
                </a:lnTo>
                <a:lnTo>
                  <a:pt x="4177" y="1751"/>
                </a:lnTo>
                <a:lnTo>
                  <a:pt x="4146" y="1566"/>
                </a:lnTo>
                <a:lnTo>
                  <a:pt x="3993" y="1536"/>
                </a:lnTo>
                <a:lnTo>
                  <a:pt x="3655" y="1536"/>
                </a:lnTo>
                <a:lnTo>
                  <a:pt x="3348" y="1505"/>
                </a:lnTo>
                <a:lnTo>
                  <a:pt x="3256" y="1382"/>
                </a:lnTo>
                <a:lnTo>
                  <a:pt x="3102" y="1290"/>
                </a:lnTo>
                <a:lnTo>
                  <a:pt x="3102" y="1075"/>
                </a:lnTo>
                <a:lnTo>
                  <a:pt x="2887" y="922"/>
                </a:lnTo>
                <a:lnTo>
                  <a:pt x="2519" y="369"/>
                </a:lnTo>
                <a:lnTo>
                  <a:pt x="2427" y="123"/>
                </a:lnTo>
                <a:lnTo>
                  <a:pt x="2304" y="0"/>
                </a:lnTo>
                <a:lnTo>
                  <a:pt x="2181" y="0"/>
                </a:lnTo>
                <a:lnTo>
                  <a:pt x="2119" y="62"/>
                </a:lnTo>
                <a:lnTo>
                  <a:pt x="2027" y="154"/>
                </a:lnTo>
                <a:lnTo>
                  <a:pt x="1874" y="123"/>
                </a:lnTo>
                <a:lnTo>
                  <a:pt x="1812" y="185"/>
                </a:lnTo>
                <a:lnTo>
                  <a:pt x="1659" y="62"/>
                </a:lnTo>
                <a:lnTo>
                  <a:pt x="1536" y="92"/>
                </a:lnTo>
                <a:lnTo>
                  <a:pt x="1444" y="123"/>
                </a:lnTo>
                <a:lnTo>
                  <a:pt x="1475" y="123"/>
                </a:lnTo>
                <a:lnTo>
                  <a:pt x="1290" y="400"/>
                </a:lnTo>
                <a:lnTo>
                  <a:pt x="922" y="584"/>
                </a:lnTo>
                <a:lnTo>
                  <a:pt x="339" y="676"/>
                </a:lnTo>
                <a:lnTo>
                  <a:pt x="400" y="829"/>
                </a:lnTo>
                <a:lnTo>
                  <a:pt x="1" y="1106"/>
                </a:lnTo>
                <a:lnTo>
                  <a:pt x="31" y="1413"/>
                </a:lnTo>
                <a:lnTo>
                  <a:pt x="154" y="1536"/>
                </a:lnTo>
                <a:lnTo>
                  <a:pt x="277" y="1505"/>
                </a:lnTo>
                <a:lnTo>
                  <a:pt x="431" y="1444"/>
                </a:lnTo>
                <a:lnTo>
                  <a:pt x="615" y="1628"/>
                </a:lnTo>
                <a:lnTo>
                  <a:pt x="830" y="1843"/>
                </a:lnTo>
                <a:lnTo>
                  <a:pt x="1045" y="1966"/>
                </a:lnTo>
                <a:lnTo>
                  <a:pt x="1106" y="2119"/>
                </a:lnTo>
                <a:lnTo>
                  <a:pt x="1352" y="2180"/>
                </a:lnTo>
                <a:lnTo>
                  <a:pt x="1352" y="2395"/>
                </a:lnTo>
                <a:lnTo>
                  <a:pt x="1106" y="2549"/>
                </a:lnTo>
                <a:lnTo>
                  <a:pt x="1075" y="2702"/>
                </a:lnTo>
                <a:lnTo>
                  <a:pt x="953" y="2764"/>
                </a:lnTo>
                <a:lnTo>
                  <a:pt x="953" y="3040"/>
                </a:lnTo>
                <a:lnTo>
                  <a:pt x="1106" y="3286"/>
                </a:lnTo>
                <a:lnTo>
                  <a:pt x="1229" y="3839"/>
                </a:lnTo>
                <a:lnTo>
                  <a:pt x="1290" y="4084"/>
                </a:lnTo>
                <a:lnTo>
                  <a:pt x="1567" y="4361"/>
                </a:lnTo>
                <a:lnTo>
                  <a:pt x="1874" y="4422"/>
                </a:lnTo>
                <a:lnTo>
                  <a:pt x="2181" y="4545"/>
                </a:lnTo>
                <a:lnTo>
                  <a:pt x="2273" y="4760"/>
                </a:lnTo>
                <a:lnTo>
                  <a:pt x="2519" y="4821"/>
                </a:lnTo>
                <a:lnTo>
                  <a:pt x="2734" y="4729"/>
                </a:lnTo>
                <a:lnTo>
                  <a:pt x="2949" y="4790"/>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77"/>
          <p:cNvSpPr/>
          <p:nvPr/>
        </p:nvSpPr>
        <p:spPr>
          <a:xfrm>
            <a:off x="5915372" y="1879351"/>
            <a:ext cx="319733" cy="259614"/>
          </a:xfrm>
          <a:custGeom>
            <a:avLst/>
            <a:gdLst/>
            <a:ahLst/>
            <a:cxnLst/>
            <a:rect l="l" t="t" r="r" b="b"/>
            <a:pathLst>
              <a:path w="10994" h="9151" extrusionOk="0">
                <a:moveTo>
                  <a:pt x="9520" y="1167"/>
                </a:moveTo>
                <a:lnTo>
                  <a:pt x="9888" y="921"/>
                </a:lnTo>
                <a:lnTo>
                  <a:pt x="10134" y="860"/>
                </a:lnTo>
                <a:lnTo>
                  <a:pt x="10164" y="1044"/>
                </a:lnTo>
                <a:lnTo>
                  <a:pt x="10471" y="1014"/>
                </a:lnTo>
                <a:lnTo>
                  <a:pt x="10594" y="891"/>
                </a:lnTo>
                <a:lnTo>
                  <a:pt x="10932" y="891"/>
                </a:lnTo>
                <a:lnTo>
                  <a:pt x="10993" y="1014"/>
                </a:lnTo>
                <a:lnTo>
                  <a:pt x="10717" y="1228"/>
                </a:lnTo>
                <a:lnTo>
                  <a:pt x="10871" y="1259"/>
                </a:lnTo>
                <a:lnTo>
                  <a:pt x="10686" y="1536"/>
                </a:lnTo>
                <a:lnTo>
                  <a:pt x="10318" y="1720"/>
                </a:lnTo>
                <a:lnTo>
                  <a:pt x="9489" y="1873"/>
                </a:lnTo>
                <a:lnTo>
                  <a:pt x="9305" y="1750"/>
                </a:lnTo>
                <a:lnTo>
                  <a:pt x="9028" y="1904"/>
                </a:lnTo>
                <a:lnTo>
                  <a:pt x="8844" y="2088"/>
                </a:lnTo>
                <a:lnTo>
                  <a:pt x="8598" y="2088"/>
                </a:lnTo>
                <a:lnTo>
                  <a:pt x="8476" y="2303"/>
                </a:lnTo>
                <a:lnTo>
                  <a:pt x="8322" y="2457"/>
                </a:lnTo>
                <a:lnTo>
                  <a:pt x="8691" y="2979"/>
                </a:lnTo>
                <a:lnTo>
                  <a:pt x="8691" y="3316"/>
                </a:lnTo>
                <a:lnTo>
                  <a:pt x="8322" y="3838"/>
                </a:lnTo>
                <a:lnTo>
                  <a:pt x="8506" y="4023"/>
                </a:lnTo>
                <a:lnTo>
                  <a:pt x="8506" y="4268"/>
                </a:lnTo>
                <a:lnTo>
                  <a:pt x="8291" y="4575"/>
                </a:lnTo>
                <a:lnTo>
                  <a:pt x="7984" y="4575"/>
                </a:lnTo>
                <a:lnTo>
                  <a:pt x="7677" y="4453"/>
                </a:lnTo>
                <a:lnTo>
                  <a:pt x="7493" y="4606"/>
                </a:lnTo>
                <a:lnTo>
                  <a:pt x="7585" y="4821"/>
                </a:lnTo>
                <a:lnTo>
                  <a:pt x="7739" y="4913"/>
                </a:lnTo>
                <a:lnTo>
                  <a:pt x="7861" y="5128"/>
                </a:lnTo>
                <a:lnTo>
                  <a:pt x="7831" y="5282"/>
                </a:lnTo>
                <a:lnTo>
                  <a:pt x="7616" y="5374"/>
                </a:lnTo>
                <a:lnTo>
                  <a:pt x="7432" y="5404"/>
                </a:lnTo>
                <a:lnTo>
                  <a:pt x="7370" y="5527"/>
                </a:lnTo>
                <a:lnTo>
                  <a:pt x="7339" y="5804"/>
                </a:lnTo>
                <a:lnTo>
                  <a:pt x="7278" y="5988"/>
                </a:lnTo>
                <a:lnTo>
                  <a:pt x="7278" y="6111"/>
                </a:lnTo>
                <a:lnTo>
                  <a:pt x="7217" y="6172"/>
                </a:lnTo>
                <a:lnTo>
                  <a:pt x="7278" y="6541"/>
                </a:lnTo>
                <a:lnTo>
                  <a:pt x="7094" y="6817"/>
                </a:lnTo>
                <a:lnTo>
                  <a:pt x="6940" y="6602"/>
                </a:lnTo>
                <a:lnTo>
                  <a:pt x="6848" y="6602"/>
                </a:lnTo>
                <a:lnTo>
                  <a:pt x="6848" y="6725"/>
                </a:lnTo>
                <a:lnTo>
                  <a:pt x="6633" y="6725"/>
                </a:lnTo>
                <a:lnTo>
                  <a:pt x="6541" y="6633"/>
                </a:lnTo>
                <a:lnTo>
                  <a:pt x="6357" y="6663"/>
                </a:lnTo>
                <a:lnTo>
                  <a:pt x="6295" y="6786"/>
                </a:lnTo>
                <a:lnTo>
                  <a:pt x="5988" y="7001"/>
                </a:lnTo>
                <a:lnTo>
                  <a:pt x="6111" y="7063"/>
                </a:lnTo>
                <a:lnTo>
                  <a:pt x="6019" y="7185"/>
                </a:lnTo>
                <a:lnTo>
                  <a:pt x="5712" y="7308"/>
                </a:lnTo>
                <a:lnTo>
                  <a:pt x="5620" y="7247"/>
                </a:lnTo>
                <a:lnTo>
                  <a:pt x="5436" y="7278"/>
                </a:lnTo>
                <a:lnTo>
                  <a:pt x="5374" y="7400"/>
                </a:lnTo>
                <a:lnTo>
                  <a:pt x="5313" y="7554"/>
                </a:lnTo>
                <a:lnTo>
                  <a:pt x="5159" y="7585"/>
                </a:lnTo>
                <a:lnTo>
                  <a:pt x="5067" y="7738"/>
                </a:lnTo>
                <a:lnTo>
                  <a:pt x="5067" y="7953"/>
                </a:lnTo>
                <a:lnTo>
                  <a:pt x="5129" y="8229"/>
                </a:lnTo>
                <a:lnTo>
                  <a:pt x="5129" y="8383"/>
                </a:lnTo>
                <a:lnTo>
                  <a:pt x="5190" y="8567"/>
                </a:lnTo>
                <a:lnTo>
                  <a:pt x="5159" y="8721"/>
                </a:lnTo>
                <a:lnTo>
                  <a:pt x="4822" y="8844"/>
                </a:lnTo>
                <a:lnTo>
                  <a:pt x="4545" y="8844"/>
                </a:lnTo>
                <a:lnTo>
                  <a:pt x="4269" y="8874"/>
                </a:lnTo>
                <a:lnTo>
                  <a:pt x="3839" y="8905"/>
                </a:lnTo>
                <a:lnTo>
                  <a:pt x="3532" y="8966"/>
                </a:lnTo>
                <a:lnTo>
                  <a:pt x="3440" y="9058"/>
                </a:lnTo>
                <a:lnTo>
                  <a:pt x="3194" y="9058"/>
                </a:lnTo>
                <a:lnTo>
                  <a:pt x="2918" y="9120"/>
                </a:lnTo>
                <a:lnTo>
                  <a:pt x="1966" y="9151"/>
                </a:lnTo>
                <a:lnTo>
                  <a:pt x="830" y="8844"/>
                </a:lnTo>
                <a:lnTo>
                  <a:pt x="1444" y="7984"/>
                </a:lnTo>
                <a:lnTo>
                  <a:pt x="1505" y="7892"/>
                </a:lnTo>
                <a:lnTo>
                  <a:pt x="1413" y="7554"/>
                </a:lnTo>
                <a:lnTo>
                  <a:pt x="1444" y="7339"/>
                </a:lnTo>
                <a:lnTo>
                  <a:pt x="1321" y="7032"/>
                </a:lnTo>
                <a:lnTo>
                  <a:pt x="584" y="7032"/>
                </a:lnTo>
                <a:lnTo>
                  <a:pt x="553" y="6725"/>
                </a:lnTo>
                <a:lnTo>
                  <a:pt x="492" y="6571"/>
                </a:lnTo>
                <a:lnTo>
                  <a:pt x="553" y="6479"/>
                </a:lnTo>
                <a:lnTo>
                  <a:pt x="431" y="6080"/>
                </a:lnTo>
                <a:lnTo>
                  <a:pt x="185" y="5650"/>
                </a:lnTo>
                <a:lnTo>
                  <a:pt x="246" y="5435"/>
                </a:lnTo>
                <a:lnTo>
                  <a:pt x="492" y="5128"/>
                </a:lnTo>
                <a:lnTo>
                  <a:pt x="431" y="5128"/>
                </a:lnTo>
                <a:lnTo>
                  <a:pt x="154" y="5067"/>
                </a:lnTo>
                <a:lnTo>
                  <a:pt x="154" y="4882"/>
                </a:lnTo>
                <a:lnTo>
                  <a:pt x="93" y="4606"/>
                </a:lnTo>
                <a:lnTo>
                  <a:pt x="62" y="4575"/>
                </a:lnTo>
                <a:lnTo>
                  <a:pt x="216" y="4330"/>
                </a:lnTo>
                <a:lnTo>
                  <a:pt x="62" y="4238"/>
                </a:lnTo>
                <a:lnTo>
                  <a:pt x="1" y="4115"/>
                </a:lnTo>
                <a:lnTo>
                  <a:pt x="185" y="4084"/>
                </a:lnTo>
                <a:lnTo>
                  <a:pt x="400" y="3931"/>
                </a:lnTo>
                <a:lnTo>
                  <a:pt x="369" y="3838"/>
                </a:lnTo>
                <a:lnTo>
                  <a:pt x="431" y="3777"/>
                </a:lnTo>
                <a:lnTo>
                  <a:pt x="308" y="3654"/>
                </a:lnTo>
                <a:lnTo>
                  <a:pt x="369" y="3501"/>
                </a:lnTo>
                <a:lnTo>
                  <a:pt x="369" y="3409"/>
                </a:lnTo>
                <a:lnTo>
                  <a:pt x="369" y="3163"/>
                </a:lnTo>
                <a:lnTo>
                  <a:pt x="369" y="3163"/>
                </a:lnTo>
                <a:lnTo>
                  <a:pt x="431" y="3132"/>
                </a:lnTo>
                <a:lnTo>
                  <a:pt x="615" y="3163"/>
                </a:lnTo>
                <a:lnTo>
                  <a:pt x="768" y="3255"/>
                </a:lnTo>
                <a:lnTo>
                  <a:pt x="891" y="3255"/>
                </a:lnTo>
                <a:lnTo>
                  <a:pt x="983" y="3163"/>
                </a:lnTo>
                <a:lnTo>
                  <a:pt x="1137" y="3163"/>
                </a:lnTo>
                <a:lnTo>
                  <a:pt x="1321" y="3316"/>
                </a:lnTo>
                <a:lnTo>
                  <a:pt x="1383" y="3439"/>
                </a:lnTo>
                <a:lnTo>
                  <a:pt x="1444" y="3501"/>
                </a:lnTo>
                <a:lnTo>
                  <a:pt x="1536" y="3409"/>
                </a:lnTo>
                <a:lnTo>
                  <a:pt x="1782" y="3378"/>
                </a:lnTo>
                <a:lnTo>
                  <a:pt x="1874" y="3224"/>
                </a:lnTo>
                <a:lnTo>
                  <a:pt x="1905" y="3132"/>
                </a:lnTo>
                <a:lnTo>
                  <a:pt x="2027" y="3040"/>
                </a:lnTo>
                <a:lnTo>
                  <a:pt x="1966" y="2917"/>
                </a:lnTo>
                <a:lnTo>
                  <a:pt x="2242" y="2764"/>
                </a:lnTo>
                <a:lnTo>
                  <a:pt x="2549" y="2702"/>
                </a:lnTo>
                <a:lnTo>
                  <a:pt x="2580" y="2641"/>
                </a:lnTo>
                <a:lnTo>
                  <a:pt x="2703" y="2518"/>
                </a:lnTo>
                <a:lnTo>
                  <a:pt x="2826" y="2487"/>
                </a:lnTo>
                <a:lnTo>
                  <a:pt x="2887" y="2272"/>
                </a:lnTo>
                <a:lnTo>
                  <a:pt x="2887" y="2058"/>
                </a:lnTo>
                <a:lnTo>
                  <a:pt x="3102" y="1873"/>
                </a:lnTo>
                <a:lnTo>
                  <a:pt x="3102" y="1689"/>
                </a:lnTo>
                <a:lnTo>
                  <a:pt x="3010" y="1628"/>
                </a:lnTo>
                <a:lnTo>
                  <a:pt x="3010" y="1536"/>
                </a:lnTo>
                <a:lnTo>
                  <a:pt x="3102" y="1505"/>
                </a:lnTo>
                <a:lnTo>
                  <a:pt x="3194" y="1413"/>
                </a:lnTo>
                <a:lnTo>
                  <a:pt x="3409" y="1382"/>
                </a:lnTo>
                <a:lnTo>
                  <a:pt x="3471" y="1382"/>
                </a:lnTo>
                <a:lnTo>
                  <a:pt x="3716" y="1198"/>
                </a:lnTo>
                <a:lnTo>
                  <a:pt x="3931" y="1136"/>
                </a:lnTo>
                <a:lnTo>
                  <a:pt x="4085" y="1228"/>
                </a:lnTo>
                <a:lnTo>
                  <a:pt x="4269" y="1198"/>
                </a:lnTo>
                <a:lnTo>
                  <a:pt x="4330" y="1259"/>
                </a:lnTo>
                <a:lnTo>
                  <a:pt x="4607" y="1167"/>
                </a:lnTo>
                <a:lnTo>
                  <a:pt x="4760" y="1259"/>
                </a:lnTo>
                <a:lnTo>
                  <a:pt x="4883" y="1413"/>
                </a:lnTo>
                <a:lnTo>
                  <a:pt x="4975" y="1413"/>
                </a:lnTo>
                <a:lnTo>
                  <a:pt x="5129" y="1290"/>
                </a:lnTo>
                <a:lnTo>
                  <a:pt x="5282" y="1290"/>
                </a:lnTo>
                <a:lnTo>
                  <a:pt x="5436" y="1536"/>
                </a:lnTo>
                <a:lnTo>
                  <a:pt x="5559" y="1597"/>
                </a:lnTo>
                <a:lnTo>
                  <a:pt x="5835" y="1536"/>
                </a:lnTo>
                <a:lnTo>
                  <a:pt x="6019" y="1443"/>
                </a:lnTo>
                <a:lnTo>
                  <a:pt x="6111" y="1290"/>
                </a:lnTo>
                <a:lnTo>
                  <a:pt x="6203" y="1290"/>
                </a:lnTo>
                <a:lnTo>
                  <a:pt x="6295" y="1198"/>
                </a:lnTo>
                <a:lnTo>
                  <a:pt x="6388" y="1259"/>
                </a:lnTo>
                <a:lnTo>
                  <a:pt x="6480" y="1382"/>
                </a:lnTo>
                <a:lnTo>
                  <a:pt x="6756" y="1382"/>
                </a:lnTo>
                <a:lnTo>
                  <a:pt x="6756" y="1259"/>
                </a:lnTo>
                <a:lnTo>
                  <a:pt x="6664" y="1198"/>
                </a:lnTo>
                <a:lnTo>
                  <a:pt x="6695" y="1075"/>
                </a:lnTo>
                <a:lnTo>
                  <a:pt x="6879" y="1014"/>
                </a:lnTo>
                <a:lnTo>
                  <a:pt x="6940" y="921"/>
                </a:lnTo>
                <a:lnTo>
                  <a:pt x="7032" y="921"/>
                </a:lnTo>
                <a:lnTo>
                  <a:pt x="7032" y="1014"/>
                </a:lnTo>
                <a:lnTo>
                  <a:pt x="7217" y="1014"/>
                </a:lnTo>
                <a:lnTo>
                  <a:pt x="7339" y="829"/>
                </a:lnTo>
                <a:lnTo>
                  <a:pt x="7278" y="614"/>
                </a:lnTo>
                <a:lnTo>
                  <a:pt x="7370" y="492"/>
                </a:lnTo>
                <a:lnTo>
                  <a:pt x="7462" y="399"/>
                </a:lnTo>
                <a:lnTo>
                  <a:pt x="7493" y="154"/>
                </a:lnTo>
                <a:lnTo>
                  <a:pt x="7585" y="0"/>
                </a:lnTo>
                <a:lnTo>
                  <a:pt x="7769" y="0"/>
                </a:lnTo>
                <a:lnTo>
                  <a:pt x="7923" y="123"/>
                </a:lnTo>
                <a:lnTo>
                  <a:pt x="8076" y="185"/>
                </a:lnTo>
                <a:lnTo>
                  <a:pt x="8076" y="307"/>
                </a:lnTo>
                <a:lnTo>
                  <a:pt x="8046" y="522"/>
                </a:lnTo>
                <a:lnTo>
                  <a:pt x="8076" y="676"/>
                </a:lnTo>
                <a:lnTo>
                  <a:pt x="8230" y="676"/>
                </a:lnTo>
                <a:lnTo>
                  <a:pt x="8261" y="829"/>
                </a:lnTo>
                <a:lnTo>
                  <a:pt x="8261" y="1014"/>
                </a:lnTo>
                <a:lnTo>
                  <a:pt x="8291" y="1198"/>
                </a:lnTo>
                <a:lnTo>
                  <a:pt x="8291" y="1505"/>
                </a:lnTo>
                <a:lnTo>
                  <a:pt x="8414" y="1689"/>
                </a:lnTo>
                <a:lnTo>
                  <a:pt x="8414" y="1781"/>
                </a:lnTo>
                <a:lnTo>
                  <a:pt x="8568" y="1843"/>
                </a:lnTo>
                <a:lnTo>
                  <a:pt x="8783" y="1843"/>
                </a:lnTo>
                <a:lnTo>
                  <a:pt x="8936" y="1750"/>
                </a:lnTo>
                <a:lnTo>
                  <a:pt x="8967" y="1658"/>
                </a:lnTo>
                <a:lnTo>
                  <a:pt x="9243" y="1536"/>
                </a:lnTo>
                <a:lnTo>
                  <a:pt x="9366" y="1413"/>
                </a:lnTo>
                <a:lnTo>
                  <a:pt x="9397" y="1259"/>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7"/>
          <p:cNvSpPr/>
          <p:nvPr/>
        </p:nvSpPr>
        <p:spPr>
          <a:xfrm>
            <a:off x="5086956" y="1608489"/>
            <a:ext cx="81848" cy="90111"/>
          </a:xfrm>
          <a:custGeom>
            <a:avLst/>
            <a:gdLst/>
            <a:ahLst/>
            <a:cxnLst/>
            <a:rect l="l" t="t" r="r" b="b"/>
            <a:pathLst>
              <a:path w="2826" h="3194" extrusionOk="0">
                <a:moveTo>
                  <a:pt x="31" y="584"/>
                </a:moveTo>
                <a:lnTo>
                  <a:pt x="0" y="369"/>
                </a:lnTo>
                <a:lnTo>
                  <a:pt x="31" y="277"/>
                </a:lnTo>
                <a:lnTo>
                  <a:pt x="0" y="62"/>
                </a:lnTo>
                <a:lnTo>
                  <a:pt x="123" y="123"/>
                </a:lnTo>
                <a:lnTo>
                  <a:pt x="154" y="62"/>
                </a:lnTo>
                <a:lnTo>
                  <a:pt x="307" y="154"/>
                </a:lnTo>
                <a:lnTo>
                  <a:pt x="369" y="62"/>
                </a:lnTo>
                <a:lnTo>
                  <a:pt x="553" y="62"/>
                </a:lnTo>
                <a:lnTo>
                  <a:pt x="614" y="0"/>
                </a:lnTo>
                <a:lnTo>
                  <a:pt x="737" y="185"/>
                </a:lnTo>
                <a:lnTo>
                  <a:pt x="952" y="185"/>
                </a:lnTo>
                <a:lnTo>
                  <a:pt x="1198" y="430"/>
                </a:lnTo>
                <a:lnTo>
                  <a:pt x="1474" y="461"/>
                </a:lnTo>
                <a:lnTo>
                  <a:pt x="1505" y="369"/>
                </a:lnTo>
                <a:lnTo>
                  <a:pt x="1597" y="369"/>
                </a:lnTo>
                <a:lnTo>
                  <a:pt x="1843" y="615"/>
                </a:lnTo>
                <a:lnTo>
                  <a:pt x="2058" y="737"/>
                </a:lnTo>
                <a:lnTo>
                  <a:pt x="2119" y="1014"/>
                </a:lnTo>
                <a:lnTo>
                  <a:pt x="2088" y="1229"/>
                </a:lnTo>
                <a:lnTo>
                  <a:pt x="2273" y="1321"/>
                </a:lnTo>
                <a:lnTo>
                  <a:pt x="2303" y="1413"/>
                </a:lnTo>
                <a:lnTo>
                  <a:pt x="2518" y="1597"/>
                </a:lnTo>
                <a:lnTo>
                  <a:pt x="2733" y="1720"/>
                </a:lnTo>
                <a:lnTo>
                  <a:pt x="2764" y="1874"/>
                </a:lnTo>
                <a:lnTo>
                  <a:pt x="2733" y="2027"/>
                </a:lnTo>
                <a:lnTo>
                  <a:pt x="2825" y="2150"/>
                </a:lnTo>
                <a:lnTo>
                  <a:pt x="2795" y="2242"/>
                </a:lnTo>
                <a:lnTo>
                  <a:pt x="2549" y="2242"/>
                </a:lnTo>
                <a:lnTo>
                  <a:pt x="2426" y="2150"/>
                </a:lnTo>
                <a:lnTo>
                  <a:pt x="2211" y="2211"/>
                </a:lnTo>
                <a:lnTo>
                  <a:pt x="2058" y="2211"/>
                </a:lnTo>
                <a:lnTo>
                  <a:pt x="2027" y="2518"/>
                </a:lnTo>
                <a:lnTo>
                  <a:pt x="2027" y="2733"/>
                </a:lnTo>
                <a:lnTo>
                  <a:pt x="1965" y="2703"/>
                </a:lnTo>
                <a:lnTo>
                  <a:pt x="1812" y="3010"/>
                </a:lnTo>
                <a:lnTo>
                  <a:pt x="1781" y="3163"/>
                </a:lnTo>
                <a:lnTo>
                  <a:pt x="1658" y="3102"/>
                </a:lnTo>
                <a:lnTo>
                  <a:pt x="1536" y="3194"/>
                </a:lnTo>
                <a:lnTo>
                  <a:pt x="1536" y="3163"/>
                </a:lnTo>
                <a:lnTo>
                  <a:pt x="1413" y="2948"/>
                </a:lnTo>
                <a:lnTo>
                  <a:pt x="1443" y="2181"/>
                </a:lnTo>
                <a:lnTo>
                  <a:pt x="1321" y="1935"/>
                </a:lnTo>
                <a:lnTo>
                  <a:pt x="1259" y="1720"/>
                </a:lnTo>
                <a:lnTo>
                  <a:pt x="799" y="1352"/>
                </a:lnTo>
                <a:lnTo>
                  <a:pt x="768" y="1198"/>
                </a:lnTo>
                <a:lnTo>
                  <a:pt x="430" y="891"/>
                </a:lnTo>
                <a:lnTo>
                  <a:pt x="338" y="522"/>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7"/>
          <p:cNvSpPr/>
          <p:nvPr/>
        </p:nvSpPr>
        <p:spPr>
          <a:xfrm>
            <a:off x="4953464" y="1623507"/>
            <a:ext cx="212034" cy="131941"/>
          </a:xfrm>
          <a:custGeom>
            <a:avLst/>
            <a:gdLst/>
            <a:ahLst/>
            <a:cxnLst/>
            <a:rect l="l" t="t" r="r" b="b"/>
            <a:pathLst>
              <a:path w="7309" h="4668" extrusionOk="0">
                <a:moveTo>
                  <a:pt x="1658" y="185"/>
                </a:moveTo>
                <a:lnTo>
                  <a:pt x="1812" y="185"/>
                </a:lnTo>
                <a:lnTo>
                  <a:pt x="1935" y="62"/>
                </a:lnTo>
                <a:lnTo>
                  <a:pt x="2088" y="62"/>
                </a:lnTo>
                <a:lnTo>
                  <a:pt x="2395" y="246"/>
                </a:lnTo>
                <a:lnTo>
                  <a:pt x="2610" y="246"/>
                </a:lnTo>
                <a:lnTo>
                  <a:pt x="2825" y="338"/>
                </a:lnTo>
                <a:lnTo>
                  <a:pt x="2917" y="492"/>
                </a:lnTo>
                <a:lnTo>
                  <a:pt x="3101" y="553"/>
                </a:lnTo>
                <a:lnTo>
                  <a:pt x="3347" y="492"/>
                </a:lnTo>
                <a:lnTo>
                  <a:pt x="3531" y="461"/>
                </a:lnTo>
                <a:lnTo>
                  <a:pt x="3654" y="308"/>
                </a:lnTo>
                <a:lnTo>
                  <a:pt x="4207" y="215"/>
                </a:lnTo>
                <a:lnTo>
                  <a:pt x="4391" y="93"/>
                </a:lnTo>
                <a:lnTo>
                  <a:pt x="4913" y="0"/>
                </a:lnTo>
                <a:lnTo>
                  <a:pt x="5005" y="369"/>
                </a:lnTo>
                <a:lnTo>
                  <a:pt x="5343" y="676"/>
                </a:lnTo>
                <a:lnTo>
                  <a:pt x="5374" y="830"/>
                </a:lnTo>
                <a:lnTo>
                  <a:pt x="5834" y="1198"/>
                </a:lnTo>
                <a:lnTo>
                  <a:pt x="5896" y="1413"/>
                </a:lnTo>
                <a:lnTo>
                  <a:pt x="6018" y="1659"/>
                </a:lnTo>
                <a:lnTo>
                  <a:pt x="5988" y="2426"/>
                </a:lnTo>
                <a:lnTo>
                  <a:pt x="6111" y="2641"/>
                </a:lnTo>
                <a:lnTo>
                  <a:pt x="6233" y="2918"/>
                </a:lnTo>
                <a:lnTo>
                  <a:pt x="6479" y="2948"/>
                </a:lnTo>
                <a:lnTo>
                  <a:pt x="6786" y="2948"/>
                </a:lnTo>
                <a:lnTo>
                  <a:pt x="6909" y="2856"/>
                </a:lnTo>
                <a:lnTo>
                  <a:pt x="7155" y="2825"/>
                </a:lnTo>
                <a:lnTo>
                  <a:pt x="7308" y="2948"/>
                </a:lnTo>
                <a:lnTo>
                  <a:pt x="7216" y="3040"/>
                </a:lnTo>
                <a:lnTo>
                  <a:pt x="7308" y="3102"/>
                </a:lnTo>
                <a:lnTo>
                  <a:pt x="7308" y="3225"/>
                </a:lnTo>
                <a:lnTo>
                  <a:pt x="7185" y="3440"/>
                </a:lnTo>
                <a:lnTo>
                  <a:pt x="7032" y="3470"/>
                </a:lnTo>
                <a:lnTo>
                  <a:pt x="6725" y="3501"/>
                </a:lnTo>
                <a:lnTo>
                  <a:pt x="6694" y="3685"/>
                </a:lnTo>
                <a:lnTo>
                  <a:pt x="6571" y="3777"/>
                </a:lnTo>
                <a:lnTo>
                  <a:pt x="6663" y="3900"/>
                </a:lnTo>
                <a:lnTo>
                  <a:pt x="6633" y="4146"/>
                </a:lnTo>
                <a:lnTo>
                  <a:pt x="6540" y="4299"/>
                </a:lnTo>
                <a:lnTo>
                  <a:pt x="6602" y="4484"/>
                </a:lnTo>
                <a:lnTo>
                  <a:pt x="6418" y="4484"/>
                </a:lnTo>
                <a:lnTo>
                  <a:pt x="6387" y="4391"/>
                </a:lnTo>
                <a:lnTo>
                  <a:pt x="6172" y="4299"/>
                </a:lnTo>
                <a:lnTo>
                  <a:pt x="5988" y="4361"/>
                </a:lnTo>
                <a:lnTo>
                  <a:pt x="5926" y="4269"/>
                </a:lnTo>
                <a:lnTo>
                  <a:pt x="5650" y="4146"/>
                </a:lnTo>
                <a:lnTo>
                  <a:pt x="5374" y="4146"/>
                </a:lnTo>
                <a:lnTo>
                  <a:pt x="5159" y="4176"/>
                </a:lnTo>
                <a:lnTo>
                  <a:pt x="4698" y="4391"/>
                </a:lnTo>
                <a:lnTo>
                  <a:pt x="4606" y="4514"/>
                </a:lnTo>
                <a:lnTo>
                  <a:pt x="4391" y="4576"/>
                </a:lnTo>
                <a:lnTo>
                  <a:pt x="4299" y="4637"/>
                </a:lnTo>
                <a:lnTo>
                  <a:pt x="3992" y="4606"/>
                </a:lnTo>
                <a:lnTo>
                  <a:pt x="3838" y="4606"/>
                </a:lnTo>
                <a:lnTo>
                  <a:pt x="3685" y="4545"/>
                </a:lnTo>
                <a:lnTo>
                  <a:pt x="3562" y="4606"/>
                </a:lnTo>
                <a:lnTo>
                  <a:pt x="3378" y="4576"/>
                </a:lnTo>
                <a:lnTo>
                  <a:pt x="3163" y="4668"/>
                </a:lnTo>
                <a:lnTo>
                  <a:pt x="2856" y="4576"/>
                </a:lnTo>
                <a:lnTo>
                  <a:pt x="2794" y="4606"/>
                </a:lnTo>
                <a:lnTo>
                  <a:pt x="2702" y="4514"/>
                </a:lnTo>
                <a:lnTo>
                  <a:pt x="2457" y="4484"/>
                </a:lnTo>
                <a:lnTo>
                  <a:pt x="2272" y="4606"/>
                </a:lnTo>
                <a:lnTo>
                  <a:pt x="2180" y="4484"/>
                </a:lnTo>
                <a:lnTo>
                  <a:pt x="2242" y="4391"/>
                </a:lnTo>
                <a:lnTo>
                  <a:pt x="2242" y="4269"/>
                </a:lnTo>
                <a:lnTo>
                  <a:pt x="2150" y="4176"/>
                </a:lnTo>
                <a:lnTo>
                  <a:pt x="1935" y="4146"/>
                </a:lnTo>
                <a:lnTo>
                  <a:pt x="1873" y="3962"/>
                </a:lnTo>
                <a:lnTo>
                  <a:pt x="1842" y="3839"/>
                </a:lnTo>
                <a:lnTo>
                  <a:pt x="1996" y="3685"/>
                </a:lnTo>
                <a:lnTo>
                  <a:pt x="1689" y="3624"/>
                </a:lnTo>
                <a:lnTo>
                  <a:pt x="1566" y="3808"/>
                </a:lnTo>
                <a:lnTo>
                  <a:pt x="1443" y="3685"/>
                </a:lnTo>
                <a:lnTo>
                  <a:pt x="1259" y="3777"/>
                </a:lnTo>
                <a:lnTo>
                  <a:pt x="1167" y="3624"/>
                </a:lnTo>
                <a:lnTo>
                  <a:pt x="891" y="3532"/>
                </a:lnTo>
                <a:lnTo>
                  <a:pt x="860" y="3470"/>
                </a:lnTo>
                <a:lnTo>
                  <a:pt x="983" y="3255"/>
                </a:lnTo>
                <a:lnTo>
                  <a:pt x="737" y="3071"/>
                </a:lnTo>
                <a:lnTo>
                  <a:pt x="522" y="2979"/>
                </a:lnTo>
                <a:lnTo>
                  <a:pt x="491" y="2825"/>
                </a:lnTo>
                <a:lnTo>
                  <a:pt x="215" y="2518"/>
                </a:lnTo>
                <a:lnTo>
                  <a:pt x="154" y="2396"/>
                </a:lnTo>
                <a:lnTo>
                  <a:pt x="0" y="2365"/>
                </a:lnTo>
                <a:lnTo>
                  <a:pt x="184" y="2181"/>
                </a:lnTo>
                <a:lnTo>
                  <a:pt x="307" y="2150"/>
                </a:lnTo>
                <a:lnTo>
                  <a:pt x="399" y="1996"/>
                </a:lnTo>
                <a:lnTo>
                  <a:pt x="614" y="2027"/>
                </a:lnTo>
                <a:lnTo>
                  <a:pt x="768" y="1874"/>
                </a:lnTo>
                <a:lnTo>
                  <a:pt x="768" y="1720"/>
                </a:lnTo>
                <a:lnTo>
                  <a:pt x="1044" y="1290"/>
                </a:lnTo>
                <a:lnTo>
                  <a:pt x="1228" y="768"/>
                </a:lnTo>
                <a:lnTo>
                  <a:pt x="1413" y="461"/>
                </a:lnTo>
                <a:lnTo>
                  <a:pt x="1597" y="430"/>
                </a:lnTo>
                <a:lnTo>
                  <a:pt x="1689" y="215"/>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7"/>
          <p:cNvSpPr/>
          <p:nvPr/>
        </p:nvSpPr>
        <p:spPr>
          <a:xfrm>
            <a:off x="4863921" y="1614389"/>
            <a:ext cx="137873" cy="87438"/>
          </a:xfrm>
          <a:custGeom>
            <a:avLst/>
            <a:gdLst/>
            <a:ahLst/>
            <a:cxnLst/>
            <a:rect l="l" t="t" r="r" b="b"/>
            <a:pathLst>
              <a:path w="4760" h="3102" extrusionOk="0">
                <a:moveTo>
                  <a:pt x="3071" y="2672"/>
                </a:moveTo>
                <a:lnTo>
                  <a:pt x="3255" y="2488"/>
                </a:lnTo>
                <a:lnTo>
                  <a:pt x="3378" y="2457"/>
                </a:lnTo>
                <a:lnTo>
                  <a:pt x="3470" y="2303"/>
                </a:lnTo>
                <a:lnTo>
                  <a:pt x="3685" y="2334"/>
                </a:lnTo>
                <a:lnTo>
                  <a:pt x="3839" y="2181"/>
                </a:lnTo>
                <a:lnTo>
                  <a:pt x="3839" y="2027"/>
                </a:lnTo>
                <a:lnTo>
                  <a:pt x="4115" y="1597"/>
                </a:lnTo>
                <a:lnTo>
                  <a:pt x="4299" y="1075"/>
                </a:lnTo>
                <a:lnTo>
                  <a:pt x="4484" y="768"/>
                </a:lnTo>
                <a:lnTo>
                  <a:pt x="4668" y="737"/>
                </a:lnTo>
                <a:lnTo>
                  <a:pt x="4760" y="522"/>
                </a:lnTo>
                <a:lnTo>
                  <a:pt x="4668" y="338"/>
                </a:lnTo>
                <a:lnTo>
                  <a:pt x="4453" y="185"/>
                </a:lnTo>
                <a:lnTo>
                  <a:pt x="4269" y="0"/>
                </a:lnTo>
                <a:lnTo>
                  <a:pt x="4084" y="123"/>
                </a:lnTo>
                <a:lnTo>
                  <a:pt x="3839" y="62"/>
                </a:lnTo>
                <a:lnTo>
                  <a:pt x="3501" y="93"/>
                </a:lnTo>
                <a:lnTo>
                  <a:pt x="3317" y="31"/>
                </a:lnTo>
                <a:lnTo>
                  <a:pt x="3040" y="62"/>
                </a:lnTo>
                <a:lnTo>
                  <a:pt x="2887" y="277"/>
                </a:lnTo>
                <a:lnTo>
                  <a:pt x="2733" y="400"/>
                </a:lnTo>
                <a:lnTo>
                  <a:pt x="2733" y="553"/>
                </a:lnTo>
                <a:lnTo>
                  <a:pt x="2488" y="307"/>
                </a:lnTo>
                <a:lnTo>
                  <a:pt x="2211" y="553"/>
                </a:lnTo>
                <a:lnTo>
                  <a:pt x="1996" y="615"/>
                </a:lnTo>
                <a:lnTo>
                  <a:pt x="1966" y="768"/>
                </a:lnTo>
                <a:lnTo>
                  <a:pt x="1536" y="829"/>
                </a:lnTo>
                <a:lnTo>
                  <a:pt x="1229" y="922"/>
                </a:lnTo>
                <a:lnTo>
                  <a:pt x="952" y="860"/>
                </a:lnTo>
                <a:lnTo>
                  <a:pt x="400" y="553"/>
                </a:lnTo>
                <a:lnTo>
                  <a:pt x="400" y="645"/>
                </a:lnTo>
                <a:lnTo>
                  <a:pt x="430" y="829"/>
                </a:lnTo>
                <a:lnTo>
                  <a:pt x="400" y="983"/>
                </a:lnTo>
                <a:lnTo>
                  <a:pt x="62" y="983"/>
                </a:lnTo>
                <a:lnTo>
                  <a:pt x="0" y="1044"/>
                </a:lnTo>
                <a:lnTo>
                  <a:pt x="154" y="1229"/>
                </a:lnTo>
                <a:lnTo>
                  <a:pt x="93" y="1413"/>
                </a:lnTo>
                <a:lnTo>
                  <a:pt x="62" y="1566"/>
                </a:lnTo>
                <a:lnTo>
                  <a:pt x="154" y="1720"/>
                </a:lnTo>
                <a:lnTo>
                  <a:pt x="31" y="1873"/>
                </a:lnTo>
                <a:lnTo>
                  <a:pt x="0" y="1904"/>
                </a:lnTo>
                <a:lnTo>
                  <a:pt x="215" y="2150"/>
                </a:lnTo>
                <a:lnTo>
                  <a:pt x="246" y="2395"/>
                </a:lnTo>
                <a:lnTo>
                  <a:pt x="400" y="2426"/>
                </a:lnTo>
                <a:lnTo>
                  <a:pt x="737" y="2764"/>
                </a:lnTo>
                <a:lnTo>
                  <a:pt x="891" y="2825"/>
                </a:lnTo>
                <a:lnTo>
                  <a:pt x="1014" y="2917"/>
                </a:lnTo>
                <a:lnTo>
                  <a:pt x="1444" y="3010"/>
                </a:lnTo>
                <a:lnTo>
                  <a:pt x="1751" y="3102"/>
                </a:lnTo>
                <a:lnTo>
                  <a:pt x="1904" y="2948"/>
                </a:lnTo>
                <a:lnTo>
                  <a:pt x="1966" y="2979"/>
                </a:lnTo>
                <a:lnTo>
                  <a:pt x="2089" y="2856"/>
                </a:lnTo>
                <a:lnTo>
                  <a:pt x="2273" y="2764"/>
                </a:lnTo>
                <a:lnTo>
                  <a:pt x="2426" y="2795"/>
                </a:lnTo>
                <a:lnTo>
                  <a:pt x="2488" y="2703"/>
                </a:lnTo>
                <a:lnTo>
                  <a:pt x="2672" y="2549"/>
                </a:lnTo>
                <a:lnTo>
                  <a:pt x="2795" y="2580"/>
                </a:lnTo>
                <a:lnTo>
                  <a:pt x="2979" y="2610"/>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7"/>
          <p:cNvSpPr/>
          <p:nvPr/>
        </p:nvSpPr>
        <p:spPr>
          <a:xfrm>
            <a:off x="4873809" y="1589180"/>
            <a:ext cx="120851" cy="50959"/>
          </a:xfrm>
          <a:custGeom>
            <a:avLst/>
            <a:gdLst/>
            <a:ahLst/>
            <a:cxnLst/>
            <a:rect l="l" t="t" r="r" b="b"/>
            <a:pathLst>
              <a:path w="4177" h="1813" extrusionOk="0">
                <a:moveTo>
                  <a:pt x="62" y="1444"/>
                </a:moveTo>
                <a:lnTo>
                  <a:pt x="614" y="1751"/>
                </a:lnTo>
                <a:lnTo>
                  <a:pt x="891" y="1813"/>
                </a:lnTo>
                <a:lnTo>
                  <a:pt x="1198" y="1720"/>
                </a:lnTo>
                <a:lnTo>
                  <a:pt x="1628" y="1659"/>
                </a:lnTo>
                <a:lnTo>
                  <a:pt x="1658" y="1506"/>
                </a:lnTo>
                <a:lnTo>
                  <a:pt x="1873" y="1444"/>
                </a:lnTo>
                <a:lnTo>
                  <a:pt x="2150" y="1198"/>
                </a:lnTo>
                <a:lnTo>
                  <a:pt x="2395" y="1444"/>
                </a:lnTo>
                <a:lnTo>
                  <a:pt x="2395" y="1291"/>
                </a:lnTo>
                <a:lnTo>
                  <a:pt x="2549" y="1168"/>
                </a:lnTo>
                <a:lnTo>
                  <a:pt x="2702" y="953"/>
                </a:lnTo>
                <a:lnTo>
                  <a:pt x="2979" y="922"/>
                </a:lnTo>
                <a:lnTo>
                  <a:pt x="3163" y="984"/>
                </a:lnTo>
                <a:lnTo>
                  <a:pt x="3501" y="953"/>
                </a:lnTo>
                <a:lnTo>
                  <a:pt x="3746" y="1014"/>
                </a:lnTo>
                <a:lnTo>
                  <a:pt x="3961" y="891"/>
                </a:lnTo>
                <a:lnTo>
                  <a:pt x="3992" y="615"/>
                </a:lnTo>
                <a:lnTo>
                  <a:pt x="4176" y="247"/>
                </a:lnTo>
                <a:lnTo>
                  <a:pt x="4146" y="247"/>
                </a:lnTo>
                <a:lnTo>
                  <a:pt x="3808" y="32"/>
                </a:lnTo>
                <a:lnTo>
                  <a:pt x="3501" y="32"/>
                </a:lnTo>
                <a:lnTo>
                  <a:pt x="3378" y="62"/>
                </a:lnTo>
                <a:lnTo>
                  <a:pt x="3255" y="1"/>
                </a:lnTo>
                <a:lnTo>
                  <a:pt x="3132" y="32"/>
                </a:lnTo>
                <a:lnTo>
                  <a:pt x="3009" y="124"/>
                </a:lnTo>
                <a:lnTo>
                  <a:pt x="2917" y="62"/>
                </a:lnTo>
                <a:lnTo>
                  <a:pt x="2702" y="62"/>
                </a:lnTo>
                <a:lnTo>
                  <a:pt x="2580" y="32"/>
                </a:lnTo>
                <a:lnTo>
                  <a:pt x="2457" y="93"/>
                </a:lnTo>
                <a:lnTo>
                  <a:pt x="2365" y="247"/>
                </a:lnTo>
                <a:lnTo>
                  <a:pt x="2211" y="247"/>
                </a:lnTo>
                <a:lnTo>
                  <a:pt x="2150" y="216"/>
                </a:lnTo>
                <a:lnTo>
                  <a:pt x="2150" y="216"/>
                </a:lnTo>
                <a:lnTo>
                  <a:pt x="1781" y="185"/>
                </a:lnTo>
                <a:lnTo>
                  <a:pt x="1597" y="339"/>
                </a:lnTo>
                <a:lnTo>
                  <a:pt x="1382" y="369"/>
                </a:lnTo>
                <a:lnTo>
                  <a:pt x="1167" y="615"/>
                </a:lnTo>
                <a:lnTo>
                  <a:pt x="860" y="646"/>
                </a:lnTo>
                <a:lnTo>
                  <a:pt x="522" y="769"/>
                </a:lnTo>
                <a:lnTo>
                  <a:pt x="461" y="707"/>
                </a:lnTo>
                <a:lnTo>
                  <a:pt x="277" y="707"/>
                </a:lnTo>
                <a:lnTo>
                  <a:pt x="62" y="830"/>
                </a:lnTo>
                <a:lnTo>
                  <a:pt x="31" y="830"/>
                </a:lnTo>
                <a:lnTo>
                  <a:pt x="0" y="1076"/>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7"/>
          <p:cNvSpPr/>
          <p:nvPr/>
        </p:nvSpPr>
        <p:spPr>
          <a:xfrm>
            <a:off x="5007300" y="1740970"/>
            <a:ext cx="137873" cy="85281"/>
          </a:xfrm>
          <a:custGeom>
            <a:avLst/>
            <a:gdLst/>
            <a:ahLst/>
            <a:cxnLst/>
            <a:rect l="l" t="t" r="r" b="b"/>
            <a:pathLst>
              <a:path w="4760" h="3010" extrusionOk="0">
                <a:moveTo>
                  <a:pt x="93" y="1"/>
                </a:moveTo>
                <a:lnTo>
                  <a:pt x="308" y="31"/>
                </a:lnTo>
                <a:lnTo>
                  <a:pt x="400" y="124"/>
                </a:lnTo>
                <a:lnTo>
                  <a:pt x="400" y="246"/>
                </a:lnTo>
                <a:lnTo>
                  <a:pt x="338" y="339"/>
                </a:lnTo>
                <a:lnTo>
                  <a:pt x="430" y="461"/>
                </a:lnTo>
                <a:lnTo>
                  <a:pt x="615" y="339"/>
                </a:lnTo>
                <a:lnTo>
                  <a:pt x="860" y="369"/>
                </a:lnTo>
                <a:lnTo>
                  <a:pt x="952" y="461"/>
                </a:lnTo>
                <a:lnTo>
                  <a:pt x="1014" y="431"/>
                </a:lnTo>
                <a:lnTo>
                  <a:pt x="1321" y="523"/>
                </a:lnTo>
                <a:lnTo>
                  <a:pt x="1536" y="431"/>
                </a:lnTo>
                <a:lnTo>
                  <a:pt x="1720" y="461"/>
                </a:lnTo>
                <a:lnTo>
                  <a:pt x="1843" y="400"/>
                </a:lnTo>
                <a:lnTo>
                  <a:pt x="1996" y="461"/>
                </a:lnTo>
                <a:lnTo>
                  <a:pt x="2150" y="461"/>
                </a:lnTo>
                <a:lnTo>
                  <a:pt x="2457" y="492"/>
                </a:lnTo>
                <a:lnTo>
                  <a:pt x="2549" y="431"/>
                </a:lnTo>
                <a:lnTo>
                  <a:pt x="2764" y="369"/>
                </a:lnTo>
                <a:lnTo>
                  <a:pt x="2856" y="246"/>
                </a:lnTo>
                <a:lnTo>
                  <a:pt x="3317" y="31"/>
                </a:lnTo>
                <a:lnTo>
                  <a:pt x="3532" y="1"/>
                </a:lnTo>
                <a:lnTo>
                  <a:pt x="3808" y="1"/>
                </a:lnTo>
                <a:lnTo>
                  <a:pt x="4084" y="124"/>
                </a:lnTo>
                <a:lnTo>
                  <a:pt x="4146" y="216"/>
                </a:lnTo>
                <a:lnTo>
                  <a:pt x="4330" y="154"/>
                </a:lnTo>
                <a:lnTo>
                  <a:pt x="4545" y="246"/>
                </a:lnTo>
                <a:lnTo>
                  <a:pt x="4576" y="339"/>
                </a:lnTo>
                <a:lnTo>
                  <a:pt x="4760" y="339"/>
                </a:lnTo>
                <a:lnTo>
                  <a:pt x="4760" y="400"/>
                </a:lnTo>
                <a:lnTo>
                  <a:pt x="4729" y="707"/>
                </a:lnTo>
                <a:lnTo>
                  <a:pt x="4637" y="799"/>
                </a:lnTo>
                <a:lnTo>
                  <a:pt x="4484" y="768"/>
                </a:lnTo>
                <a:lnTo>
                  <a:pt x="4269" y="983"/>
                </a:lnTo>
                <a:lnTo>
                  <a:pt x="4299" y="1352"/>
                </a:lnTo>
                <a:lnTo>
                  <a:pt x="4238" y="1505"/>
                </a:lnTo>
                <a:lnTo>
                  <a:pt x="4023" y="1690"/>
                </a:lnTo>
                <a:lnTo>
                  <a:pt x="4054" y="1782"/>
                </a:lnTo>
                <a:lnTo>
                  <a:pt x="4176" y="1782"/>
                </a:lnTo>
                <a:lnTo>
                  <a:pt x="4330" y="2027"/>
                </a:lnTo>
                <a:lnTo>
                  <a:pt x="4484" y="2212"/>
                </a:lnTo>
                <a:lnTo>
                  <a:pt x="4484" y="2242"/>
                </a:lnTo>
                <a:lnTo>
                  <a:pt x="4299" y="2181"/>
                </a:lnTo>
                <a:lnTo>
                  <a:pt x="4176" y="2273"/>
                </a:lnTo>
                <a:lnTo>
                  <a:pt x="3931" y="2119"/>
                </a:lnTo>
                <a:lnTo>
                  <a:pt x="3716" y="2119"/>
                </a:lnTo>
                <a:lnTo>
                  <a:pt x="3593" y="2212"/>
                </a:lnTo>
                <a:lnTo>
                  <a:pt x="3470" y="2242"/>
                </a:lnTo>
                <a:lnTo>
                  <a:pt x="3347" y="2365"/>
                </a:lnTo>
                <a:lnTo>
                  <a:pt x="3347" y="2396"/>
                </a:lnTo>
                <a:lnTo>
                  <a:pt x="3255" y="2396"/>
                </a:lnTo>
                <a:lnTo>
                  <a:pt x="3040" y="2519"/>
                </a:lnTo>
                <a:lnTo>
                  <a:pt x="3040" y="2734"/>
                </a:lnTo>
                <a:lnTo>
                  <a:pt x="3102" y="2856"/>
                </a:lnTo>
                <a:lnTo>
                  <a:pt x="2979" y="2949"/>
                </a:lnTo>
                <a:lnTo>
                  <a:pt x="2641" y="2918"/>
                </a:lnTo>
                <a:lnTo>
                  <a:pt x="2488" y="3010"/>
                </a:lnTo>
                <a:lnTo>
                  <a:pt x="2334" y="2918"/>
                </a:lnTo>
                <a:lnTo>
                  <a:pt x="2181" y="2918"/>
                </a:lnTo>
                <a:lnTo>
                  <a:pt x="2058" y="3010"/>
                </a:lnTo>
                <a:lnTo>
                  <a:pt x="1904" y="3010"/>
                </a:lnTo>
                <a:lnTo>
                  <a:pt x="1874" y="2856"/>
                </a:lnTo>
                <a:lnTo>
                  <a:pt x="1659" y="2856"/>
                </a:lnTo>
                <a:lnTo>
                  <a:pt x="1474" y="2826"/>
                </a:lnTo>
                <a:lnTo>
                  <a:pt x="1321" y="2979"/>
                </a:lnTo>
                <a:lnTo>
                  <a:pt x="1106" y="3010"/>
                </a:lnTo>
                <a:lnTo>
                  <a:pt x="830" y="3010"/>
                </a:lnTo>
                <a:lnTo>
                  <a:pt x="768" y="2979"/>
                </a:lnTo>
                <a:lnTo>
                  <a:pt x="768" y="2979"/>
                </a:lnTo>
                <a:lnTo>
                  <a:pt x="737" y="2826"/>
                </a:lnTo>
                <a:lnTo>
                  <a:pt x="707" y="2611"/>
                </a:lnTo>
                <a:lnTo>
                  <a:pt x="461" y="2242"/>
                </a:lnTo>
                <a:lnTo>
                  <a:pt x="154" y="1966"/>
                </a:lnTo>
                <a:lnTo>
                  <a:pt x="154" y="1966"/>
                </a:lnTo>
                <a:lnTo>
                  <a:pt x="215" y="1812"/>
                </a:lnTo>
                <a:lnTo>
                  <a:pt x="93" y="1659"/>
                </a:lnTo>
                <a:lnTo>
                  <a:pt x="93" y="1505"/>
                </a:lnTo>
                <a:lnTo>
                  <a:pt x="369" y="1260"/>
                </a:lnTo>
                <a:lnTo>
                  <a:pt x="430" y="1075"/>
                </a:lnTo>
                <a:lnTo>
                  <a:pt x="308" y="861"/>
                </a:lnTo>
                <a:lnTo>
                  <a:pt x="62" y="615"/>
                </a:lnTo>
                <a:lnTo>
                  <a:pt x="0" y="277"/>
                </a:lnTo>
                <a:lnTo>
                  <a:pt x="123" y="15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77"/>
          <p:cNvSpPr/>
          <p:nvPr/>
        </p:nvSpPr>
        <p:spPr>
          <a:xfrm>
            <a:off x="4969395" y="1797288"/>
            <a:ext cx="59325" cy="47734"/>
          </a:xfrm>
          <a:custGeom>
            <a:avLst/>
            <a:gdLst/>
            <a:ahLst/>
            <a:cxnLst/>
            <a:rect l="l" t="t" r="r" b="b"/>
            <a:pathLst>
              <a:path w="2059" h="1690" extrusionOk="0">
                <a:moveTo>
                  <a:pt x="1444" y="1"/>
                </a:moveTo>
                <a:lnTo>
                  <a:pt x="1751" y="277"/>
                </a:lnTo>
                <a:lnTo>
                  <a:pt x="1997" y="646"/>
                </a:lnTo>
                <a:lnTo>
                  <a:pt x="2027" y="861"/>
                </a:lnTo>
                <a:lnTo>
                  <a:pt x="2058" y="1014"/>
                </a:lnTo>
                <a:lnTo>
                  <a:pt x="1935" y="1106"/>
                </a:lnTo>
                <a:lnTo>
                  <a:pt x="1782" y="1106"/>
                </a:lnTo>
                <a:lnTo>
                  <a:pt x="1598" y="1229"/>
                </a:lnTo>
                <a:lnTo>
                  <a:pt x="1198" y="1229"/>
                </a:lnTo>
                <a:lnTo>
                  <a:pt x="1014" y="1321"/>
                </a:lnTo>
                <a:lnTo>
                  <a:pt x="1014" y="1383"/>
                </a:lnTo>
                <a:lnTo>
                  <a:pt x="768" y="1475"/>
                </a:lnTo>
                <a:lnTo>
                  <a:pt x="461" y="1659"/>
                </a:lnTo>
                <a:lnTo>
                  <a:pt x="431" y="1690"/>
                </a:lnTo>
                <a:lnTo>
                  <a:pt x="277" y="1567"/>
                </a:lnTo>
                <a:lnTo>
                  <a:pt x="185" y="1352"/>
                </a:lnTo>
                <a:lnTo>
                  <a:pt x="62" y="1137"/>
                </a:lnTo>
                <a:lnTo>
                  <a:pt x="1" y="830"/>
                </a:lnTo>
                <a:lnTo>
                  <a:pt x="32" y="554"/>
                </a:lnTo>
                <a:lnTo>
                  <a:pt x="32" y="584"/>
                </a:lnTo>
                <a:lnTo>
                  <a:pt x="124" y="492"/>
                </a:lnTo>
                <a:lnTo>
                  <a:pt x="93" y="369"/>
                </a:lnTo>
                <a:lnTo>
                  <a:pt x="308" y="247"/>
                </a:lnTo>
                <a:lnTo>
                  <a:pt x="461" y="216"/>
                </a:lnTo>
                <a:lnTo>
                  <a:pt x="615" y="124"/>
                </a:lnTo>
                <a:lnTo>
                  <a:pt x="922" y="32"/>
                </a:lnTo>
                <a:lnTo>
                  <a:pt x="1076" y="62"/>
                </a:lnTo>
                <a:lnTo>
                  <a:pt x="1321" y="1"/>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77"/>
          <p:cNvSpPr/>
          <p:nvPr/>
        </p:nvSpPr>
        <p:spPr>
          <a:xfrm>
            <a:off x="4938083" y="1789242"/>
            <a:ext cx="43397" cy="85281"/>
          </a:xfrm>
          <a:custGeom>
            <a:avLst/>
            <a:gdLst/>
            <a:ahLst/>
            <a:cxnLst/>
            <a:rect l="l" t="t" r="r" b="b"/>
            <a:pathLst>
              <a:path w="1505" h="3010" extrusionOk="0">
                <a:moveTo>
                  <a:pt x="1106" y="830"/>
                </a:moveTo>
                <a:lnTo>
                  <a:pt x="1075" y="1106"/>
                </a:lnTo>
                <a:lnTo>
                  <a:pt x="1136" y="1413"/>
                </a:lnTo>
                <a:lnTo>
                  <a:pt x="1259" y="1628"/>
                </a:lnTo>
                <a:lnTo>
                  <a:pt x="1351" y="1843"/>
                </a:lnTo>
                <a:lnTo>
                  <a:pt x="1505" y="1966"/>
                </a:lnTo>
                <a:lnTo>
                  <a:pt x="1474" y="2181"/>
                </a:lnTo>
                <a:lnTo>
                  <a:pt x="1351" y="2426"/>
                </a:lnTo>
                <a:lnTo>
                  <a:pt x="1013" y="2518"/>
                </a:lnTo>
                <a:lnTo>
                  <a:pt x="1013" y="2703"/>
                </a:lnTo>
                <a:lnTo>
                  <a:pt x="891" y="2948"/>
                </a:lnTo>
                <a:lnTo>
                  <a:pt x="798" y="3010"/>
                </a:lnTo>
                <a:lnTo>
                  <a:pt x="645" y="2918"/>
                </a:lnTo>
                <a:lnTo>
                  <a:pt x="491" y="2518"/>
                </a:lnTo>
                <a:lnTo>
                  <a:pt x="184" y="2518"/>
                </a:lnTo>
                <a:lnTo>
                  <a:pt x="123" y="2396"/>
                </a:lnTo>
                <a:lnTo>
                  <a:pt x="184" y="2211"/>
                </a:lnTo>
                <a:lnTo>
                  <a:pt x="92" y="2058"/>
                </a:lnTo>
                <a:lnTo>
                  <a:pt x="92" y="1874"/>
                </a:lnTo>
                <a:lnTo>
                  <a:pt x="154" y="1689"/>
                </a:lnTo>
                <a:lnTo>
                  <a:pt x="62" y="1444"/>
                </a:lnTo>
                <a:lnTo>
                  <a:pt x="123" y="1075"/>
                </a:lnTo>
                <a:lnTo>
                  <a:pt x="215" y="1045"/>
                </a:lnTo>
                <a:lnTo>
                  <a:pt x="246" y="922"/>
                </a:lnTo>
                <a:lnTo>
                  <a:pt x="0" y="799"/>
                </a:lnTo>
                <a:lnTo>
                  <a:pt x="0" y="492"/>
                </a:lnTo>
                <a:lnTo>
                  <a:pt x="123" y="246"/>
                </a:lnTo>
                <a:lnTo>
                  <a:pt x="307" y="31"/>
                </a:lnTo>
                <a:lnTo>
                  <a:pt x="369" y="62"/>
                </a:lnTo>
                <a:lnTo>
                  <a:pt x="461" y="185"/>
                </a:lnTo>
                <a:lnTo>
                  <a:pt x="584" y="31"/>
                </a:lnTo>
                <a:lnTo>
                  <a:pt x="614" y="1"/>
                </a:lnTo>
                <a:lnTo>
                  <a:pt x="676" y="62"/>
                </a:lnTo>
                <a:lnTo>
                  <a:pt x="768" y="246"/>
                </a:lnTo>
                <a:lnTo>
                  <a:pt x="860" y="246"/>
                </a:lnTo>
                <a:lnTo>
                  <a:pt x="1013" y="369"/>
                </a:lnTo>
                <a:lnTo>
                  <a:pt x="1075" y="492"/>
                </a:lnTo>
                <a:lnTo>
                  <a:pt x="1075" y="73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77"/>
          <p:cNvSpPr/>
          <p:nvPr/>
        </p:nvSpPr>
        <p:spPr>
          <a:xfrm>
            <a:off x="4921053" y="1686798"/>
            <a:ext cx="97788" cy="126059"/>
          </a:xfrm>
          <a:custGeom>
            <a:avLst/>
            <a:gdLst/>
            <a:ahLst/>
            <a:cxnLst/>
            <a:rect l="l" t="t" r="r" b="b"/>
            <a:pathLst>
              <a:path w="3379" h="4454" extrusionOk="0">
                <a:moveTo>
                  <a:pt x="1" y="431"/>
                </a:moveTo>
                <a:lnTo>
                  <a:pt x="124" y="308"/>
                </a:lnTo>
                <a:lnTo>
                  <a:pt x="308" y="216"/>
                </a:lnTo>
                <a:lnTo>
                  <a:pt x="461" y="247"/>
                </a:lnTo>
                <a:lnTo>
                  <a:pt x="523" y="155"/>
                </a:lnTo>
                <a:lnTo>
                  <a:pt x="707" y="1"/>
                </a:lnTo>
                <a:lnTo>
                  <a:pt x="830" y="32"/>
                </a:lnTo>
                <a:lnTo>
                  <a:pt x="1014" y="62"/>
                </a:lnTo>
                <a:lnTo>
                  <a:pt x="1260" y="155"/>
                </a:lnTo>
                <a:lnTo>
                  <a:pt x="1321" y="277"/>
                </a:lnTo>
                <a:lnTo>
                  <a:pt x="1597" y="584"/>
                </a:lnTo>
                <a:lnTo>
                  <a:pt x="1628" y="738"/>
                </a:lnTo>
                <a:lnTo>
                  <a:pt x="1843" y="830"/>
                </a:lnTo>
                <a:lnTo>
                  <a:pt x="2089" y="1014"/>
                </a:lnTo>
                <a:lnTo>
                  <a:pt x="1966" y="1229"/>
                </a:lnTo>
                <a:lnTo>
                  <a:pt x="1997" y="1291"/>
                </a:lnTo>
                <a:lnTo>
                  <a:pt x="2273" y="1383"/>
                </a:lnTo>
                <a:lnTo>
                  <a:pt x="2365" y="1536"/>
                </a:lnTo>
                <a:lnTo>
                  <a:pt x="2549" y="1444"/>
                </a:lnTo>
                <a:lnTo>
                  <a:pt x="2672" y="1567"/>
                </a:lnTo>
                <a:lnTo>
                  <a:pt x="2795" y="1383"/>
                </a:lnTo>
                <a:lnTo>
                  <a:pt x="3102" y="1444"/>
                </a:lnTo>
                <a:lnTo>
                  <a:pt x="2948" y="1598"/>
                </a:lnTo>
                <a:lnTo>
                  <a:pt x="2979" y="1721"/>
                </a:lnTo>
                <a:lnTo>
                  <a:pt x="3071" y="2058"/>
                </a:lnTo>
                <a:lnTo>
                  <a:pt x="2948" y="2181"/>
                </a:lnTo>
                <a:lnTo>
                  <a:pt x="3010" y="2519"/>
                </a:lnTo>
                <a:lnTo>
                  <a:pt x="3256" y="2765"/>
                </a:lnTo>
                <a:lnTo>
                  <a:pt x="3378" y="2979"/>
                </a:lnTo>
                <a:lnTo>
                  <a:pt x="3317" y="3164"/>
                </a:lnTo>
                <a:lnTo>
                  <a:pt x="3041" y="3409"/>
                </a:lnTo>
                <a:lnTo>
                  <a:pt x="3041" y="3563"/>
                </a:lnTo>
                <a:lnTo>
                  <a:pt x="3163" y="3716"/>
                </a:lnTo>
                <a:lnTo>
                  <a:pt x="3102" y="3870"/>
                </a:lnTo>
                <a:lnTo>
                  <a:pt x="2979" y="3870"/>
                </a:lnTo>
                <a:lnTo>
                  <a:pt x="2734" y="3931"/>
                </a:lnTo>
                <a:lnTo>
                  <a:pt x="2580" y="3901"/>
                </a:lnTo>
                <a:lnTo>
                  <a:pt x="2273" y="3993"/>
                </a:lnTo>
                <a:lnTo>
                  <a:pt x="2119" y="4085"/>
                </a:lnTo>
                <a:lnTo>
                  <a:pt x="1966" y="4116"/>
                </a:lnTo>
                <a:lnTo>
                  <a:pt x="1751" y="4238"/>
                </a:lnTo>
                <a:lnTo>
                  <a:pt x="1782" y="4361"/>
                </a:lnTo>
                <a:lnTo>
                  <a:pt x="1690" y="4453"/>
                </a:lnTo>
                <a:lnTo>
                  <a:pt x="1659" y="4331"/>
                </a:lnTo>
                <a:lnTo>
                  <a:pt x="1659" y="4085"/>
                </a:lnTo>
                <a:lnTo>
                  <a:pt x="1597" y="3962"/>
                </a:lnTo>
                <a:lnTo>
                  <a:pt x="1444" y="3839"/>
                </a:lnTo>
                <a:lnTo>
                  <a:pt x="1352" y="3839"/>
                </a:lnTo>
                <a:lnTo>
                  <a:pt x="1260" y="3655"/>
                </a:lnTo>
                <a:lnTo>
                  <a:pt x="1198" y="3594"/>
                </a:lnTo>
                <a:lnTo>
                  <a:pt x="1198" y="3532"/>
                </a:lnTo>
                <a:lnTo>
                  <a:pt x="1321" y="3409"/>
                </a:lnTo>
                <a:lnTo>
                  <a:pt x="1321" y="3225"/>
                </a:lnTo>
                <a:lnTo>
                  <a:pt x="1106" y="3194"/>
                </a:lnTo>
                <a:lnTo>
                  <a:pt x="983" y="3072"/>
                </a:lnTo>
                <a:lnTo>
                  <a:pt x="799" y="3072"/>
                </a:lnTo>
                <a:lnTo>
                  <a:pt x="707" y="2979"/>
                </a:lnTo>
                <a:lnTo>
                  <a:pt x="707" y="2857"/>
                </a:lnTo>
                <a:lnTo>
                  <a:pt x="553" y="2672"/>
                </a:lnTo>
                <a:lnTo>
                  <a:pt x="584" y="2611"/>
                </a:lnTo>
                <a:lnTo>
                  <a:pt x="400" y="2396"/>
                </a:lnTo>
                <a:lnTo>
                  <a:pt x="400" y="2243"/>
                </a:lnTo>
                <a:lnTo>
                  <a:pt x="492" y="2181"/>
                </a:lnTo>
                <a:lnTo>
                  <a:pt x="646" y="2243"/>
                </a:lnTo>
                <a:lnTo>
                  <a:pt x="707" y="2150"/>
                </a:lnTo>
                <a:lnTo>
                  <a:pt x="584" y="2058"/>
                </a:lnTo>
                <a:lnTo>
                  <a:pt x="461" y="2058"/>
                </a:lnTo>
                <a:lnTo>
                  <a:pt x="246" y="1874"/>
                </a:lnTo>
                <a:lnTo>
                  <a:pt x="216" y="1751"/>
                </a:lnTo>
                <a:lnTo>
                  <a:pt x="400" y="1506"/>
                </a:lnTo>
                <a:lnTo>
                  <a:pt x="431" y="1291"/>
                </a:lnTo>
                <a:lnTo>
                  <a:pt x="308" y="1291"/>
                </a:lnTo>
                <a:lnTo>
                  <a:pt x="246" y="1321"/>
                </a:lnTo>
                <a:lnTo>
                  <a:pt x="216" y="1260"/>
                </a:lnTo>
                <a:lnTo>
                  <a:pt x="185" y="1137"/>
                </a:lnTo>
                <a:lnTo>
                  <a:pt x="338" y="1076"/>
                </a:lnTo>
                <a:lnTo>
                  <a:pt x="431" y="1076"/>
                </a:lnTo>
                <a:lnTo>
                  <a:pt x="431" y="1014"/>
                </a:lnTo>
                <a:lnTo>
                  <a:pt x="277" y="984"/>
                </a:lnTo>
                <a:lnTo>
                  <a:pt x="185" y="922"/>
                </a:lnTo>
                <a:lnTo>
                  <a:pt x="124" y="707"/>
                </a:lnTo>
                <a:lnTo>
                  <a:pt x="31" y="462"/>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7"/>
          <p:cNvSpPr/>
          <p:nvPr/>
        </p:nvSpPr>
        <p:spPr>
          <a:xfrm>
            <a:off x="4916658" y="1759743"/>
            <a:ext cx="42299" cy="52028"/>
          </a:xfrm>
          <a:custGeom>
            <a:avLst/>
            <a:gdLst/>
            <a:ahLst/>
            <a:cxnLst/>
            <a:rect l="l" t="t" r="r" b="b"/>
            <a:pathLst>
              <a:path w="1475" h="1843" extrusionOk="0">
                <a:moveTo>
                  <a:pt x="737" y="1843"/>
                </a:moveTo>
                <a:lnTo>
                  <a:pt x="737" y="1536"/>
                </a:lnTo>
                <a:lnTo>
                  <a:pt x="860" y="1290"/>
                </a:lnTo>
                <a:lnTo>
                  <a:pt x="1044" y="1075"/>
                </a:lnTo>
                <a:lnTo>
                  <a:pt x="1106" y="1106"/>
                </a:lnTo>
                <a:lnTo>
                  <a:pt x="1198" y="1229"/>
                </a:lnTo>
                <a:lnTo>
                  <a:pt x="1321" y="1075"/>
                </a:lnTo>
                <a:lnTo>
                  <a:pt x="1351" y="983"/>
                </a:lnTo>
                <a:lnTo>
                  <a:pt x="1474" y="860"/>
                </a:lnTo>
                <a:lnTo>
                  <a:pt x="1474" y="676"/>
                </a:lnTo>
                <a:lnTo>
                  <a:pt x="1259" y="645"/>
                </a:lnTo>
                <a:lnTo>
                  <a:pt x="1136" y="523"/>
                </a:lnTo>
                <a:lnTo>
                  <a:pt x="952" y="523"/>
                </a:lnTo>
                <a:lnTo>
                  <a:pt x="860" y="430"/>
                </a:lnTo>
                <a:lnTo>
                  <a:pt x="860" y="308"/>
                </a:lnTo>
                <a:lnTo>
                  <a:pt x="706" y="123"/>
                </a:lnTo>
                <a:lnTo>
                  <a:pt x="676" y="154"/>
                </a:lnTo>
                <a:lnTo>
                  <a:pt x="553" y="93"/>
                </a:lnTo>
                <a:lnTo>
                  <a:pt x="369" y="1"/>
                </a:lnTo>
                <a:lnTo>
                  <a:pt x="277" y="62"/>
                </a:lnTo>
                <a:lnTo>
                  <a:pt x="277" y="185"/>
                </a:lnTo>
                <a:lnTo>
                  <a:pt x="430" y="277"/>
                </a:lnTo>
                <a:lnTo>
                  <a:pt x="491" y="400"/>
                </a:lnTo>
                <a:lnTo>
                  <a:pt x="369" y="461"/>
                </a:lnTo>
                <a:lnTo>
                  <a:pt x="246" y="461"/>
                </a:lnTo>
                <a:lnTo>
                  <a:pt x="184" y="645"/>
                </a:lnTo>
                <a:lnTo>
                  <a:pt x="154" y="860"/>
                </a:lnTo>
                <a:lnTo>
                  <a:pt x="62" y="1045"/>
                </a:lnTo>
                <a:lnTo>
                  <a:pt x="0" y="1075"/>
                </a:lnTo>
                <a:lnTo>
                  <a:pt x="62" y="1167"/>
                </a:lnTo>
                <a:lnTo>
                  <a:pt x="215" y="1229"/>
                </a:lnTo>
                <a:lnTo>
                  <a:pt x="522" y="1628"/>
                </a:lnTo>
                <a:lnTo>
                  <a:pt x="553" y="1751"/>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7"/>
          <p:cNvSpPr/>
          <p:nvPr/>
        </p:nvSpPr>
        <p:spPr>
          <a:xfrm>
            <a:off x="4803493" y="1682507"/>
            <a:ext cx="130204" cy="99210"/>
          </a:xfrm>
          <a:custGeom>
            <a:avLst/>
            <a:gdLst/>
            <a:ahLst/>
            <a:cxnLst/>
            <a:rect l="l" t="t" r="r" b="b"/>
            <a:pathLst>
              <a:path w="4484" h="3501" extrusionOk="0">
                <a:moveTo>
                  <a:pt x="4269" y="1444"/>
                </a:moveTo>
                <a:lnTo>
                  <a:pt x="4269" y="1290"/>
                </a:lnTo>
                <a:lnTo>
                  <a:pt x="4422" y="1229"/>
                </a:lnTo>
                <a:lnTo>
                  <a:pt x="4484" y="1229"/>
                </a:lnTo>
                <a:lnTo>
                  <a:pt x="4484" y="1167"/>
                </a:lnTo>
                <a:lnTo>
                  <a:pt x="4330" y="1137"/>
                </a:lnTo>
                <a:lnTo>
                  <a:pt x="4269" y="1075"/>
                </a:lnTo>
                <a:lnTo>
                  <a:pt x="4207" y="860"/>
                </a:lnTo>
                <a:lnTo>
                  <a:pt x="4115" y="615"/>
                </a:lnTo>
                <a:lnTo>
                  <a:pt x="3992" y="553"/>
                </a:lnTo>
                <a:lnTo>
                  <a:pt x="3869" y="707"/>
                </a:lnTo>
                <a:lnTo>
                  <a:pt x="3562" y="615"/>
                </a:lnTo>
                <a:lnTo>
                  <a:pt x="3133" y="522"/>
                </a:lnTo>
                <a:lnTo>
                  <a:pt x="3010" y="430"/>
                </a:lnTo>
                <a:lnTo>
                  <a:pt x="2825" y="369"/>
                </a:lnTo>
                <a:lnTo>
                  <a:pt x="2488" y="31"/>
                </a:lnTo>
                <a:lnTo>
                  <a:pt x="2334" y="0"/>
                </a:lnTo>
                <a:lnTo>
                  <a:pt x="2334" y="62"/>
                </a:lnTo>
                <a:lnTo>
                  <a:pt x="1996" y="62"/>
                </a:lnTo>
                <a:lnTo>
                  <a:pt x="1474" y="308"/>
                </a:lnTo>
                <a:lnTo>
                  <a:pt x="1444" y="522"/>
                </a:lnTo>
                <a:lnTo>
                  <a:pt x="1198" y="676"/>
                </a:lnTo>
                <a:lnTo>
                  <a:pt x="1137" y="952"/>
                </a:lnTo>
                <a:lnTo>
                  <a:pt x="983" y="952"/>
                </a:lnTo>
                <a:lnTo>
                  <a:pt x="676" y="799"/>
                </a:lnTo>
                <a:lnTo>
                  <a:pt x="492" y="860"/>
                </a:lnTo>
                <a:lnTo>
                  <a:pt x="277" y="1014"/>
                </a:lnTo>
                <a:lnTo>
                  <a:pt x="0" y="1014"/>
                </a:lnTo>
                <a:lnTo>
                  <a:pt x="0" y="1014"/>
                </a:lnTo>
                <a:lnTo>
                  <a:pt x="31" y="1321"/>
                </a:lnTo>
                <a:lnTo>
                  <a:pt x="215" y="1505"/>
                </a:lnTo>
                <a:lnTo>
                  <a:pt x="215" y="1566"/>
                </a:lnTo>
                <a:lnTo>
                  <a:pt x="277" y="1628"/>
                </a:lnTo>
                <a:lnTo>
                  <a:pt x="492" y="1321"/>
                </a:lnTo>
                <a:lnTo>
                  <a:pt x="522" y="1137"/>
                </a:lnTo>
                <a:lnTo>
                  <a:pt x="645" y="983"/>
                </a:lnTo>
                <a:lnTo>
                  <a:pt x="830" y="983"/>
                </a:lnTo>
                <a:lnTo>
                  <a:pt x="891" y="1137"/>
                </a:lnTo>
                <a:lnTo>
                  <a:pt x="1044" y="1290"/>
                </a:lnTo>
                <a:lnTo>
                  <a:pt x="1106" y="1536"/>
                </a:lnTo>
                <a:lnTo>
                  <a:pt x="1229" y="1751"/>
                </a:lnTo>
                <a:lnTo>
                  <a:pt x="1474" y="1996"/>
                </a:lnTo>
                <a:lnTo>
                  <a:pt x="1536" y="1996"/>
                </a:lnTo>
                <a:lnTo>
                  <a:pt x="1659" y="2150"/>
                </a:lnTo>
                <a:lnTo>
                  <a:pt x="1536" y="2088"/>
                </a:lnTo>
                <a:lnTo>
                  <a:pt x="1413" y="2119"/>
                </a:lnTo>
                <a:lnTo>
                  <a:pt x="1352" y="2242"/>
                </a:lnTo>
                <a:lnTo>
                  <a:pt x="1413" y="2396"/>
                </a:lnTo>
                <a:lnTo>
                  <a:pt x="1597" y="2396"/>
                </a:lnTo>
                <a:lnTo>
                  <a:pt x="1781" y="2580"/>
                </a:lnTo>
                <a:lnTo>
                  <a:pt x="1966" y="2641"/>
                </a:lnTo>
                <a:lnTo>
                  <a:pt x="2027" y="2764"/>
                </a:lnTo>
                <a:lnTo>
                  <a:pt x="2119" y="2887"/>
                </a:lnTo>
                <a:lnTo>
                  <a:pt x="2303" y="2825"/>
                </a:lnTo>
                <a:lnTo>
                  <a:pt x="2672" y="2856"/>
                </a:lnTo>
                <a:lnTo>
                  <a:pt x="2856" y="2979"/>
                </a:lnTo>
                <a:lnTo>
                  <a:pt x="3255" y="3378"/>
                </a:lnTo>
                <a:lnTo>
                  <a:pt x="3133" y="3378"/>
                </a:lnTo>
                <a:lnTo>
                  <a:pt x="2948" y="3286"/>
                </a:lnTo>
                <a:lnTo>
                  <a:pt x="3071" y="3409"/>
                </a:lnTo>
                <a:lnTo>
                  <a:pt x="3225" y="3440"/>
                </a:lnTo>
                <a:lnTo>
                  <a:pt x="3225" y="3440"/>
                </a:lnTo>
                <a:lnTo>
                  <a:pt x="3286" y="3317"/>
                </a:lnTo>
                <a:lnTo>
                  <a:pt x="2703" y="2641"/>
                </a:lnTo>
                <a:lnTo>
                  <a:pt x="2058" y="2058"/>
                </a:lnTo>
                <a:lnTo>
                  <a:pt x="2027" y="1966"/>
                </a:lnTo>
                <a:lnTo>
                  <a:pt x="2088" y="1904"/>
                </a:lnTo>
                <a:lnTo>
                  <a:pt x="1966" y="1781"/>
                </a:lnTo>
                <a:lnTo>
                  <a:pt x="1935" y="1659"/>
                </a:lnTo>
                <a:lnTo>
                  <a:pt x="1781" y="1444"/>
                </a:lnTo>
                <a:lnTo>
                  <a:pt x="1659" y="1444"/>
                </a:lnTo>
                <a:lnTo>
                  <a:pt x="1659" y="1413"/>
                </a:lnTo>
                <a:lnTo>
                  <a:pt x="1720" y="1321"/>
                </a:lnTo>
                <a:lnTo>
                  <a:pt x="1720" y="1137"/>
                </a:lnTo>
                <a:lnTo>
                  <a:pt x="1781" y="1044"/>
                </a:lnTo>
                <a:lnTo>
                  <a:pt x="1996" y="1198"/>
                </a:lnTo>
                <a:lnTo>
                  <a:pt x="2058" y="1321"/>
                </a:lnTo>
                <a:lnTo>
                  <a:pt x="2150" y="1290"/>
                </a:lnTo>
                <a:lnTo>
                  <a:pt x="2150" y="1167"/>
                </a:lnTo>
                <a:lnTo>
                  <a:pt x="2303" y="1137"/>
                </a:lnTo>
                <a:lnTo>
                  <a:pt x="2426" y="1137"/>
                </a:lnTo>
                <a:lnTo>
                  <a:pt x="2488" y="1044"/>
                </a:lnTo>
                <a:lnTo>
                  <a:pt x="2641" y="1137"/>
                </a:lnTo>
                <a:lnTo>
                  <a:pt x="2703" y="1075"/>
                </a:lnTo>
                <a:lnTo>
                  <a:pt x="2825" y="1106"/>
                </a:lnTo>
                <a:lnTo>
                  <a:pt x="2887" y="1229"/>
                </a:lnTo>
                <a:lnTo>
                  <a:pt x="3010" y="1167"/>
                </a:lnTo>
                <a:lnTo>
                  <a:pt x="3194" y="1229"/>
                </a:lnTo>
                <a:lnTo>
                  <a:pt x="3317" y="1167"/>
                </a:lnTo>
                <a:lnTo>
                  <a:pt x="3378" y="1229"/>
                </a:lnTo>
                <a:lnTo>
                  <a:pt x="3562" y="1198"/>
                </a:lnTo>
                <a:lnTo>
                  <a:pt x="3747" y="1259"/>
                </a:lnTo>
                <a:lnTo>
                  <a:pt x="3839" y="1259"/>
                </a:lnTo>
                <a:lnTo>
                  <a:pt x="4023" y="1413"/>
                </a:lnTo>
                <a:lnTo>
                  <a:pt x="4238" y="1413"/>
                </a:lnTo>
                <a:lnTo>
                  <a:pt x="4238" y="1413"/>
                </a:lnTo>
                <a:close/>
                <a:moveTo>
                  <a:pt x="2549" y="3378"/>
                </a:moveTo>
                <a:lnTo>
                  <a:pt x="2825" y="3378"/>
                </a:lnTo>
                <a:lnTo>
                  <a:pt x="2948" y="3501"/>
                </a:lnTo>
                <a:lnTo>
                  <a:pt x="2703" y="3470"/>
                </a:lnTo>
                <a:lnTo>
                  <a:pt x="2549" y="3378"/>
                </a:lnTo>
                <a:close/>
                <a:moveTo>
                  <a:pt x="2334" y="3225"/>
                </a:moveTo>
                <a:lnTo>
                  <a:pt x="2764" y="3225"/>
                </a:lnTo>
                <a:lnTo>
                  <a:pt x="2580" y="3286"/>
                </a:lnTo>
                <a:lnTo>
                  <a:pt x="2334" y="3194"/>
                </a:lnTo>
                <a:close/>
                <a:moveTo>
                  <a:pt x="2334" y="3010"/>
                </a:moveTo>
                <a:lnTo>
                  <a:pt x="2672" y="3010"/>
                </a:lnTo>
                <a:lnTo>
                  <a:pt x="2733" y="3071"/>
                </a:lnTo>
                <a:lnTo>
                  <a:pt x="2580" y="3132"/>
                </a:lnTo>
                <a:lnTo>
                  <a:pt x="2426" y="3132"/>
                </a:lnTo>
                <a:close/>
                <a:moveTo>
                  <a:pt x="1167" y="1966"/>
                </a:moveTo>
                <a:lnTo>
                  <a:pt x="1259" y="1996"/>
                </a:lnTo>
                <a:lnTo>
                  <a:pt x="1352" y="2119"/>
                </a:lnTo>
                <a:lnTo>
                  <a:pt x="1321" y="2181"/>
                </a:lnTo>
                <a:close/>
                <a:moveTo>
                  <a:pt x="1044" y="1751"/>
                </a:moveTo>
                <a:lnTo>
                  <a:pt x="1167" y="1904"/>
                </a:lnTo>
                <a:lnTo>
                  <a:pt x="1014" y="1874"/>
                </a:lnTo>
                <a:lnTo>
                  <a:pt x="1014" y="1751"/>
                </a:lnTo>
                <a:close/>
                <a:moveTo>
                  <a:pt x="1075" y="2242"/>
                </a:moveTo>
                <a:lnTo>
                  <a:pt x="1229" y="2396"/>
                </a:lnTo>
                <a:lnTo>
                  <a:pt x="1290" y="2518"/>
                </a:lnTo>
                <a:close/>
                <a:moveTo>
                  <a:pt x="860" y="1966"/>
                </a:moveTo>
                <a:lnTo>
                  <a:pt x="983" y="2027"/>
                </a:lnTo>
                <a:lnTo>
                  <a:pt x="1014" y="2150"/>
                </a:lnTo>
                <a:close/>
                <a:moveTo>
                  <a:pt x="584" y="1536"/>
                </a:moveTo>
                <a:lnTo>
                  <a:pt x="768" y="1659"/>
                </a:lnTo>
                <a:lnTo>
                  <a:pt x="860" y="1874"/>
                </a:lnTo>
                <a:lnTo>
                  <a:pt x="768" y="1874"/>
                </a:lnTo>
                <a:lnTo>
                  <a:pt x="645" y="1720"/>
                </a:lnTo>
                <a:lnTo>
                  <a:pt x="676" y="1689"/>
                </a:lnTo>
                <a:lnTo>
                  <a:pt x="584" y="1505"/>
                </a:lnTo>
                <a:close/>
                <a:moveTo>
                  <a:pt x="707" y="1198"/>
                </a:moveTo>
                <a:lnTo>
                  <a:pt x="952" y="1536"/>
                </a:lnTo>
                <a:lnTo>
                  <a:pt x="830" y="1597"/>
                </a:lnTo>
                <a:lnTo>
                  <a:pt x="768" y="1505"/>
                </a:lnTo>
                <a:lnTo>
                  <a:pt x="645" y="1474"/>
                </a:lnTo>
                <a:lnTo>
                  <a:pt x="615" y="1259"/>
                </a:lnTo>
                <a:cubicBezTo>
                  <a:pt x="645" y="1229"/>
                  <a:pt x="676" y="1198"/>
                  <a:pt x="707" y="1198"/>
                </a:cubicBezTo>
                <a:close/>
              </a:path>
            </a:pathLst>
          </a:custGeom>
          <a:no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77"/>
          <p:cNvSpPr/>
          <p:nvPr/>
        </p:nvSpPr>
        <p:spPr>
          <a:xfrm>
            <a:off x="4851286" y="1712543"/>
            <a:ext cx="89539" cy="77229"/>
          </a:xfrm>
          <a:custGeom>
            <a:avLst/>
            <a:gdLst/>
            <a:ahLst/>
            <a:cxnLst/>
            <a:rect l="l" t="t" r="r" b="b"/>
            <a:pathLst>
              <a:path w="3102" h="2734" extrusionOk="0">
                <a:moveTo>
                  <a:pt x="1567" y="2457"/>
                </a:moveTo>
                <a:lnTo>
                  <a:pt x="1628" y="2334"/>
                </a:lnTo>
                <a:lnTo>
                  <a:pt x="1045" y="1689"/>
                </a:lnTo>
                <a:lnTo>
                  <a:pt x="369" y="1106"/>
                </a:lnTo>
                <a:lnTo>
                  <a:pt x="338" y="1014"/>
                </a:lnTo>
                <a:lnTo>
                  <a:pt x="400" y="952"/>
                </a:lnTo>
                <a:lnTo>
                  <a:pt x="308" y="799"/>
                </a:lnTo>
                <a:lnTo>
                  <a:pt x="277" y="676"/>
                </a:lnTo>
                <a:lnTo>
                  <a:pt x="93" y="492"/>
                </a:lnTo>
                <a:lnTo>
                  <a:pt x="1" y="492"/>
                </a:lnTo>
                <a:lnTo>
                  <a:pt x="1" y="369"/>
                </a:lnTo>
                <a:lnTo>
                  <a:pt x="62" y="308"/>
                </a:lnTo>
                <a:lnTo>
                  <a:pt x="62" y="93"/>
                </a:lnTo>
                <a:lnTo>
                  <a:pt x="123" y="0"/>
                </a:lnTo>
                <a:lnTo>
                  <a:pt x="308" y="154"/>
                </a:lnTo>
                <a:lnTo>
                  <a:pt x="369" y="277"/>
                </a:lnTo>
                <a:lnTo>
                  <a:pt x="492" y="246"/>
                </a:lnTo>
                <a:lnTo>
                  <a:pt x="492" y="123"/>
                </a:lnTo>
                <a:lnTo>
                  <a:pt x="645" y="93"/>
                </a:lnTo>
                <a:lnTo>
                  <a:pt x="738" y="123"/>
                </a:lnTo>
                <a:lnTo>
                  <a:pt x="830" y="31"/>
                </a:lnTo>
                <a:lnTo>
                  <a:pt x="953" y="93"/>
                </a:lnTo>
                <a:lnTo>
                  <a:pt x="1014" y="31"/>
                </a:lnTo>
                <a:lnTo>
                  <a:pt x="1167" y="62"/>
                </a:lnTo>
                <a:lnTo>
                  <a:pt x="1229" y="215"/>
                </a:lnTo>
                <a:lnTo>
                  <a:pt x="1352" y="123"/>
                </a:lnTo>
                <a:lnTo>
                  <a:pt x="1536" y="185"/>
                </a:lnTo>
                <a:lnTo>
                  <a:pt x="1659" y="123"/>
                </a:lnTo>
                <a:lnTo>
                  <a:pt x="1689" y="185"/>
                </a:lnTo>
                <a:lnTo>
                  <a:pt x="1904" y="154"/>
                </a:lnTo>
                <a:lnTo>
                  <a:pt x="2058" y="246"/>
                </a:lnTo>
                <a:lnTo>
                  <a:pt x="2181" y="215"/>
                </a:lnTo>
                <a:lnTo>
                  <a:pt x="2334" y="338"/>
                </a:lnTo>
                <a:lnTo>
                  <a:pt x="2580" y="369"/>
                </a:lnTo>
                <a:lnTo>
                  <a:pt x="2641" y="430"/>
                </a:lnTo>
                <a:lnTo>
                  <a:pt x="2703" y="400"/>
                </a:lnTo>
                <a:lnTo>
                  <a:pt x="2826" y="400"/>
                </a:lnTo>
                <a:lnTo>
                  <a:pt x="2795" y="615"/>
                </a:lnTo>
                <a:lnTo>
                  <a:pt x="2611" y="860"/>
                </a:lnTo>
                <a:lnTo>
                  <a:pt x="2641" y="983"/>
                </a:lnTo>
                <a:lnTo>
                  <a:pt x="2856" y="1167"/>
                </a:lnTo>
                <a:lnTo>
                  <a:pt x="2979" y="1167"/>
                </a:lnTo>
                <a:lnTo>
                  <a:pt x="3102" y="1259"/>
                </a:lnTo>
                <a:lnTo>
                  <a:pt x="3041" y="1352"/>
                </a:lnTo>
                <a:lnTo>
                  <a:pt x="2887" y="1290"/>
                </a:lnTo>
                <a:lnTo>
                  <a:pt x="2795" y="1352"/>
                </a:lnTo>
                <a:lnTo>
                  <a:pt x="2795" y="1505"/>
                </a:lnTo>
                <a:lnTo>
                  <a:pt x="2979" y="1720"/>
                </a:lnTo>
                <a:lnTo>
                  <a:pt x="2918" y="1812"/>
                </a:lnTo>
                <a:lnTo>
                  <a:pt x="2795" y="1751"/>
                </a:lnTo>
                <a:lnTo>
                  <a:pt x="2611" y="1659"/>
                </a:lnTo>
                <a:lnTo>
                  <a:pt x="2519" y="1720"/>
                </a:lnTo>
                <a:lnTo>
                  <a:pt x="2519" y="1843"/>
                </a:lnTo>
                <a:lnTo>
                  <a:pt x="2672" y="1935"/>
                </a:lnTo>
                <a:lnTo>
                  <a:pt x="2733" y="2058"/>
                </a:lnTo>
                <a:lnTo>
                  <a:pt x="2611" y="2119"/>
                </a:lnTo>
                <a:lnTo>
                  <a:pt x="2488" y="2119"/>
                </a:lnTo>
                <a:lnTo>
                  <a:pt x="2426" y="2303"/>
                </a:lnTo>
                <a:lnTo>
                  <a:pt x="2396" y="2518"/>
                </a:lnTo>
                <a:lnTo>
                  <a:pt x="2304" y="2703"/>
                </a:lnTo>
                <a:lnTo>
                  <a:pt x="2242" y="2733"/>
                </a:lnTo>
                <a:lnTo>
                  <a:pt x="2058" y="2488"/>
                </a:lnTo>
                <a:lnTo>
                  <a:pt x="1966" y="2549"/>
                </a:lnTo>
                <a:lnTo>
                  <a:pt x="1659" y="248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7"/>
          <p:cNvSpPr/>
          <p:nvPr/>
        </p:nvSpPr>
        <p:spPr>
          <a:xfrm>
            <a:off x="4800746" y="1668561"/>
            <a:ext cx="70316" cy="42908"/>
          </a:xfrm>
          <a:custGeom>
            <a:avLst/>
            <a:gdLst/>
            <a:ahLst/>
            <a:cxnLst/>
            <a:rect l="l" t="t" r="r" b="b"/>
            <a:pathLst>
              <a:path w="2427" h="1536" extrusionOk="0">
                <a:moveTo>
                  <a:pt x="62" y="1535"/>
                </a:moveTo>
                <a:lnTo>
                  <a:pt x="369" y="1505"/>
                </a:lnTo>
                <a:lnTo>
                  <a:pt x="584" y="1351"/>
                </a:lnTo>
                <a:lnTo>
                  <a:pt x="737" y="1321"/>
                </a:lnTo>
                <a:lnTo>
                  <a:pt x="1044" y="1443"/>
                </a:lnTo>
                <a:lnTo>
                  <a:pt x="1229" y="1443"/>
                </a:lnTo>
                <a:lnTo>
                  <a:pt x="1259" y="1136"/>
                </a:lnTo>
                <a:lnTo>
                  <a:pt x="1536" y="1013"/>
                </a:lnTo>
                <a:lnTo>
                  <a:pt x="1566" y="799"/>
                </a:lnTo>
                <a:lnTo>
                  <a:pt x="2058" y="553"/>
                </a:lnTo>
                <a:lnTo>
                  <a:pt x="2426" y="553"/>
                </a:lnTo>
                <a:lnTo>
                  <a:pt x="2395" y="246"/>
                </a:lnTo>
                <a:lnTo>
                  <a:pt x="2180" y="0"/>
                </a:lnTo>
                <a:lnTo>
                  <a:pt x="1966" y="62"/>
                </a:lnTo>
                <a:lnTo>
                  <a:pt x="1628" y="277"/>
                </a:lnTo>
                <a:lnTo>
                  <a:pt x="1536" y="246"/>
                </a:lnTo>
                <a:lnTo>
                  <a:pt x="1413" y="277"/>
                </a:lnTo>
                <a:lnTo>
                  <a:pt x="1229" y="369"/>
                </a:lnTo>
                <a:lnTo>
                  <a:pt x="1044" y="369"/>
                </a:lnTo>
                <a:lnTo>
                  <a:pt x="860" y="430"/>
                </a:lnTo>
                <a:lnTo>
                  <a:pt x="737" y="307"/>
                </a:lnTo>
                <a:lnTo>
                  <a:pt x="369" y="307"/>
                </a:lnTo>
                <a:lnTo>
                  <a:pt x="246" y="307"/>
                </a:lnTo>
                <a:lnTo>
                  <a:pt x="62" y="553"/>
                </a:lnTo>
                <a:lnTo>
                  <a:pt x="92" y="706"/>
                </a:lnTo>
                <a:lnTo>
                  <a:pt x="0" y="860"/>
                </a:lnTo>
                <a:lnTo>
                  <a:pt x="31" y="1136"/>
                </a:lnTo>
                <a:lnTo>
                  <a:pt x="62" y="1136"/>
                </a:lnTo>
                <a:lnTo>
                  <a:pt x="215" y="1228"/>
                </a:lnTo>
                <a:lnTo>
                  <a:pt x="215" y="1351"/>
                </a:lnTo>
                <a:lnTo>
                  <a:pt x="62" y="1382"/>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7"/>
          <p:cNvSpPr/>
          <p:nvPr/>
        </p:nvSpPr>
        <p:spPr>
          <a:xfrm>
            <a:off x="4709554" y="1602589"/>
            <a:ext cx="166432" cy="78312"/>
          </a:xfrm>
          <a:custGeom>
            <a:avLst/>
            <a:gdLst/>
            <a:ahLst/>
            <a:cxnLst/>
            <a:rect l="l" t="t" r="r" b="b"/>
            <a:pathLst>
              <a:path w="5743" h="2765" extrusionOk="0">
                <a:moveTo>
                  <a:pt x="3378" y="2641"/>
                </a:moveTo>
                <a:lnTo>
                  <a:pt x="3501" y="2641"/>
                </a:lnTo>
                <a:lnTo>
                  <a:pt x="3869" y="2641"/>
                </a:lnTo>
                <a:lnTo>
                  <a:pt x="3992" y="2764"/>
                </a:lnTo>
                <a:lnTo>
                  <a:pt x="4176" y="2703"/>
                </a:lnTo>
                <a:lnTo>
                  <a:pt x="4361" y="2703"/>
                </a:lnTo>
                <a:lnTo>
                  <a:pt x="4545" y="2611"/>
                </a:lnTo>
                <a:lnTo>
                  <a:pt x="4668" y="2580"/>
                </a:lnTo>
                <a:lnTo>
                  <a:pt x="4760" y="2611"/>
                </a:lnTo>
                <a:lnTo>
                  <a:pt x="5098" y="2396"/>
                </a:lnTo>
                <a:lnTo>
                  <a:pt x="5343" y="2303"/>
                </a:lnTo>
                <a:lnTo>
                  <a:pt x="5466" y="2150"/>
                </a:lnTo>
                <a:lnTo>
                  <a:pt x="5374" y="1996"/>
                </a:lnTo>
                <a:lnTo>
                  <a:pt x="5405" y="1843"/>
                </a:lnTo>
                <a:lnTo>
                  <a:pt x="5466" y="1659"/>
                </a:lnTo>
                <a:lnTo>
                  <a:pt x="5312" y="1474"/>
                </a:lnTo>
                <a:lnTo>
                  <a:pt x="5374" y="1413"/>
                </a:lnTo>
                <a:lnTo>
                  <a:pt x="5712" y="1413"/>
                </a:lnTo>
                <a:lnTo>
                  <a:pt x="5742" y="1259"/>
                </a:lnTo>
                <a:lnTo>
                  <a:pt x="5712" y="1075"/>
                </a:lnTo>
                <a:lnTo>
                  <a:pt x="5650" y="615"/>
                </a:lnTo>
                <a:lnTo>
                  <a:pt x="5681" y="369"/>
                </a:lnTo>
                <a:lnTo>
                  <a:pt x="5343" y="277"/>
                </a:lnTo>
                <a:lnTo>
                  <a:pt x="5220" y="185"/>
                </a:lnTo>
                <a:lnTo>
                  <a:pt x="5005" y="215"/>
                </a:lnTo>
                <a:lnTo>
                  <a:pt x="4760" y="215"/>
                </a:lnTo>
                <a:lnTo>
                  <a:pt x="4545" y="62"/>
                </a:lnTo>
                <a:lnTo>
                  <a:pt x="4268" y="62"/>
                </a:lnTo>
                <a:lnTo>
                  <a:pt x="4084" y="1"/>
                </a:lnTo>
                <a:lnTo>
                  <a:pt x="4023" y="154"/>
                </a:lnTo>
                <a:lnTo>
                  <a:pt x="3931" y="215"/>
                </a:lnTo>
                <a:lnTo>
                  <a:pt x="3931" y="338"/>
                </a:lnTo>
                <a:lnTo>
                  <a:pt x="3716" y="369"/>
                </a:lnTo>
                <a:lnTo>
                  <a:pt x="3624" y="461"/>
                </a:lnTo>
                <a:lnTo>
                  <a:pt x="3194" y="215"/>
                </a:lnTo>
                <a:lnTo>
                  <a:pt x="3102" y="185"/>
                </a:lnTo>
                <a:lnTo>
                  <a:pt x="3071" y="338"/>
                </a:lnTo>
                <a:lnTo>
                  <a:pt x="3071" y="523"/>
                </a:lnTo>
                <a:lnTo>
                  <a:pt x="2948" y="523"/>
                </a:lnTo>
                <a:lnTo>
                  <a:pt x="2856" y="676"/>
                </a:lnTo>
                <a:lnTo>
                  <a:pt x="2641" y="768"/>
                </a:lnTo>
                <a:lnTo>
                  <a:pt x="2426" y="1045"/>
                </a:lnTo>
                <a:lnTo>
                  <a:pt x="2426" y="1167"/>
                </a:lnTo>
                <a:lnTo>
                  <a:pt x="2641" y="1259"/>
                </a:lnTo>
                <a:lnTo>
                  <a:pt x="2672" y="1413"/>
                </a:lnTo>
                <a:lnTo>
                  <a:pt x="2580" y="1474"/>
                </a:lnTo>
                <a:lnTo>
                  <a:pt x="2395" y="1382"/>
                </a:lnTo>
                <a:lnTo>
                  <a:pt x="2211" y="1413"/>
                </a:lnTo>
                <a:lnTo>
                  <a:pt x="2027" y="1382"/>
                </a:lnTo>
                <a:lnTo>
                  <a:pt x="1873" y="1382"/>
                </a:lnTo>
                <a:lnTo>
                  <a:pt x="1628" y="1567"/>
                </a:lnTo>
                <a:lnTo>
                  <a:pt x="1474" y="1597"/>
                </a:lnTo>
                <a:lnTo>
                  <a:pt x="1351" y="1536"/>
                </a:lnTo>
                <a:lnTo>
                  <a:pt x="1198" y="1597"/>
                </a:lnTo>
                <a:lnTo>
                  <a:pt x="1075" y="1505"/>
                </a:lnTo>
                <a:lnTo>
                  <a:pt x="860" y="1474"/>
                </a:lnTo>
                <a:lnTo>
                  <a:pt x="645" y="1505"/>
                </a:lnTo>
                <a:lnTo>
                  <a:pt x="645" y="1597"/>
                </a:lnTo>
                <a:lnTo>
                  <a:pt x="614" y="1689"/>
                </a:lnTo>
                <a:lnTo>
                  <a:pt x="400" y="1628"/>
                </a:lnTo>
                <a:lnTo>
                  <a:pt x="277" y="1505"/>
                </a:lnTo>
                <a:lnTo>
                  <a:pt x="123" y="1567"/>
                </a:lnTo>
                <a:lnTo>
                  <a:pt x="31" y="1597"/>
                </a:lnTo>
                <a:lnTo>
                  <a:pt x="0" y="1597"/>
                </a:lnTo>
                <a:lnTo>
                  <a:pt x="92" y="1659"/>
                </a:lnTo>
                <a:lnTo>
                  <a:pt x="92" y="1781"/>
                </a:lnTo>
                <a:lnTo>
                  <a:pt x="185" y="1874"/>
                </a:lnTo>
                <a:lnTo>
                  <a:pt x="185" y="2027"/>
                </a:lnTo>
                <a:lnTo>
                  <a:pt x="307" y="2027"/>
                </a:lnTo>
                <a:lnTo>
                  <a:pt x="400" y="1996"/>
                </a:lnTo>
                <a:lnTo>
                  <a:pt x="584" y="2150"/>
                </a:lnTo>
                <a:lnTo>
                  <a:pt x="737" y="2027"/>
                </a:lnTo>
                <a:lnTo>
                  <a:pt x="860" y="2027"/>
                </a:lnTo>
                <a:lnTo>
                  <a:pt x="922" y="2150"/>
                </a:lnTo>
                <a:lnTo>
                  <a:pt x="922" y="2150"/>
                </a:lnTo>
                <a:lnTo>
                  <a:pt x="1198" y="2273"/>
                </a:lnTo>
                <a:lnTo>
                  <a:pt x="1628" y="2027"/>
                </a:lnTo>
                <a:lnTo>
                  <a:pt x="1812" y="2058"/>
                </a:lnTo>
                <a:lnTo>
                  <a:pt x="2088" y="2027"/>
                </a:lnTo>
                <a:lnTo>
                  <a:pt x="2058" y="2211"/>
                </a:lnTo>
                <a:lnTo>
                  <a:pt x="2488" y="2457"/>
                </a:lnTo>
                <a:lnTo>
                  <a:pt x="2979" y="2549"/>
                </a:lnTo>
                <a:lnTo>
                  <a:pt x="3255" y="251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77"/>
          <p:cNvSpPr/>
          <p:nvPr/>
        </p:nvSpPr>
        <p:spPr>
          <a:xfrm>
            <a:off x="4710103" y="1653007"/>
            <a:ext cx="3845" cy="6437"/>
          </a:xfrm>
          <a:custGeom>
            <a:avLst/>
            <a:gdLst/>
            <a:ahLst/>
            <a:cxnLst/>
            <a:rect l="l" t="t" r="r" b="b"/>
            <a:pathLst>
              <a:path w="154" h="247" extrusionOk="0">
                <a:moveTo>
                  <a:pt x="61" y="0"/>
                </a:moveTo>
                <a:lnTo>
                  <a:pt x="154" y="93"/>
                </a:lnTo>
                <a:lnTo>
                  <a:pt x="154" y="246"/>
                </a:lnTo>
                <a:lnTo>
                  <a:pt x="61" y="215"/>
                </a:lnTo>
                <a:lnTo>
                  <a:pt x="0" y="123"/>
                </a:lnTo>
                <a:lnTo>
                  <a:pt x="61" y="3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77"/>
          <p:cNvSpPr/>
          <p:nvPr/>
        </p:nvSpPr>
        <p:spPr>
          <a:xfrm>
            <a:off x="4628251" y="1637989"/>
            <a:ext cx="107662" cy="59530"/>
          </a:xfrm>
          <a:custGeom>
            <a:avLst/>
            <a:gdLst/>
            <a:ahLst/>
            <a:cxnLst/>
            <a:rect l="l" t="t" r="r" b="b"/>
            <a:pathLst>
              <a:path w="3716" h="2120" extrusionOk="0">
                <a:moveTo>
                  <a:pt x="1443" y="246"/>
                </a:moveTo>
                <a:lnTo>
                  <a:pt x="1566" y="277"/>
                </a:lnTo>
                <a:lnTo>
                  <a:pt x="1720" y="185"/>
                </a:lnTo>
                <a:lnTo>
                  <a:pt x="1904" y="277"/>
                </a:lnTo>
                <a:lnTo>
                  <a:pt x="1965" y="154"/>
                </a:lnTo>
                <a:lnTo>
                  <a:pt x="1965" y="62"/>
                </a:lnTo>
                <a:lnTo>
                  <a:pt x="2119" y="0"/>
                </a:lnTo>
                <a:lnTo>
                  <a:pt x="2180" y="154"/>
                </a:lnTo>
                <a:lnTo>
                  <a:pt x="2272" y="185"/>
                </a:lnTo>
                <a:lnTo>
                  <a:pt x="2364" y="123"/>
                </a:lnTo>
                <a:lnTo>
                  <a:pt x="2487" y="123"/>
                </a:lnTo>
                <a:lnTo>
                  <a:pt x="2702" y="277"/>
                </a:lnTo>
                <a:lnTo>
                  <a:pt x="2886" y="400"/>
                </a:lnTo>
                <a:lnTo>
                  <a:pt x="2886" y="553"/>
                </a:lnTo>
                <a:lnTo>
                  <a:pt x="2825" y="645"/>
                </a:lnTo>
                <a:lnTo>
                  <a:pt x="2886" y="737"/>
                </a:lnTo>
                <a:lnTo>
                  <a:pt x="3101" y="768"/>
                </a:lnTo>
                <a:lnTo>
                  <a:pt x="3194" y="737"/>
                </a:lnTo>
                <a:lnTo>
                  <a:pt x="3378" y="891"/>
                </a:lnTo>
                <a:lnTo>
                  <a:pt x="3531" y="768"/>
                </a:lnTo>
                <a:lnTo>
                  <a:pt x="3654" y="768"/>
                </a:lnTo>
                <a:lnTo>
                  <a:pt x="3716" y="891"/>
                </a:lnTo>
                <a:lnTo>
                  <a:pt x="3562" y="1106"/>
                </a:lnTo>
                <a:lnTo>
                  <a:pt x="3623" y="1352"/>
                </a:lnTo>
                <a:lnTo>
                  <a:pt x="3316" y="1413"/>
                </a:lnTo>
                <a:lnTo>
                  <a:pt x="3286" y="1751"/>
                </a:lnTo>
                <a:lnTo>
                  <a:pt x="3132" y="1628"/>
                </a:lnTo>
                <a:lnTo>
                  <a:pt x="2979" y="1628"/>
                </a:lnTo>
                <a:lnTo>
                  <a:pt x="2641" y="1536"/>
                </a:lnTo>
                <a:lnTo>
                  <a:pt x="2641" y="1751"/>
                </a:lnTo>
                <a:lnTo>
                  <a:pt x="2457" y="2058"/>
                </a:lnTo>
                <a:lnTo>
                  <a:pt x="2395" y="1904"/>
                </a:lnTo>
                <a:lnTo>
                  <a:pt x="2119" y="1751"/>
                </a:lnTo>
                <a:lnTo>
                  <a:pt x="2150" y="1566"/>
                </a:lnTo>
                <a:lnTo>
                  <a:pt x="1965" y="1444"/>
                </a:lnTo>
                <a:lnTo>
                  <a:pt x="1658" y="1966"/>
                </a:lnTo>
                <a:lnTo>
                  <a:pt x="1443" y="1874"/>
                </a:lnTo>
                <a:lnTo>
                  <a:pt x="1106" y="2119"/>
                </a:lnTo>
                <a:lnTo>
                  <a:pt x="952" y="2027"/>
                </a:lnTo>
                <a:lnTo>
                  <a:pt x="921" y="1904"/>
                </a:lnTo>
                <a:lnTo>
                  <a:pt x="829" y="1812"/>
                </a:lnTo>
                <a:lnTo>
                  <a:pt x="768" y="1628"/>
                </a:lnTo>
                <a:lnTo>
                  <a:pt x="676" y="1474"/>
                </a:lnTo>
                <a:lnTo>
                  <a:pt x="430" y="1444"/>
                </a:lnTo>
                <a:lnTo>
                  <a:pt x="307" y="1566"/>
                </a:lnTo>
                <a:lnTo>
                  <a:pt x="399" y="1751"/>
                </a:lnTo>
                <a:lnTo>
                  <a:pt x="184" y="1843"/>
                </a:lnTo>
                <a:lnTo>
                  <a:pt x="31" y="1812"/>
                </a:lnTo>
                <a:lnTo>
                  <a:pt x="0" y="1689"/>
                </a:lnTo>
                <a:lnTo>
                  <a:pt x="92" y="1659"/>
                </a:lnTo>
                <a:lnTo>
                  <a:pt x="184" y="1659"/>
                </a:lnTo>
                <a:lnTo>
                  <a:pt x="184" y="1505"/>
                </a:lnTo>
                <a:lnTo>
                  <a:pt x="215" y="1229"/>
                </a:lnTo>
                <a:lnTo>
                  <a:pt x="430" y="891"/>
                </a:lnTo>
                <a:lnTo>
                  <a:pt x="553" y="860"/>
                </a:lnTo>
                <a:lnTo>
                  <a:pt x="737" y="645"/>
                </a:lnTo>
                <a:lnTo>
                  <a:pt x="860" y="584"/>
                </a:lnTo>
                <a:lnTo>
                  <a:pt x="829" y="430"/>
                </a:lnTo>
                <a:lnTo>
                  <a:pt x="676" y="338"/>
                </a:lnTo>
                <a:lnTo>
                  <a:pt x="768" y="215"/>
                </a:lnTo>
                <a:lnTo>
                  <a:pt x="983" y="185"/>
                </a:lnTo>
                <a:lnTo>
                  <a:pt x="1013" y="308"/>
                </a:lnTo>
                <a:lnTo>
                  <a:pt x="1167" y="30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7"/>
          <p:cNvSpPr/>
          <p:nvPr/>
        </p:nvSpPr>
        <p:spPr>
          <a:xfrm>
            <a:off x="4621659" y="1568262"/>
            <a:ext cx="15383" cy="21990"/>
          </a:xfrm>
          <a:custGeom>
            <a:avLst/>
            <a:gdLst/>
            <a:ahLst/>
            <a:cxnLst/>
            <a:rect l="l" t="t" r="r" b="b"/>
            <a:pathLst>
              <a:path w="553" h="800" extrusionOk="0">
                <a:moveTo>
                  <a:pt x="92" y="584"/>
                </a:moveTo>
                <a:lnTo>
                  <a:pt x="92" y="492"/>
                </a:lnTo>
                <a:lnTo>
                  <a:pt x="31" y="462"/>
                </a:lnTo>
                <a:lnTo>
                  <a:pt x="31" y="339"/>
                </a:lnTo>
                <a:lnTo>
                  <a:pt x="0" y="247"/>
                </a:lnTo>
                <a:lnTo>
                  <a:pt x="62" y="124"/>
                </a:lnTo>
                <a:lnTo>
                  <a:pt x="123" y="1"/>
                </a:lnTo>
                <a:lnTo>
                  <a:pt x="246" y="1"/>
                </a:lnTo>
                <a:lnTo>
                  <a:pt x="430" y="247"/>
                </a:lnTo>
                <a:lnTo>
                  <a:pt x="461" y="431"/>
                </a:lnTo>
                <a:lnTo>
                  <a:pt x="553" y="492"/>
                </a:lnTo>
                <a:lnTo>
                  <a:pt x="553" y="769"/>
                </a:lnTo>
                <a:lnTo>
                  <a:pt x="430" y="799"/>
                </a:lnTo>
                <a:lnTo>
                  <a:pt x="215" y="738"/>
                </a:lnTo>
                <a:lnTo>
                  <a:pt x="123" y="584"/>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7"/>
          <p:cNvSpPr/>
          <p:nvPr/>
        </p:nvSpPr>
        <p:spPr>
          <a:xfrm>
            <a:off x="4832059" y="1980187"/>
            <a:ext cx="7692" cy="6435"/>
          </a:xfrm>
          <a:custGeom>
            <a:avLst/>
            <a:gdLst/>
            <a:ahLst/>
            <a:cxnLst/>
            <a:rect l="l" t="t" r="r" b="b"/>
            <a:pathLst>
              <a:path w="277" h="246" extrusionOk="0">
                <a:moveTo>
                  <a:pt x="31" y="0"/>
                </a:moveTo>
                <a:lnTo>
                  <a:pt x="0" y="123"/>
                </a:lnTo>
                <a:lnTo>
                  <a:pt x="184" y="246"/>
                </a:lnTo>
                <a:lnTo>
                  <a:pt x="276" y="154"/>
                </a:lnTo>
                <a:lnTo>
                  <a:pt x="276" y="3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7"/>
          <p:cNvSpPr/>
          <p:nvPr/>
        </p:nvSpPr>
        <p:spPr>
          <a:xfrm>
            <a:off x="4647478" y="1659980"/>
            <a:ext cx="273053" cy="301484"/>
          </a:xfrm>
          <a:custGeom>
            <a:avLst/>
            <a:gdLst/>
            <a:ahLst/>
            <a:cxnLst/>
            <a:rect l="l" t="t" r="r" b="b"/>
            <a:pathLst>
              <a:path w="9397" h="10625" extrusionOk="0">
                <a:moveTo>
                  <a:pt x="707" y="3378"/>
                </a:moveTo>
                <a:lnTo>
                  <a:pt x="645" y="3194"/>
                </a:lnTo>
                <a:lnTo>
                  <a:pt x="768" y="2948"/>
                </a:lnTo>
                <a:lnTo>
                  <a:pt x="492" y="2948"/>
                </a:lnTo>
                <a:lnTo>
                  <a:pt x="246" y="2764"/>
                </a:lnTo>
                <a:lnTo>
                  <a:pt x="185" y="2334"/>
                </a:lnTo>
                <a:lnTo>
                  <a:pt x="1" y="2119"/>
                </a:lnTo>
                <a:lnTo>
                  <a:pt x="123" y="1996"/>
                </a:lnTo>
                <a:lnTo>
                  <a:pt x="308" y="1965"/>
                </a:lnTo>
                <a:lnTo>
                  <a:pt x="338" y="1689"/>
                </a:lnTo>
                <a:lnTo>
                  <a:pt x="185" y="1566"/>
                </a:lnTo>
                <a:lnTo>
                  <a:pt x="185" y="1351"/>
                </a:lnTo>
                <a:lnTo>
                  <a:pt x="246" y="1259"/>
                </a:lnTo>
                <a:lnTo>
                  <a:pt x="431" y="1351"/>
                </a:lnTo>
                <a:lnTo>
                  <a:pt x="768" y="1106"/>
                </a:lnTo>
                <a:lnTo>
                  <a:pt x="983" y="1198"/>
                </a:lnTo>
                <a:lnTo>
                  <a:pt x="1260" y="676"/>
                </a:lnTo>
                <a:lnTo>
                  <a:pt x="1475" y="798"/>
                </a:lnTo>
                <a:lnTo>
                  <a:pt x="1444" y="983"/>
                </a:lnTo>
                <a:lnTo>
                  <a:pt x="1689" y="1136"/>
                </a:lnTo>
                <a:lnTo>
                  <a:pt x="1782" y="1290"/>
                </a:lnTo>
                <a:lnTo>
                  <a:pt x="1966" y="983"/>
                </a:lnTo>
                <a:lnTo>
                  <a:pt x="1966" y="768"/>
                </a:lnTo>
                <a:lnTo>
                  <a:pt x="2304" y="860"/>
                </a:lnTo>
                <a:lnTo>
                  <a:pt x="2457" y="860"/>
                </a:lnTo>
                <a:lnTo>
                  <a:pt x="2580" y="983"/>
                </a:lnTo>
                <a:lnTo>
                  <a:pt x="2641" y="676"/>
                </a:lnTo>
                <a:lnTo>
                  <a:pt x="2948" y="584"/>
                </a:lnTo>
                <a:lnTo>
                  <a:pt x="2856" y="338"/>
                </a:lnTo>
                <a:lnTo>
                  <a:pt x="3041" y="123"/>
                </a:lnTo>
                <a:lnTo>
                  <a:pt x="3317" y="246"/>
                </a:lnTo>
                <a:lnTo>
                  <a:pt x="3747" y="0"/>
                </a:lnTo>
                <a:lnTo>
                  <a:pt x="3931" y="62"/>
                </a:lnTo>
                <a:lnTo>
                  <a:pt x="4207" y="31"/>
                </a:lnTo>
                <a:lnTo>
                  <a:pt x="4177" y="184"/>
                </a:lnTo>
                <a:lnTo>
                  <a:pt x="4576" y="430"/>
                </a:lnTo>
                <a:lnTo>
                  <a:pt x="5098" y="522"/>
                </a:lnTo>
                <a:lnTo>
                  <a:pt x="5374" y="491"/>
                </a:lnTo>
                <a:lnTo>
                  <a:pt x="5466" y="614"/>
                </a:lnTo>
                <a:lnTo>
                  <a:pt x="5282" y="891"/>
                </a:lnTo>
                <a:lnTo>
                  <a:pt x="5343" y="1013"/>
                </a:lnTo>
                <a:lnTo>
                  <a:pt x="5251" y="1198"/>
                </a:lnTo>
                <a:lnTo>
                  <a:pt x="5282" y="1474"/>
                </a:lnTo>
                <a:lnTo>
                  <a:pt x="5098" y="1413"/>
                </a:lnTo>
                <a:lnTo>
                  <a:pt x="4975" y="1474"/>
                </a:lnTo>
                <a:lnTo>
                  <a:pt x="4852" y="1597"/>
                </a:lnTo>
                <a:lnTo>
                  <a:pt x="4699" y="1597"/>
                </a:lnTo>
                <a:lnTo>
                  <a:pt x="4514" y="1750"/>
                </a:lnTo>
                <a:lnTo>
                  <a:pt x="4330" y="1781"/>
                </a:lnTo>
                <a:lnTo>
                  <a:pt x="4269" y="1904"/>
                </a:lnTo>
                <a:lnTo>
                  <a:pt x="4361" y="2057"/>
                </a:lnTo>
                <a:lnTo>
                  <a:pt x="4484" y="2211"/>
                </a:lnTo>
                <a:lnTo>
                  <a:pt x="4361" y="2395"/>
                </a:lnTo>
                <a:lnTo>
                  <a:pt x="4269" y="2457"/>
                </a:lnTo>
                <a:lnTo>
                  <a:pt x="4361" y="2672"/>
                </a:lnTo>
                <a:lnTo>
                  <a:pt x="4392" y="2917"/>
                </a:lnTo>
                <a:lnTo>
                  <a:pt x="4484" y="3040"/>
                </a:lnTo>
                <a:lnTo>
                  <a:pt x="4852" y="3224"/>
                </a:lnTo>
                <a:lnTo>
                  <a:pt x="5036" y="3347"/>
                </a:lnTo>
                <a:lnTo>
                  <a:pt x="5129" y="3470"/>
                </a:lnTo>
                <a:lnTo>
                  <a:pt x="5681" y="4023"/>
                </a:lnTo>
                <a:lnTo>
                  <a:pt x="5681" y="4145"/>
                </a:lnTo>
                <a:lnTo>
                  <a:pt x="5743" y="4207"/>
                </a:lnTo>
                <a:lnTo>
                  <a:pt x="5743" y="4360"/>
                </a:lnTo>
                <a:lnTo>
                  <a:pt x="5865" y="4514"/>
                </a:lnTo>
                <a:lnTo>
                  <a:pt x="6019" y="4667"/>
                </a:lnTo>
                <a:lnTo>
                  <a:pt x="6142" y="4852"/>
                </a:lnTo>
                <a:lnTo>
                  <a:pt x="6357" y="5067"/>
                </a:lnTo>
                <a:lnTo>
                  <a:pt x="6480" y="5159"/>
                </a:lnTo>
                <a:lnTo>
                  <a:pt x="6633" y="5189"/>
                </a:lnTo>
                <a:lnTo>
                  <a:pt x="6756" y="5251"/>
                </a:lnTo>
                <a:lnTo>
                  <a:pt x="7063" y="5251"/>
                </a:lnTo>
                <a:lnTo>
                  <a:pt x="7186" y="5312"/>
                </a:lnTo>
                <a:lnTo>
                  <a:pt x="7401" y="5282"/>
                </a:lnTo>
                <a:lnTo>
                  <a:pt x="7554" y="5343"/>
                </a:lnTo>
                <a:lnTo>
                  <a:pt x="7524" y="5466"/>
                </a:lnTo>
                <a:lnTo>
                  <a:pt x="7309" y="5589"/>
                </a:lnTo>
                <a:lnTo>
                  <a:pt x="7309" y="5650"/>
                </a:lnTo>
                <a:lnTo>
                  <a:pt x="7401" y="5773"/>
                </a:lnTo>
                <a:lnTo>
                  <a:pt x="7554" y="5773"/>
                </a:lnTo>
                <a:lnTo>
                  <a:pt x="7861" y="5865"/>
                </a:lnTo>
                <a:lnTo>
                  <a:pt x="8537" y="6203"/>
                </a:lnTo>
                <a:lnTo>
                  <a:pt x="8783" y="6387"/>
                </a:lnTo>
                <a:lnTo>
                  <a:pt x="8936" y="6571"/>
                </a:lnTo>
                <a:lnTo>
                  <a:pt x="9212" y="6633"/>
                </a:lnTo>
                <a:lnTo>
                  <a:pt x="9335" y="6725"/>
                </a:lnTo>
                <a:lnTo>
                  <a:pt x="9397" y="6848"/>
                </a:lnTo>
                <a:lnTo>
                  <a:pt x="9397" y="7062"/>
                </a:lnTo>
                <a:lnTo>
                  <a:pt x="9335" y="7185"/>
                </a:lnTo>
                <a:lnTo>
                  <a:pt x="9335" y="7308"/>
                </a:lnTo>
                <a:lnTo>
                  <a:pt x="9305" y="7370"/>
                </a:lnTo>
                <a:lnTo>
                  <a:pt x="9305" y="7400"/>
                </a:lnTo>
                <a:lnTo>
                  <a:pt x="9151" y="7339"/>
                </a:lnTo>
                <a:lnTo>
                  <a:pt x="9028" y="7185"/>
                </a:lnTo>
                <a:lnTo>
                  <a:pt x="8967" y="7062"/>
                </a:lnTo>
                <a:lnTo>
                  <a:pt x="8998" y="6940"/>
                </a:lnTo>
                <a:lnTo>
                  <a:pt x="8905" y="6878"/>
                </a:lnTo>
                <a:lnTo>
                  <a:pt x="8660" y="6878"/>
                </a:lnTo>
                <a:lnTo>
                  <a:pt x="8598" y="6786"/>
                </a:lnTo>
                <a:lnTo>
                  <a:pt x="8414" y="6725"/>
                </a:lnTo>
                <a:lnTo>
                  <a:pt x="8322" y="6725"/>
                </a:lnTo>
                <a:lnTo>
                  <a:pt x="8230" y="6755"/>
                </a:lnTo>
                <a:lnTo>
                  <a:pt x="8199" y="6970"/>
                </a:lnTo>
                <a:lnTo>
                  <a:pt x="8076" y="7062"/>
                </a:lnTo>
                <a:lnTo>
                  <a:pt x="8076" y="7155"/>
                </a:lnTo>
                <a:lnTo>
                  <a:pt x="8076" y="7308"/>
                </a:lnTo>
                <a:lnTo>
                  <a:pt x="7954" y="7370"/>
                </a:lnTo>
                <a:lnTo>
                  <a:pt x="7954" y="7492"/>
                </a:lnTo>
                <a:lnTo>
                  <a:pt x="7984" y="7584"/>
                </a:lnTo>
                <a:lnTo>
                  <a:pt x="8138" y="7584"/>
                </a:lnTo>
                <a:lnTo>
                  <a:pt x="8353" y="7799"/>
                </a:lnTo>
                <a:lnTo>
                  <a:pt x="8414" y="7892"/>
                </a:lnTo>
                <a:lnTo>
                  <a:pt x="8383" y="8106"/>
                </a:lnTo>
                <a:lnTo>
                  <a:pt x="8414" y="8168"/>
                </a:lnTo>
                <a:lnTo>
                  <a:pt x="8353" y="8291"/>
                </a:lnTo>
                <a:lnTo>
                  <a:pt x="8230" y="8352"/>
                </a:lnTo>
                <a:lnTo>
                  <a:pt x="8076" y="8475"/>
                </a:lnTo>
                <a:lnTo>
                  <a:pt x="8076" y="8874"/>
                </a:lnTo>
                <a:lnTo>
                  <a:pt x="7861" y="9058"/>
                </a:lnTo>
                <a:lnTo>
                  <a:pt x="7831" y="9212"/>
                </a:lnTo>
                <a:lnTo>
                  <a:pt x="7708" y="9396"/>
                </a:lnTo>
                <a:lnTo>
                  <a:pt x="7462" y="9396"/>
                </a:lnTo>
                <a:lnTo>
                  <a:pt x="7278" y="9212"/>
                </a:lnTo>
                <a:lnTo>
                  <a:pt x="7278" y="9120"/>
                </a:lnTo>
                <a:lnTo>
                  <a:pt x="7339" y="9028"/>
                </a:lnTo>
                <a:lnTo>
                  <a:pt x="7431" y="8997"/>
                </a:lnTo>
                <a:lnTo>
                  <a:pt x="7524" y="8874"/>
                </a:lnTo>
                <a:lnTo>
                  <a:pt x="7554" y="8721"/>
                </a:lnTo>
                <a:lnTo>
                  <a:pt x="7524" y="8567"/>
                </a:lnTo>
                <a:lnTo>
                  <a:pt x="7585" y="8536"/>
                </a:lnTo>
                <a:lnTo>
                  <a:pt x="7646" y="8536"/>
                </a:lnTo>
                <a:lnTo>
                  <a:pt x="7739" y="8414"/>
                </a:lnTo>
                <a:lnTo>
                  <a:pt x="7739" y="8260"/>
                </a:lnTo>
                <a:lnTo>
                  <a:pt x="7646" y="8137"/>
                </a:lnTo>
                <a:lnTo>
                  <a:pt x="7554" y="7830"/>
                </a:lnTo>
                <a:lnTo>
                  <a:pt x="7493" y="7738"/>
                </a:lnTo>
                <a:lnTo>
                  <a:pt x="7431" y="7492"/>
                </a:lnTo>
                <a:lnTo>
                  <a:pt x="7370" y="7216"/>
                </a:lnTo>
                <a:lnTo>
                  <a:pt x="7247" y="7155"/>
                </a:lnTo>
                <a:lnTo>
                  <a:pt x="7155" y="7185"/>
                </a:lnTo>
                <a:lnTo>
                  <a:pt x="6940" y="7155"/>
                </a:lnTo>
                <a:lnTo>
                  <a:pt x="6879" y="7001"/>
                </a:lnTo>
                <a:lnTo>
                  <a:pt x="6695" y="7001"/>
                </a:lnTo>
                <a:lnTo>
                  <a:pt x="6633" y="6940"/>
                </a:lnTo>
                <a:lnTo>
                  <a:pt x="6664" y="6848"/>
                </a:lnTo>
                <a:lnTo>
                  <a:pt x="6695" y="6694"/>
                </a:lnTo>
                <a:lnTo>
                  <a:pt x="6572" y="6571"/>
                </a:lnTo>
                <a:lnTo>
                  <a:pt x="6418" y="6571"/>
                </a:lnTo>
                <a:lnTo>
                  <a:pt x="6265" y="6571"/>
                </a:lnTo>
                <a:lnTo>
                  <a:pt x="6265" y="6448"/>
                </a:lnTo>
                <a:lnTo>
                  <a:pt x="6111" y="6387"/>
                </a:lnTo>
                <a:lnTo>
                  <a:pt x="6019" y="6448"/>
                </a:lnTo>
                <a:lnTo>
                  <a:pt x="5927" y="6356"/>
                </a:lnTo>
                <a:lnTo>
                  <a:pt x="5743" y="6049"/>
                </a:lnTo>
                <a:lnTo>
                  <a:pt x="5589" y="6049"/>
                </a:lnTo>
                <a:lnTo>
                  <a:pt x="5405" y="5957"/>
                </a:lnTo>
                <a:lnTo>
                  <a:pt x="5313" y="6080"/>
                </a:lnTo>
                <a:lnTo>
                  <a:pt x="5159" y="6080"/>
                </a:lnTo>
                <a:lnTo>
                  <a:pt x="5129" y="5926"/>
                </a:lnTo>
                <a:lnTo>
                  <a:pt x="4975" y="5834"/>
                </a:lnTo>
                <a:lnTo>
                  <a:pt x="4821" y="5804"/>
                </a:lnTo>
                <a:lnTo>
                  <a:pt x="4514" y="5558"/>
                </a:lnTo>
                <a:lnTo>
                  <a:pt x="4177" y="5128"/>
                </a:lnTo>
                <a:lnTo>
                  <a:pt x="4054" y="5097"/>
                </a:lnTo>
                <a:lnTo>
                  <a:pt x="4023" y="4974"/>
                </a:lnTo>
                <a:lnTo>
                  <a:pt x="3870" y="4760"/>
                </a:lnTo>
                <a:lnTo>
                  <a:pt x="3655" y="4760"/>
                </a:lnTo>
                <a:lnTo>
                  <a:pt x="3624" y="4606"/>
                </a:lnTo>
                <a:lnTo>
                  <a:pt x="3378" y="4391"/>
                </a:lnTo>
                <a:lnTo>
                  <a:pt x="3255" y="4238"/>
                </a:lnTo>
                <a:lnTo>
                  <a:pt x="3071" y="4145"/>
                </a:lnTo>
                <a:lnTo>
                  <a:pt x="3071" y="3930"/>
                </a:lnTo>
                <a:lnTo>
                  <a:pt x="2948" y="3838"/>
                </a:lnTo>
                <a:lnTo>
                  <a:pt x="2948" y="3685"/>
                </a:lnTo>
                <a:lnTo>
                  <a:pt x="2795" y="3470"/>
                </a:lnTo>
                <a:lnTo>
                  <a:pt x="2733" y="3316"/>
                </a:lnTo>
                <a:lnTo>
                  <a:pt x="2672" y="3255"/>
                </a:lnTo>
                <a:lnTo>
                  <a:pt x="2611" y="3101"/>
                </a:lnTo>
                <a:lnTo>
                  <a:pt x="2365" y="3040"/>
                </a:lnTo>
                <a:lnTo>
                  <a:pt x="2211" y="2917"/>
                </a:lnTo>
                <a:lnTo>
                  <a:pt x="1659" y="2794"/>
                </a:lnTo>
                <a:lnTo>
                  <a:pt x="1229" y="3009"/>
                </a:lnTo>
                <a:lnTo>
                  <a:pt x="1229" y="3163"/>
                </a:lnTo>
                <a:lnTo>
                  <a:pt x="1075" y="3347"/>
                </a:lnTo>
                <a:lnTo>
                  <a:pt x="707" y="3408"/>
                </a:lnTo>
                <a:close/>
                <a:moveTo>
                  <a:pt x="1321" y="6172"/>
                </a:moveTo>
                <a:lnTo>
                  <a:pt x="1352" y="6172"/>
                </a:lnTo>
                <a:lnTo>
                  <a:pt x="1352" y="6080"/>
                </a:lnTo>
                <a:lnTo>
                  <a:pt x="1444" y="6018"/>
                </a:lnTo>
                <a:lnTo>
                  <a:pt x="1352" y="5957"/>
                </a:lnTo>
                <a:lnTo>
                  <a:pt x="1321" y="6049"/>
                </a:lnTo>
                <a:lnTo>
                  <a:pt x="1290" y="6080"/>
                </a:lnTo>
                <a:lnTo>
                  <a:pt x="1290" y="6172"/>
                </a:lnTo>
                <a:close/>
                <a:moveTo>
                  <a:pt x="3409" y="4821"/>
                </a:moveTo>
                <a:lnTo>
                  <a:pt x="3501" y="4852"/>
                </a:lnTo>
                <a:lnTo>
                  <a:pt x="3470" y="4790"/>
                </a:lnTo>
                <a:close/>
                <a:moveTo>
                  <a:pt x="2764" y="4360"/>
                </a:moveTo>
                <a:lnTo>
                  <a:pt x="2672" y="4422"/>
                </a:lnTo>
                <a:lnTo>
                  <a:pt x="2764" y="4452"/>
                </a:lnTo>
                <a:lnTo>
                  <a:pt x="2948" y="4391"/>
                </a:lnTo>
                <a:lnTo>
                  <a:pt x="3071" y="4391"/>
                </a:lnTo>
                <a:lnTo>
                  <a:pt x="3071" y="4299"/>
                </a:lnTo>
                <a:lnTo>
                  <a:pt x="3010" y="4207"/>
                </a:lnTo>
                <a:lnTo>
                  <a:pt x="2948" y="4268"/>
                </a:lnTo>
                <a:lnTo>
                  <a:pt x="2764" y="4330"/>
                </a:lnTo>
                <a:close/>
                <a:moveTo>
                  <a:pt x="1751" y="8383"/>
                </a:moveTo>
                <a:lnTo>
                  <a:pt x="1812" y="8352"/>
                </a:lnTo>
                <a:lnTo>
                  <a:pt x="1874" y="8383"/>
                </a:lnTo>
                <a:lnTo>
                  <a:pt x="1997" y="8352"/>
                </a:lnTo>
                <a:lnTo>
                  <a:pt x="1997" y="8137"/>
                </a:lnTo>
                <a:lnTo>
                  <a:pt x="2058" y="8045"/>
                </a:lnTo>
                <a:lnTo>
                  <a:pt x="2211" y="8045"/>
                </a:lnTo>
                <a:lnTo>
                  <a:pt x="2304" y="8137"/>
                </a:lnTo>
                <a:lnTo>
                  <a:pt x="2426" y="8137"/>
                </a:lnTo>
                <a:lnTo>
                  <a:pt x="2488" y="8014"/>
                </a:lnTo>
                <a:lnTo>
                  <a:pt x="2488" y="7707"/>
                </a:lnTo>
                <a:lnTo>
                  <a:pt x="2519" y="7615"/>
                </a:lnTo>
                <a:lnTo>
                  <a:pt x="2457" y="7308"/>
                </a:lnTo>
                <a:lnTo>
                  <a:pt x="2519" y="7001"/>
                </a:lnTo>
                <a:lnTo>
                  <a:pt x="2334" y="6817"/>
                </a:lnTo>
                <a:lnTo>
                  <a:pt x="2488" y="6694"/>
                </a:lnTo>
                <a:lnTo>
                  <a:pt x="2519" y="6571"/>
                </a:lnTo>
                <a:lnTo>
                  <a:pt x="2488" y="6356"/>
                </a:lnTo>
                <a:lnTo>
                  <a:pt x="2365" y="6264"/>
                </a:lnTo>
                <a:lnTo>
                  <a:pt x="2273" y="6018"/>
                </a:lnTo>
                <a:lnTo>
                  <a:pt x="2181" y="6080"/>
                </a:lnTo>
                <a:lnTo>
                  <a:pt x="2058" y="5988"/>
                </a:lnTo>
                <a:lnTo>
                  <a:pt x="1935" y="5988"/>
                </a:lnTo>
                <a:lnTo>
                  <a:pt x="1628" y="6356"/>
                </a:lnTo>
                <a:lnTo>
                  <a:pt x="1505" y="6356"/>
                </a:lnTo>
                <a:lnTo>
                  <a:pt x="1321" y="6233"/>
                </a:lnTo>
                <a:lnTo>
                  <a:pt x="1321" y="6418"/>
                </a:lnTo>
                <a:lnTo>
                  <a:pt x="1290" y="6540"/>
                </a:lnTo>
                <a:lnTo>
                  <a:pt x="1413" y="6663"/>
                </a:lnTo>
                <a:lnTo>
                  <a:pt x="1444" y="6786"/>
                </a:lnTo>
                <a:lnTo>
                  <a:pt x="1536" y="6878"/>
                </a:lnTo>
                <a:lnTo>
                  <a:pt x="1536" y="7062"/>
                </a:lnTo>
                <a:lnTo>
                  <a:pt x="1413" y="7216"/>
                </a:lnTo>
                <a:lnTo>
                  <a:pt x="1475" y="7308"/>
                </a:lnTo>
                <a:lnTo>
                  <a:pt x="1628" y="7308"/>
                </a:lnTo>
                <a:lnTo>
                  <a:pt x="1628" y="7370"/>
                </a:lnTo>
                <a:lnTo>
                  <a:pt x="1536" y="7492"/>
                </a:lnTo>
                <a:lnTo>
                  <a:pt x="1475" y="7769"/>
                </a:lnTo>
                <a:lnTo>
                  <a:pt x="1536" y="7892"/>
                </a:lnTo>
                <a:lnTo>
                  <a:pt x="1628" y="8229"/>
                </a:lnTo>
                <a:lnTo>
                  <a:pt x="1751" y="8352"/>
                </a:lnTo>
                <a:close/>
                <a:moveTo>
                  <a:pt x="6971" y="10563"/>
                </a:moveTo>
                <a:lnTo>
                  <a:pt x="6971" y="10348"/>
                </a:lnTo>
                <a:lnTo>
                  <a:pt x="7032" y="10256"/>
                </a:lnTo>
                <a:lnTo>
                  <a:pt x="7002" y="10072"/>
                </a:lnTo>
                <a:lnTo>
                  <a:pt x="6848" y="9857"/>
                </a:lnTo>
                <a:lnTo>
                  <a:pt x="7002" y="9488"/>
                </a:lnTo>
                <a:lnTo>
                  <a:pt x="7155" y="9335"/>
                </a:lnTo>
                <a:lnTo>
                  <a:pt x="7186" y="9120"/>
                </a:lnTo>
                <a:lnTo>
                  <a:pt x="7063" y="8966"/>
                </a:lnTo>
                <a:lnTo>
                  <a:pt x="6848" y="9181"/>
                </a:lnTo>
                <a:lnTo>
                  <a:pt x="6756" y="9181"/>
                </a:lnTo>
                <a:lnTo>
                  <a:pt x="6572" y="9089"/>
                </a:lnTo>
                <a:lnTo>
                  <a:pt x="6418" y="9273"/>
                </a:lnTo>
                <a:lnTo>
                  <a:pt x="6019" y="9243"/>
                </a:lnTo>
                <a:lnTo>
                  <a:pt x="5712" y="9335"/>
                </a:lnTo>
                <a:lnTo>
                  <a:pt x="5497" y="9304"/>
                </a:lnTo>
                <a:lnTo>
                  <a:pt x="5343" y="9181"/>
                </a:lnTo>
                <a:lnTo>
                  <a:pt x="5159" y="9212"/>
                </a:lnTo>
                <a:lnTo>
                  <a:pt x="5067" y="9273"/>
                </a:lnTo>
                <a:lnTo>
                  <a:pt x="5006" y="9212"/>
                </a:lnTo>
                <a:lnTo>
                  <a:pt x="4821" y="9304"/>
                </a:lnTo>
                <a:lnTo>
                  <a:pt x="4791" y="9580"/>
                </a:lnTo>
                <a:lnTo>
                  <a:pt x="4944" y="9734"/>
                </a:lnTo>
                <a:lnTo>
                  <a:pt x="5129" y="9703"/>
                </a:lnTo>
                <a:lnTo>
                  <a:pt x="5436" y="9918"/>
                </a:lnTo>
                <a:lnTo>
                  <a:pt x="5620" y="9949"/>
                </a:lnTo>
                <a:lnTo>
                  <a:pt x="5773" y="10133"/>
                </a:lnTo>
                <a:lnTo>
                  <a:pt x="6142" y="10256"/>
                </a:lnTo>
                <a:lnTo>
                  <a:pt x="6234" y="10225"/>
                </a:lnTo>
                <a:lnTo>
                  <a:pt x="6387" y="10348"/>
                </a:lnTo>
                <a:lnTo>
                  <a:pt x="6418" y="10471"/>
                </a:lnTo>
                <a:lnTo>
                  <a:pt x="6817" y="1062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7"/>
          <p:cNvSpPr/>
          <p:nvPr/>
        </p:nvSpPr>
        <p:spPr>
          <a:xfrm>
            <a:off x="4299741" y="1757597"/>
            <a:ext cx="297193" cy="217739"/>
          </a:xfrm>
          <a:custGeom>
            <a:avLst/>
            <a:gdLst/>
            <a:ahLst/>
            <a:cxnLst/>
            <a:rect l="l" t="t" r="r" b="b"/>
            <a:pathLst>
              <a:path w="10226" h="7677" extrusionOk="0">
                <a:moveTo>
                  <a:pt x="5803" y="338"/>
                </a:moveTo>
                <a:lnTo>
                  <a:pt x="5957" y="399"/>
                </a:lnTo>
                <a:lnTo>
                  <a:pt x="5957" y="461"/>
                </a:lnTo>
                <a:lnTo>
                  <a:pt x="6049" y="461"/>
                </a:lnTo>
                <a:lnTo>
                  <a:pt x="6080" y="614"/>
                </a:lnTo>
                <a:lnTo>
                  <a:pt x="6049" y="737"/>
                </a:lnTo>
                <a:lnTo>
                  <a:pt x="6295" y="706"/>
                </a:lnTo>
                <a:lnTo>
                  <a:pt x="6633" y="860"/>
                </a:lnTo>
                <a:lnTo>
                  <a:pt x="6786" y="1013"/>
                </a:lnTo>
                <a:lnTo>
                  <a:pt x="6940" y="952"/>
                </a:lnTo>
                <a:lnTo>
                  <a:pt x="7124" y="1136"/>
                </a:lnTo>
                <a:lnTo>
                  <a:pt x="7369" y="1136"/>
                </a:lnTo>
                <a:lnTo>
                  <a:pt x="7462" y="1198"/>
                </a:lnTo>
                <a:lnTo>
                  <a:pt x="7615" y="1044"/>
                </a:lnTo>
                <a:lnTo>
                  <a:pt x="8014" y="1044"/>
                </a:lnTo>
                <a:lnTo>
                  <a:pt x="8137" y="1106"/>
                </a:lnTo>
                <a:lnTo>
                  <a:pt x="8383" y="1106"/>
                </a:lnTo>
                <a:lnTo>
                  <a:pt x="8598" y="1228"/>
                </a:lnTo>
                <a:lnTo>
                  <a:pt x="8997" y="1198"/>
                </a:lnTo>
                <a:lnTo>
                  <a:pt x="9273" y="1351"/>
                </a:lnTo>
                <a:lnTo>
                  <a:pt x="9365" y="1382"/>
                </a:lnTo>
                <a:lnTo>
                  <a:pt x="9365" y="1474"/>
                </a:lnTo>
                <a:lnTo>
                  <a:pt x="9243" y="1566"/>
                </a:lnTo>
                <a:lnTo>
                  <a:pt x="9304" y="1843"/>
                </a:lnTo>
                <a:lnTo>
                  <a:pt x="9273" y="2027"/>
                </a:lnTo>
                <a:lnTo>
                  <a:pt x="9181" y="2180"/>
                </a:lnTo>
                <a:lnTo>
                  <a:pt x="8874" y="2365"/>
                </a:lnTo>
                <a:cubicBezTo>
                  <a:pt x="8874" y="2365"/>
                  <a:pt x="8751" y="2549"/>
                  <a:pt x="8721" y="2549"/>
                </a:cubicBezTo>
                <a:lnTo>
                  <a:pt x="8475" y="2672"/>
                </a:lnTo>
                <a:lnTo>
                  <a:pt x="8137" y="2672"/>
                </a:lnTo>
                <a:lnTo>
                  <a:pt x="7953" y="2794"/>
                </a:lnTo>
                <a:lnTo>
                  <a:pt x="7769" y="2917"/>
                </a:lnTo>
                <a:lnTo>
                  <a:pt x="7861" y="2979"/>
                </a:lnTo>
                <a:lnTo>
                  <a:pt x="7799" y="3163"/>
                </a:lnTo>
                <a:lnTo>
                  <a:pt x="7677" y="3255"/>
                </a:lnTo>
                <a:lnTo>
                  <a:pt x="7677" y="3255"/>
                </a:lnTo>
                <a:lnTo>
                  <a:pt x="7707" y="3224"/>
                </a:lnTo>
                <a:lnTo>
                  <a:pt x="7615" y="3194"/>
                </a:lnTo>
                <a:lnTo>
                  <a:pt x="7369" y="3593"/>
                </a:lnTo>
                <a:lnTo>
                  <a:pt x="7216" y="3685"/>
                </a:lnTo>
                <a:lnTo>
                  <a:pt x="6878" y="4207"/>
                </a:lnTo>
                <a:lnTo>
                  <a:pt x="6786" y="4330"/>
                </a:lnTo>
                <a:lnTo>
                  <a:pt x="6940" y="4575"/>
                </a:lnTo>
                <a:lnTo>
                  <a:pt x="6970" y="4729"/>
                </a:lnTo>
                <a:lnTo>
                  <a:pt x="7093" y="4790"/>
                </a:lnTo>
                <a:lnTo>
                  <a:pt x="7308" y="5067"/>
                </a:lnTo>
                <a:lnTo>
                  <a:pt x="7124" y="5251"/>
                </a:lnTo>
                <a:lnTo>
                  <a:pt x="6847" y="5312"/>
                </a:lnTo>
                <a:lnTo>
                  <a:pt x="6847" y="5496"/>
                </a:lnTo>
                <a:lnTo>
                  <a:pt x="6571" y="5896"/>
                </a:lnTo>
                <a:lnTo>
                  <a:pt x="6540" y="6141"/>
                </a:lnTo>
                <a:lnTo>
                  <a:pt x="6633" y="6203"/>
                </a:lnTo>
                <a:lnTo>
                  <a:pt x="6540" y="6326"/>
                </a:lnTo>
                <a:lnTo>
                  <a:pt x="6264" y="6326"/>
                </a:lnTo>
                <a:lnTo>
                  <a:pt x="5773" y="6540"/>
                </a:lnTo>
                <a:lnTo>
                  <a:pt x="5773" y="6725"/>
                </a:lnTo>
                <a:lnTo>
                  <a:pt x="5589" y="7032"/>
                </a:lnTo>
                <a:lnTo>
                  <a:pt x="5404" y="6940"/>
                </a:lnTo>
                <a:lnTo>
                  <a:pt x="5251" y="6817"/>
                </a:lnTo>
                <a:lnTo>
                  <a:pt x="5159" y="6970"/>
                </a:lnTo>
                <a:lnTo>
                  <a:pt x="5036" y="7062"/>
                </a:lnTo>
                <a:lnTo>
                  <a:pt x="4882" y="6970"/>
                </a:lnTo>
                <a:lnTo>
                  <a:pt x="4759" y="6970"/>
                </a:lnTo>
                <a:lnTo>
                  <a:pt x="4698" y="7032"/>
                </a:lnTo>
                <a:lnTo>
                  <a:pt x="4483" y="7001"/>
                </a:lnTo>
                <a:lnTo>
                  <a:pt x="4145" y="6909"/>
                </a:lnTo>
                <a:lnTo>
                  <a:pt x="3992" y="7001"/>
                </a:lnTo>
                <a:lnTo>
                  <a:pt x="3715" y="7032"/>
                </a:lnTo>
                <a:lnTo>
                  <a:pt x="3439" y="7277"/>
                </a:lnTo>
                <a:lnTo>
                  <a:pt x="3132" y="7308"/>
                </a:lnTo>
                <a:lnTo>
                  <a:pt x="3009" y="7431"/>
                </a:lnTo>
                <a:lnTo>
                  <a:pt x="3009" y="7554"/>
                </a:lnTo>
                <a:lnTo>
                  <a:pt x="2764" y="7677"/>
                </a:lnTo>
                <a:lnTo>
                  <a:pt x="2518" y="7646"/>
                </a:lnTo>
                <a:lnTo>
                  <a:pt x="2242" y="7370"/>
                </a:lnTo>
                <a:lnTo>
                  <a:pt x="2088" y="7001"/>
                </a:lnTo>
                <a:lnTo>
                  <a:pt x="2119" y="6940"/>
                </a:lnTo>
                <a:lnTo>
                  <a:pt x="1781" y="6602"/>
                </a:lnTo>
                <a:lnTo>
                  <a:pt x="1535" y="6602"/>
                </a:lnTo>
                <a:lnTo>
                  <a:pt x="1382" y="6540"/>
                </a:lnTo>
                <a:lnTo>
                  <a:pt x="1382" y="6356"/>
                </a:lnTo>
                <a:lnTo>
                  <a:pt x="1290" y="6172"/>
                </a:lnTo>
                <a:lnTo>
                  <a:pt x="1474" y="5804"/>
                </a:lnTo>
                <a:lnTo>
                  <a:pt x="1658" y="5650"/>
                </a:lnTo>
                <a:lnTo>
                  <a:pt x="1689" y="5496"/>
                </a:lnTo>
                <a:lnTo>
                  <a:pt x="1505" y="5496"/>
                </a:lnTo>
                <a:lnTo>
                  <a:pt x="1382" y="5251"/>
                </a:lnTo>
                <a:lnTo>
                  <a:pt x="1658" y="4975"/>
                </a:lnTo>
                <a:lnTo>
                  <a:pt x="1658" y="4637"/>
                </a:lnTo>
                <a:lnTo>
                  <a:pt x="1474" y="4545"/>
                </a:lnTo>
                <a:lnTo>
                  <a:pt x="1259" y="4115"/>
                </a:lnTo>
                <a:lnTo>
                  <a:pt x="1443" y="4084"/>
                </a:lnTo>
                <a:lnTo>
                  <a:pt x="1597" y="4115"/>
                </a:lnTo>
                <a:lnTo>
                  <a:pt x="1812" y="3808"/>
                </a:lnTo>
                <a:lnTo>
                  <a:pt x="1658" y="3654"/>
                </a:lnTo>
                <a:lnTo>
                  <a:pt x="1842" y="3470"/>
                </a:lnTo>
                <a:lnTo>
                  <a:pt x="1873" y="2948"/>
                </a:lnTo>
                <a:lnTo>
                  <a:pt x="1842" y="2733"/>
                </a:lnTo>
                <a:lnTo>
                  <a:pt x="2149" y="2457"/>
                </a:lnTo>
                <a:lnTo>
                  <a:pt x="2272" y="2457"/>
                </a:lnTo>
                <a:lnTo>
                  <a:pt x="2303" y="2272"/>
                </a:lnTo>
                <a:lnTo>
                  <a:pt x="2149" y="2027"/>
                </a:lnTo>
                <a:lnTo>
                  <a:pt x="2119" y="1843"/>
                </a:lnTo>
                <a:lnTo>
                  <a:pt x="1750" y="1781"/>
                </a:lnTo>
                <a:lnTo>
                  <a:pt x="1597" y="1935"/>
                </a:lnTo>
                <a:lnTo>
                  <a:pt x="1136" y="1843"/>
                </a:lnTo>
                <a:lnTo>
                  <a:pt x="860" y="1996"/>
                </a:lnTo>
                <a:lnTo>
                  <a:pt x="798" y="1873"/>
                </a:lnTo>
                <a:lnTo>
                  <a:pt x="798" y="1689"/>
                </a:lnTo>
                <a:lnTo>
                  <a:pt x="676" y="1658"/>
                </a:lnTo>
                <a:lnTo>
                  <a:pt x="276" y="1720"/>
                </a:lnTo>
                <a:lnTo>
                  <a:pt x="276" y="1658"/>
                </a:lnTo>
                <a:lnTo>
                  <a:pt x="491" y="1505"/>
                </a:lnTo>
                <a:lnTo>
                  <a:pt x="338" y="1474"/>
                </a:lnTo>
                <a:lnTo>
                  <a:pt x="430" y="1382"/>
                </a:lnTo>
                <a:lnTo>
                  <a:pt x="368" y="1321"/>
                </a:lnTo>
                <a:lnTo>
                  <a:pt x="399" y="1136"/>
                </a:lnTo>
                <a:lnTo>
                  <a:pt x="276" y="1259"/>
                </a:lnTo>
                <a:lnTo>
                  <a:pt x="215" y="1228"/>
                </a:lnTo>
                <a:lnTo>
                  <a:pt x="246" y="1013"/>
                </a:lnTo>
                <a:lnTo>
                  <a:pt x="184" y="983"/>
                </a:lnTo>
                <a:lnTo>
                  <a:pt x="184" y="891"/>
                </a:lnTo>
                <a:lnTo>
                  <a:pt x="92" y="921"/>
                </a:lnTo>
                <a:lnTo>
                  <a:pt x="0" y="737"/>
                </a:lnTo>
                <a:lnTo>
                  <a:pt x="92" y="553"/>
                </a:lnTo>
                <a:lnTo>
                  <a:pt x="399" y="461"/>
                </a:lnTo>
                <a:lnTo>
                  <a:pt x="522" y="491"/>
                </a:lnTo>
                <a:lnTo>
                  <a:pt x="768" y="461"/>
                </a:lnTo>
                <a:lnTo>
                  <a:pt x="890" y="369"/>
                </a:lnTo>
                <a:lnTo>
                  <a:pt x="798" y="307"/>
                </a:lnTo>
                <a:lnTo>
                  <a:pt x="798" y="184"/>
                </a:lnTo>
                <a:lnTo>
                  <a:pt x="1075" y="31"/>
                </a:lnTo>
                <a:lnTo>
                  <a:pt x="1136" y="92"/>
                </a:lnTo>
                <a:lnTo>
                  <a:pt x="1259" y="0"/>
                </a:lnTo>
                <a:lnTo>
                  <a:pt x="1474" y="31"/>
                </a:lnTo>
                <a:lnTo>
                  <a:pt x="1627" y="246"/>
                </a:lnTo>
                <a:lnTo>
                  <a:pt x="1781" y="123"/>
                </a:lnTo>
                <a:lnTo>
                  <a:pt x="1965" y="123"/>
                </a:lnTo>
                <a:lnTo>
                  <a:pt x="2149" y="215"/>
                </a:lnTo>
                <a:lnTo>
                  <a:pt x="2364" y="123"/>
                </a:lnTo>
                <a:lnTo>
                  <a:pt x="2610" y="62"/>
                </a:lnTo>
                <a:lnTo>
                  <a:pt x="2671" y="123"/>
                </a:lnTo>
                <a:lnTo>
                  <a:pt x="2886" y="246"/>
                </a:lnTo>
                <a:lnTo>
                  <a:pt x="3470" y="338"/>
                </a:lnTo>
                <a:lnTo>
                  <a:pt x="3746" y="399"/>
                </a:lnTo>
                <a:lnTo>
                  <a:pt x="4145" y="215"/>
                </a:lnTo>
                <a:lnTo>
                  <a:pt x="4422" y="246"/>
                </a:lnTo>
                <a:lnTo>
                  <a:pt x="4483" y="399"/>
                </a:lnTo>
                <a:lnTo>
                  <a:pt x="4790" y="430"/>
                </a:lnTo>
                <a:lnTo>
                  <a:pt x="4944" y="277"/>
                </a:lnTo>
                <a:lnTo>
                  <a:pt x="5067" y="277"/>
                </a:lnTo>
                <a:lnTo>
                  <a:pt x="5527" y="553"/>
                </a:lnTo>
                <a:lnTo>
                  <a:pt x="5589" y="430"/>
                </a:lnTo>
                <a:lnTo>
                  <a:pt x="5711" y="430"/>
                </a:lnTo>
                <a:lnTo>
                  <a:pt x="5773" y="399"/>
                </a:lnTo>
                <a:close/>
                <a:moveTo>
                  <a:pt x="9795" y="3931"/>
                </a:moveTo>
                <a:lnTo>
                  <a:pt x="10072" y="3961"/>
                </a:lnTo>
                <a:lnTo>
                  <a:pt x="10194" y="4053"/>
                </a:lnTo>
                <a:lnTo>
                  <a:pt x="10225" y="3961"/>
                </a:lnTo>
                <a:lnTo>
                  <a:pt x="10072" y="3777"/>
                </a:lnTo>
                <a:lnTo>
                  <a:pt x="9826" y="3838"/>
                </a:lnTo>
                <a:close/>
                <a:moveTo>
                  <a:pt x="9304" y="4514"/>
                </a:moveTo>
                <a:lnTo>
                  <a:pt x="9396" y="4299"/>
                </a:lnTo>
                <a:lnTo>
                  <a:pt x="9580" y="4145"/>
                </a:lnTo>
                <a:lnTo>
                  <a:pt x="9396" y="4145"/>
                </a:lnTo>
                <a:lnTo>
                  <a:pt x="9212" y="4115"/>
                </a:lnTo>
                <a:lnTo>
                  <a:pt x="9058" y="4207"/>
                </a:lnTo>
                <a:lnTo>
                  <a:pt x="9028" y="4360"/>
                </a:lnTo>
                <a:lnTo>
                  <a:pt x="9181" y="4391"/>
                </a:lnTo>
                <a:lnTo>
                  <a:pt x="9304" y="4514"/>
                </a:lnTo>
                <a:close/>
                <a:moveTo>
                  <a:pt x="8321" y="5067"/>
                </a:moveTo>
                <a:lnTo>
                  <a:pt x="8413" y="4944"/>
                </a:lnTo>
                <a:lnTo>
                  <a:pt x="8506" y="4852"/>
                </a:lnTo>
                <a:lnTo>
                  <a:pt x="8444" y="4729"/>
                </a:lnTo>
                <a:lnTo>
                  <a:pt x="8229" y="4790"/>
                </a:lnTo>
                <a:lnTo>
                  <a:pt x="8199" y="4944"/>
                </a:lnTo>
                <a:close/>
              </a:path>
            </a:pathLst>
          </a:custGeom>
          <a:no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77"/>
          <p:cNvSpPr/>
          <p:nvPr/>
        </p:nvSpPr>
        <p:spPr>
          <a:xfrm>
            <a:off x="4292599" y="1803188"/>
            <a:ext cx="73621" cy="145343"/>
          </a:xfrm>
          <a:custGeom>
            <a:avLst/>
            <a:gdLst/>
            <a:ahLst/>
            <a:cxnLst/>
            <a:rect l="l" t="t" r="r" b="b"/>
            <a:pathLst>
              <a:path w="2549" h="5129" extrusionOk="0">
                <a:moveTo>
                  <a:pt x="1658" y="4914"/>
                </a:moveTo>
                <a:lnTo>
                  <a:pt x="1658" y="4730"/>
                </a:lnTo>
                <a:lnTo>
                  <a:pt x="1536" y="4545"/>
                </a:lnTo>
                <a:lnTo>
                  <a:pt x="1720" y="4177"/>
                </a:lnTo>
                <a:lnTo>
                  <a:pt x="1935" y="4023"/>
                </a:lnTo>
                <a:lnTo>
                  <a:pt x="1935" y="3839"/>
                </a:lnTo>
                <a:lnTo>
                  <a:pt x="1781" y="3839"/>
                </a:lnTo>
                <a:lnTo>
                  <a:pt x="1658" y="3593"/>
                </a:lnTo>
                <a:lnTo>
                  <a:pt x="1904" y="3348"/>
                </a:lnTo>
                <a:lnTo>
                  <a:pt x="1904" y="3010"/>
                </a:lnTo>
                <a:lnTo>
                  <a:pt x="1720" y="2887"/>
                </a:lnTo>
                <a:lnTo>
                  <a:pt x="1505" y="2488"/>
                </a:lnTo>
                <a:lnTo>
                  <a:pt x="1689" y="2427"/>
                </a:lnTo>
                <a:lnTo>
                  <a:pt x="1843" y="2457"/>
                </a:lnTo>
                <a:lnTo>
                  <a:pt x="2058" y="2150"/>
                </a:lnTo>
                <a:lnTo>
                  <a:pt x="1904" y="2027"/>
                </a:lnTo>
                <a:lnTo>
                  <a:pt x="2088" y="1843"/>
                </a:lnTo>
                <a:lnTo>
                  <a:pt x="2119" y="1321"/>
                </a:lnTo>
                <a:lnTo>
                  <a:pt x="2088" y="1106"/>
                </a:lnTo>
                <a:lnTo>
                  <a:pt x="2395" y="799"/>
                </a:lnTo>
                <a:lnTo>
                  <a:pt x="2518" y="799"/>
                </a:lnTo>
                <a:lnTo>
                  <a:pt x="2549" y="646"/>
                </a:lnTo>
                <a:lnTo>
                  <a:pt x="2395" y="400"/>
                </a:lnTo>
                <a:lnTo>
                  <a:pt x="2365" y="185"/>
                </a:lnTo>
                <a:lnTo>
                  <a:pt x="1966" y="154"/>
                </a:lnTo>
                <a:lnTo>
                  <a:pt x="1812" y="308"/>
                </a:lnTo>
                <a:lnTo>
                  <a:pt x="1351" y="216"/>
                </a:lnTo>
                <a:lnTo>
                  <a:pt x="1075" y="339"/>
                </a:lnTo>
                <a:lnTo>
                  <a:pt x="1014" y="216"/>
                </a:lnTo>
                <a:lnTo>
                  <a:pt x="1044" y="62"/>
                </a:lnTo>
                <a:lnTo>
                  <a:pt x="891" y="1"/>
                </a:lnTo>
                <a:lnTo>
                  <a:pt x="522" y="62"/>
                </a:lnTo>
                <a:lnTo>
                  <a:pt x="553" y="247"/>
                </a:lnTo>
                <a:lnTo>
                  <a:pt x="676" y="523"/>
                </a:lnTo>
                <a:lnTo>
                  <a:pt x="614" y="1045"/>
                </a:lnTo>
                <a:lnTo>
                  <a:pt x="645" y="1137"/>
                </a:lnTo>
                <a:lnTo>
                  <a:pt x="584" y="1352"/>
                </a:lnTo>
                <a:lnTo>
                  <a:pt x="707" y="1505"/>
                </a:lnTo>
                <a:lnTo>
                  <a:pt x="614" y="1598"/>
                </a:lnTo>
                <a:lnTo>
                  <a:pt x="522" y="1813"/>
                </a:lnTo>
                <a:lnTo>
                  <a:pt x="492" y="2089"/>
                </a:lnTo>
                <a:lnTo>
                  <a:pt x="307" y="2365"/>
                </a:lnTo>
                <a:lnTo>
                  <a:pt x="307" y="2519"/>
                </a:lnTo>
                <a:lnTo>
                  <a:pt x="92" y="2826"/>
                </a:lnTo>
                <a:lnTo>
                  <a:pt x="0" y="3317"/>
                </a:lnTo>
                <a:lnTo>
                  <a:pt x="0" y="3440"/>
                </a:lnTo>
                <a:lnTo>
                  <a:pt x="154" y="3440"/>
                </a:lnTo>
                <a:lnTo>
                  <a:pt x="246" y="3317"/>
                </a:lnTo>
                <a:lnTo>
                  <a:pt x="400" y="3194"/>
                </a:lnTo>
                <a:lnTo>
                  <a:pt x="400" y="3317"/>
                </a:lnTo>
                <a:lnTo>
                  <a:pt x="430" y="3409"/>
                </a:lnTo>
                <a:lnTo>
                  <a:pt x="185" y="3501"/>
                </a:lnTo>
                <a:lnTo>
                  <a:pt x="185" y="3686"/>
                </a:lnTo>
                <a:lnTo>
                  <a:pt x="246" y="3778"/>
                </a:lnTo>
                <a:lnTo>
                  <a:pt x="369" y="3655"/>
                </a:lnTo>
                <a:lnTo>
                  <a:pt x="584" y="3655"/>
                </a:lnTo>
                <a:lnTo>
                  <a:pt x="492" y="3778"/>
                </a:lnTo>
                <a:lnTo>
                  <a:pt x="553" y="3993"/>
                </a:lnTo>
                <a:lnTo>
                  <a:pt x="461" y="4177"/>
                </a:lnTo>
                <a:lnTo>
                  <a:pt x="492" y="4637"/>
                </a:lnTo>
                <a:lnTo>
                  <a:pt x="400" y="4944"/>
                </a:lnTo>
                <a:lnTo>
                  <a:pt x="338" y="5037"/>
                </a:lnTo>
                <a:lnTo>
                  <a:pt x="400" y="5067"/>
                </a:lnTo>
                <a:lnTo>
                  <a:pt x="645" y="4914"/>
                </a:lnTo>
                <a:lnTo>
                  <a:pt x="983" y="5037"/>
                </a:lnTo>
                <a:lnTo>
                  <a:pt x="1136" y="5129"/>
                </a:lnTo>
                <a:lnTo>
                  <a:pt x="1382" y="5006"/>
                </a:lnTo>
                <a:lnTo>
                  <a:pt x="1628" y="4975"/>
                </a:lnTo>
                <a:lnTo>
                  <a:pt x="1658" y="491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77"/>
          <p:cNvSpPr/>
          <p:nvPr/>
        </p:nvSpPr>
        <p:spPr>
          <a:xfrm>
            <a:off x="4949070" y="1806406"/>
            <a:ext cx="206010" cy="198419"/>
          </a:xfrm>
          <a:custGeom>
            <a:avLst/>
            <a:gdLst/>
            <a:ahLst/>
            <a:cxnLst/>
            <a:rect l="l" t="t" r="r" b="b"/>
            <a:pathLst>
              <a:path w="7094" h="7002" extrusionOk="0">
                <a:moveTo>
                  <a:pt x="5343" y="93"/>
                </a:moveTo>
                <a:lnTo>
                  <a:pt x="5251" y="93"/>
                </a:lnTo>
                <a:lnTo>
                  <a:pt x="5036" y="216"/>
                </a:lnTo>
                <a:lnTo>
                  <a:pt x="5036" y="431"/>
                </a:lnTo>
                <a:lnTo>
                  <a:pt x="5098" y="553"/>
                </a:lnTo>
                <a:lnTo>
                  <a:pt x="5006" y="646"/>
                </a:lnTo>
                <a:lnTo>
                  <a:pt x="4637" y="615"/>
                </a:lnTo>
                <a:lnTo>
                  <a:pt x="4484" y="707"/>
                </a:lnTo>
                <a:lnTo>
                  <a:pt x="4330" y="615"/>
                </a:lnTo>
                <a:lnTo>
                  <a:pt x="4177" y="615"/>
                </a:lnTo>
                <a:lnTo>
                  <a:pt x="4084" y="707"/>
                </a:lnTo>
                <a:lnTo>
                  <a:pt x="3900" y="707"/>
                </a:lnTo>
                <a:lnTo>
                  <a:pt x="3900" y="584"/>
                </a:lnTo>
                <a:lnTo>
                  <a:pt x="3685" y="584"/>
                </a:lnTo>
                <a:lnTo>
                  <a:pt x="3470" y="553"/>
                </a:lnTo>
                <a:lnTo>
                  <a:pt x="3317" y="676"/>
                </a:lnTo>
                <a:lnTo>
                  <a:pt x="3133" y="738"/>
                </a:lnTo>
                <a:lnTo>
                  <a:pt x="2856" y="738"/>
                </a:lnTo>
                <a:lnTo>
                  <a:pt x="2764" y="676"/>
                </a:lnTo>
                <a:lnTo>
                  <a:pt x="2672" y="799"/>
                </a:lnTo>
                <a:lnTo>
                  <a:pt x="2518" y="799"/>
                </a:lnTo>
                <a:lnTo>
                  <a:pt x="2334" y="891"/>
                </a:lnTo>
                <a:lnTo>
                  <a:pt x="1904" y="891"/>
                </a:lnTo>
                <a:lnTo>
                  <a:pt x="1751" y="983"/>
                </a:lnTo>
                <a:lnTo>
                  <a:pt x="1751" y="1045"/>
                </a:lnTo>
                <a:lnTo>
                  <a:pt x="1505" y="1137"/>
                </a:lnTo>
                <a:lnTo>
                  <a:pt x="1167" y="1352"/>
                </a:lnTo>
                <a:lnTo>
                  <a:pt x="1137" y="1567"/>
                </a:lnTo>
                <a:lnTo>
                  <a:pt x="1014" y="1812"/>
                </a:lnTo>
                <a:lnTo>
                  <a:pt x="676" y="1904"/>
                </a:lnTo>
                <a:lnTo>
                  <a:pt x="676" y="2119"/>
                </a:lnTo>
                <a:lnTo>
                  <a:pt x="553" y="2365"/>
                </a:lnTo>
                <a:lnTo>
                  <a:pt x="461" y="2396"/>
                </a:lnTo>
                <a:lnTo>
                  <a:pt x="492" y="2396"/>
                </a:lnTo>
                <a:lnTo>
                  <a:pt x="492" y="2641"/>
                </a:lnTo>
                <a:lnTo>
                  <a:pt x="768" y="2856"/>
                </a:lnTo>
                <a:lnTo>
                  <a:pt x="952" y="3102"/>
                </a:lnTo>
                <a:lnTo>
                  <a:pt x="1014" y="3102"/>
                </a:lnTo>
                <a:lnTo>
                  <a:pt x="1014" y="3194"/>
                </a:lnTo>
                <a:lnTo>
                  <a:pt x="1229" y="3501"/>
                </a:lnTo>
                <a:lnTo>
                  <a:pt x="1290" y="3747"/>
                </a:lnTo>
                <a:lnTo>
                  <a:pt x="1413" y="3777"/>
                </a:lnTo>
                <a:lnTo>
                  <a:pt x="1536" y="3624"/>
                </a:lnTo>
                <a:lnTo>
                  <a:pt x="1659" y="3777"/>
                </a:lnTo>
                <a:lnTo>
                  <a:pt x="1843" y="3808"/>
                </a:lnTo>
                <a:lnTo>
                  <a:pt x="1935" y="3685"/>
                </a:lnTo>
                <a:lnTo>
                  <a:pt x="2089" y="3685"/>
                </a:lnTo>
                <a:lnTo>
                  <a:pt x="2304" y="3808"/>
                </a:lnTo>
                <a:lnTo>
                  <a:pt x="2426" y="3747"/>
                </a:lnTo>
                <a:lnTo>
                  <a:pt x="2457" y="3839"/>
                </a:lnTo>
                <a:lnTo>
                  <a:pt x="2549" y="3839"/>
                </a:lnTo>
                <a:lnTo>
                  <a:pt x="2641" y="3931"/>
                </a:lnTo>
                <a:lnTo>
                  <a:pt x="2826" y="3962"/>
                </a:lnTo>
                <a:lnTo>
                  <a:pt x="2703" y="4023"/>
                </a:lnTo>
                <a:lnTo>
                  <a:pt x="2580" y="4146"/>
                </a:lnTo>
                <a:lnTo>
                  <a:pt x="2457" y="4054"/>
                </a:lnTo>
                <a:lnTo>
                  <a:pt x="2334" y="4023"/>
                </a:lnTo>
                <a:lnTo>
                  <a:pt x="1996" y="3808"/>
                </a:lnTo>
                <a:lnTo>
                  <a:pt x="1843" y="3839"/>
                </a:lnTo>
                <a:lnTo>
                  <a:pt x="1720" y="3931"/>
                </a:lnTo>
                <a:lnTo>
                  <a:pt x="1567" y="3870"/>
                </a:lnTo>
                <a:lnTo>
                  <a:pt x="1444" y="4023"/>
                </a:lnTo>
                <a:lnTo>
                  <a:pt x="1352" y="4023"/>
                </a:lnTo>
                <a:lnTo>
                  <a:pt x="1321" y="4177"/>
                </a:lnTo>
                <a:lnTo>
                  <a:pt x="1474" y="4392"/>
                </a:lnTo>
                <a:lnTo>
                  <a:pt x="1659" y="4453"/>
                </a:lnTo>
                <a:lnTo>
                  <a:pt x="1843" y="4637"/>
                </a:lnTo>
                <a:lnTo>
                  <a:pt x="1843" y="4760"/>
                </a:lnTo>
                <a:lnTo>
                  <a:pt x="1782" y="4821"/>
                </a:lnTo>
                <a:lnTo>
                  <a:pt x="1782" y="4975"/>
                </a:lnTo>
                <a:lnTo>
                  <a:pt x="1935" y="5190"/>
                </a:lnTo>
                <a:lnTo>
                  <a:pt x="2027" y="5282"/>
                </a:lnTo>
                <a:lnTo>
                  <a:pt x="2058" y="5190"/>
                </a:lnTo>
                <a:lnTo>
                  <a:pt x="2027" y="5098"/>
                </a:lnTo>
                <a:lnTo>
                  <a:pt x="2089" y="4944"/>
                </a:lnTo>
                <a:lnTo>
                  <a:pt x="2150" y="5129"/>
                </a:lnTo>
                <a:lnTo>
                  <a:pt x="2365" y="5221"/>
                </a:lnTo>
                <a:lnTo>
                  <a:pt x="2426" y="5343"/>
                </a:lnTo>
                <a:lnTo>
                  <a:pt x="2396" y="5497"/>
                </a:lnTo>
                <a:lnTo>
                  <a:pt x="2488" y="5589"/>
                </a:lnTo>
                <a:lnTo>
                  <a:pt x="2488" y="5374"/>
                </a:lnTo>
                <a:lnTo>
                  <a:pt x="2549" y="5190"/>
                </a:lnTo>
                <a:lnTo>
                  <a:pt x="2703" y="5190"/>
                </a:lnTo>
                <a:lnTo>
                  <a:pt x="2764" y="5343"/>
                </a:lnTo>
                <a:lnTo>
                  <a:pt x="3010" y="5497"/>
                </a:lnTo>
                <a:lnTo>
                  <a:pt x="2887" y="5313"/>
                </a:lnTo>
                <a:lnTo>
                  <a:pt x="2918" y="5221"/>
                </a:lnTo>
                <a:lnTo>
                  <a:pt x="2826" y="5036"/>
                </a:lnTo>
                <a:lnTo>
                  <a:pt x="2733" y="4791"/>
                </a:lnTo>
                <a:lnTo>
                  <a:pt x="2641" y="4637"/>
                </a:lnTo>
                <a:lnTo>
                  <a:pt x="2641" y="4576"/>
                </a:lnTo>
                <a:lnTo>
                  <a:pt x="2733" y="4576"/>
                </a:lnTo>
                <a:lnTo>
                  <a:pt x="2918" y="4668"/>
                </a:lnTo>
                <a:lnTo>
                  <a:pt x="2856" y="4729"/>
                </a:lnTo>
                <a:lnTo>
                  <a:pt x="2918" y="4791"/>
                </a:lnTo>
                <a:lnTo>
                  <a:pt x="3010" y="4699"/>
                </a:lnTo>
                <a:lnTo>
                  <a:pt x="3194" y="4760"/>
                </a:lnTo>
                <a:lnTo>
                  <a:pt x="3194" y="4699"/>
                </a:lnTo>
                <a:lnTo>
                  <a:pt x="3102" y="4637"/>
                </a:lnTo>
                <a:lnTo>
                  <a:pt x="3102" y="4576"/>
                </a:lnTo>
                <a:lnTo>
                  <a:pt x="3040" y="4545"/>
                </a:lnTo>
                <a:lnTo>
                  <a:pt x="2918" y="4453"/>
                </a:lnTo>
                <a:lnTo>
                  <a:pt x="2918" y="4361"/>
                </a:lnTo>
                <a:lnTo>
                  <a:pt x="2764" y="4238"/>
                </a:lnTo>
                <a:lnTo>
                  <a:pt x="2918" y="4177"/>
                </a:lnTo>
                <a:lnTo>
                  <a:pt x="3040" y="4177"/>
                </a:lnTo>
                <a:lnTo>
                  <a:pt x="3133" y="4115"/>
                </a:lnTo>
                <a:lnTo>
                  <a:pt x="3378" y="4269"/>
                </a:lnTo>
                <a:lnTo>
                  <a:pt x="3378" y="4330"/>
                </a:lnTo>
                <a:lnTo>
                  <a:pt x="3532" y="4330"/>
                </a:lnTo>
                <a:lnTo>
                  <a:pt x="3593" y="4238"/>
                </a:lnTo>
                <a:lnTo>
                  <a:pt x="3440" y="4054"/>
                </a:lnTo>
                <a:lnTo>
                  <a:pt x="3501" y="3870"/>
                </a:lnTo>
                <a:lnTo>
                  <a:pt x="3440" y="3747"/>
                </a:lnTo>
                <a:lnTo>
                  <a:pt x="3040" y="3501"/>
                </a:lnTo>
                <a:lnTo>
                  <a:pt x="2918" y="3470"/>
                </a:lnTo>
                <a:lnTo>
                  <a:pt x="2887" y="3378"/>
                </a:lnTo>
                <a:lnTo>
                  <a:pt x="2764" y="3378"/>
                </a:lnTo>
                <a:lnTo>
                  <a:pt x="2703" y="3286"/>
                </a:lnTo>
                <a:lnTo>
                  <a:pt x="2549" y="3286"/>
                </a:lnTo>
                <a:lnTo>
                  <a:pt x="2365" y="3133"/>
                </a:lnTo>
                <a:lnTo>
                  <a:pt x="2549" y="3102"/>
                </a:lnTo>
                <a:lnTo>
                  <a:pt x="2641" y="2979"/>
                </a:lnTo>
                <a:lnTo>
                  <a:pt x="2641" y="2918"/>
                </a:lnTo>
                <a:lnTo>
                  <a:pt x="2488" y="2856"/>
                </a:lnTo>
                <a:lnTo>
                  <a:pt x="2580" y="2734"/>
                </a:lnTo>
                <a:lnTo>
                  <a:pt x="2580" y="2641"/>
                </a:lnTo>
                <a:lnTo>
                  <a:pt x="2703" y="2703"/>
                </a:lnTo>
                <a:lnTo>
                  <a:pt x="2795" y="2795"/>
                </a:lnTo>
                <a:lnTo>
                  <a:pt x="2764" y="2887"/>
                </a:lnTo>
                <a:lnTo>
                  <a:pt x="2764" y="2979"/>
                </a:lnTo>
                <a:lnTo>
                  <a:pt x="2856" y="2948"/>
                </a:lnTo>
                <a:lnTo>
                  <a:pt x="2918" y="2764"/>
                </a:lnTo>
                <a:lnTo>
                  <a:pt x="2795" y="2611"/>
                </a:lnTo>
                <a:lnTo>
                  <a:pt x="2549" y="2304"/>
                </a:lnTo>
                <a:lnTo>
                  <a:pt x="2457" y="2242"/>
                </a:lnTo>
                <a:lnTo>
                  <a:pt x="2426" y="2119"/>
                </a:lnTo>
                <a:lnTo>
                  <a:pt x="2242" y="1966"/>
                </a:lnTo>
                <a:lnTo>
                  <a:pt x="2304" y="1874"/>
                </a:lnTo>
                <a:lnTo>
                  <a:pt x="2273" y="1536"/>
                </a:lnTo>
                <a:lnTo>
                  <a:pt x="2365" y="1382"/>
                </a:lnTo>
                <a:lnTo>
                  <a:pt x="2580" y="1321"/>
                </a:lnTo>
                <a:lnTo>
                  <a:pt x="2611" y="1505"/>
                </a:lnTo>
                <a:lnTo>
                  <a:pt x="2518" y="1505"/>
                </a:lnTo>
                <a:lnTo>
                  <a:pt x="2518" y="1567"/>
                </a:lnTo>
                <a:lnTo>
                  <a:pt x="2764" y="1690"/>
                </a:lnTo>
                <a:lnTo>
                  <a:pt x="2795" y="1904"/>
                </a:lnTo>
                <a:lnTo>
                  <a:pt x="2948" y="2027"/>
                </a:lnTo>
                <a:lnTo>
                  <a:pt x="3133" y="2027"/>
                </a:lnTo>
                <a:lnTo>
                  <a:pt x="3010" y="1935"/>
                </a:lnTo>
                <a:lnTo>
                  <a:pt x="2918" y="1812"/>
                </a:lnTo>
                <a:lnTo>
                  <a:pt x="2948" y="1690"/>
                </a:lnTo>
                <a:lnTo>
                  <a:pt x="3133" y="1751"/>
                </a:lnTo>
                <a:lnTo>
                  <a:pt x="3255" y="1935"/>
                </a:lnTo>
                <a:lnTo>
                  <a:pt x="3378" y="1997"/>
                </a:lnTo>
                <a:lnTo>
                  <a:pt x="3440" y="1874"/>
                </a:lnTo>
                <a:lnTo>
                  <a:pt x="3317" y="1782"/>
                </a:lnTo>
                <a:lnTo>
                  <a:pt x="3194" y="1751"/>
                </a:lnTo>
                <a:lnTo>
                  <a:pt x="3194" y="1659"/>
                </a:lnTo>
                <a:lnTo>
                  <a:pt x="3501" y="1659"/>
                </a:lnTo>
                <a:lnTo>
                  <a:pt x="3624" y="1751"/>
                </a:lnTo>
                <a:lnTo>
                  <a:pt x="3655" y="1690"/>
                </a:lnTo>
                <a:lnTo>
                  <a:pt x="3501" y="1536"/>
                </a:lnTo>
                <a:lnTo>
                  <a:pt x="3317" y="1505"/>
                </a:lnTo>
                <a:lnTo>
                  <a:pt x="3163" y="1352"/>
                </a:lnTo>
                <a:lnTo>
                  <a:pt x="3255" y="1229"/>
                </a:lnTo>
                <a:lnTo>
                  <a:pt x="3409" y="1290"/>
                </a:lnTo>
                <a:lnTo>
                  <a:pt x="3532" y="1229"/>
                </a:lnTo>
                <a:lnTo>
                  <a:pt x="3593" y="983"/>
                </a:lnTo>
                <a:lnTo>
                  <a:pt x="3716" y="953"/>
                </a:lnTo>
                <a:lnTo>
                  <a:pt x="3900" y="1106"/>
                </a:lnTo>
                <a:lnTo>
                  <a:pt x="4054" y="1106"/>
                </a:lnTo>
                <a:lnTo>
                  <a:pt x="4177" y="922"/>
                </a:lnTo>
                <a:lnTo>
                  <a:pt x="4177" y="860"/>
                </a:lnTo>
                <a:lnTo>
                  <a:pt x="4269" y="860"/>
                </a:lnTo>
                <a:lnTo>
                  <a:pt x="4361" y="983"/>
                </a:lnTo>
                <a:lnTo>
                  <a:pt x="4729" y="983"/>
                </a:lnTo>
                <a:lnTo>
                  <a:pt x="4975" y="1045"/>
                </a:lnTo>
                <a:lnTo>
                  <a:pt x="5159" y="1014"/>
                </a:lnTo>
                <a:lnTo>
                  <a:pt x="5251" y="830"/>
                </a:lnTo>
                <a:lnTo>
                  <a:pt x="5221" y="646"/>
                </a:lnTo>
                <a:lnTo>
                  <a:pt x="5436" y="492"/>
                </a:lnTo>
                <a:lnTo>
                  <a:pt x="5436" y="308"/>
                </a:lnTo>
                <a:lnTo>
                  <a:pt x="5282" y="246"/>
                </a:lnTo>
                <a:lnTo>
                  <a:pt x="5313" y="1"/>
                </a:lnTo>
                <a:close/>
                <a:moveTo>
                  <a:pt x="3501" y="6480"/>
                </a:moveTo>
                <a:lnTo>
                  <a:pt x="3440" y="6387"/>
                </a:lnTo>
                <a:lnTo>
                  <a:pt x="3440" y="6510"/>
                </a:lnTo>
                <a:lnTo>
                  <a:pt x="3378" y="6602"/>
                </a:lnTo>
                <a:lnTo>
                  <a:pt x="3378" y="6725"/>
                </a:lnTo>
                <a:lnTo>
                  <a:pt x="3501" y="6787"/>
                </a:lnTo>
                <a:lnTo>
                  <a:pt x="3777" y="6756"/>
                </a:lnTo>
                <a:lnTo>
                  <a:pt x="3900" y="6787"/>
                </a:lnTo>
                <a:lnTo>
                  <a:pt x="4023" y="6756"/>
                </a:lnTo>
                <a:lnTo>
                  <a:pt x="4177" y="6787"/>
                </a:lnTo>
                <a:lnTo>
                  <a:pt x="4361" y="6909"/>
                </a:lnTo>
                <a:lnTo>
                  <a:pt x="4361" y="7002"/>
                </a:lnTo>
                <a:lnTo>
                  <a:pt x="4576" y="7002"/>
                </a:lnTo>
                <a:lnTo>
                  <a:pt x="4760" y="6909"/>
                </a:lnTo>
                <a:lnTo>
                  <a:pt x="4944" y="6909"/>
                </a:lnTo>
                <a:lnTo>
                  <a:pt x="5251" y="6909"/>
                </a:lnTo>
                <a:lnTo>
                  <a:pt x="5466" y="6909"/>
                </a:lnTo>
                <a:lnTo>
                  <a:pt x="5558" y="6817"/>
                </a:lnTo>
                <a:lnTo>
                  <a:pt x="5620" y="6695"/>
                </a:lnTo>
                <a:lnTo>
                  <a:pt x="5589" y="6602"/>
                </a:lnTo>
                <a:lnTo>
                  <a:pt x="5589" y="6510"/>
                </a:lnTo>
                <a:lnTo>
                  <a:pt x="5558" y="6572"/>
                </a:lnTo>
                <a:lnTo>
                  <a:pt x="5558" y="6664"/>
                </a:lnTo>
                <a:lnTo>
                  <a:pt x="5466" y="6756"/>
                </a:lnTo>
                <a:lnTo>
                  <a:pt x="5374" y="6695"/>
                </a:lnTo>
                <a:lnTo>
                  <a:pt x="5282" y="6725"/>
                </a:lnTo>
                <a:lnTo>
                  <a:pt x="5221" y="6725"/>
                </a:lnTo>
                <a:lnTo>
                  <a:pt x="5221" y="6633"/>
                </a:lnTo>
                <a:lnTo>
                  <a:pt x="5159" y="6541"/>
                </a:lnTo>
                <a:lnTo>
                  <a:pt x="5128" y="6541"/>
                </a:lnTo>
                <a:lnTo>
                  <a:pt x="4883" y="6510"/>
                </a:lnTo>
                <a:lnTo>
                  <a:pt x="4729" y="6418"/>
                </a:lnTo>
                <a:lnTo>
                  <a:pt x="4484" y="6418"/>
                </a:lnTo>
                <a:lnTo>
                  <a:pt x="4299" y="6541"/>
                </a:lnTo>
                <a:lnTo>
                  <a:pt x="4146" y="6602"/>
                </a:lnTo>
                <a:lnTo>
                  <a:pt x="4023" y="6541"/>
                </a:lnTo>
                <a:lnTo>
                  <a:pt x="3962" y="6449"/>
                </a:lnTo>
                <a:lnTo>
                  <a:pt x="3870" y="6449"/>
                </a:lnTo>
                <a:lnTo>
                  <a:pt x="3931" y="6387"/>
                </a:lnTo>
                <a:lnTo>
                  <a:pt x="3870" y="6295"/>
                </a:lnTo>
                <a:lnTo>
                  <a:pt x="3747" y="6295"/>
                </a:lnTo>
                <a:lnTo>
                  <a:pt x="3777" y="6357"/>
                </a:lnTo>
                <a:lnTo>
                  <a:pt x="3808" y="6357"/>
                </a:lnTo>
                <a:lnTo>
                  <a:pt x="3747" y="6418"/>
                </a:lnTo>
                <a:lnTo>
                  <a:pt x="3624" y="6418"/>
                </a:lnTo>
                <a:lnTo>
                  <a:pt x="3593" y="6295"/>
                </a:lnTo>
                <a:lnTo>
                  <a:pt x="3562" y="6295"/>
                </a:lnTo>
                <a:lnTo>
                  <a:pt x="3562" y="6357"/>
                </a:lnTo>
                <a:lnTo>
                  <a:pt x="3593" y="6418"/>
                </a:lnTo>
                <a:lnTo>
                  <a:pt x="3532" y="6449"/>
                </a:lnTo>
                <a:close/>
                <a:moveTo>
                  <a:pt x="185" y="2334"/>
                </a:moveTo>
                <a:lnTo>
                  <a:pt x="185" y="2488"/>
                </a:lnTo>
                <a:lnTo>
                  <a:pt x="277" y="2580"/>
                </a:lnTo>
                <a:lnTo>
                  <a:pt x="400" y="2611"/>
                </a:lnTo>
                <a:lnTo>
                  <a:pt x="400" y="2672"/>
                </a:lnTo>
                <a:lnTo>
                  <a:pt x="369" y="2703"/>
                </a:lnTo>
                <a:lnTo>
                  <a:pt x="216" y="2641"/>
                </a:lnTo>
                <a:lnTo>
                  <a:pt x="93" y="2488"/>
                </a:lnTo>
                <a:lnTo>
                  <a:pt x="93" y="2457"/>
                </a:lnTo>
                <a:lnTo>
                  <a:pt x="1" y="2396"/>
                </a:lnTo>
                <a:lnTo>
                  <a:pt x="1" y="2334"/>
                </a:lnTo>
                <a:lnTo>
                  <a:pt x="154" y="2273"/>
                </a:lnTo>
                <a:lnTo>
                  <a:pt x="216" y="2334"/>
                </a:lnTo>
                <a:close/>
                <a:moveTo>
                  <a:pt x="830" y="3501"/>
                </a:moveTo>
                <a:lnTo>
                  <a:pt x="830" y="3440"/>
                </a:lnTo>
                <a:lnTo>
                  <a:pt x="891" y="3317"/>
                </a:lnTo>
                <a:lnTo>
                  <a:pt x="952" y="3317"/>
                </a:lnTo>
                <a:lnTo>
                  <a:pt x="983" y="3440"/>
                </a:lnTo>
                <a:lnTo>
                  <a:pt x="922" y="3501"/>
                </a:lnTo>
                <a:lnTo>
                  <a:pt x="891" y="3501"/>
                </a:lnTo>
                <a:lnTo>
                  <a:pt x="830" y="3501"/>
                </a:lnTo>
                <a:close/>
                <a:moveTo>
                  <a:pt x="830" y="3777"/>
                </a:moveTo>
                <a:lnTo>
                  <a:pt x="830" y="3563"/>
                </a:lnTo>
                <a:lnTo>
                  <a:pt x="922" y="3655"/>
                </a:lnTo>
                <a:lnTo>
                  <a:pt x="983" y="3747"/>
                </a:lnTo>
                <a:lnTo>
                  <a:pt x="952" y="3839"/>
                </a:lnTo>
                <a:lnTo>
                  <a:pt x="1014" y="3900"/>
                </a:lnTo>
                <a:lnTo>
                  <a:pt x="1045" y="3992"/>
                </a:lnTo>
                <a:lnTo>
                  <a:pt x="1075" y="4023"/>
                </a:lnTo>
                <a:lnTo>
                  <a:pt x="1014" y="4115"/>
                </a:lnTo>
                <a:lnTo>
                  <a:pt x="922" y="4054"/>
                </a:lnTo>
                <a:lnTo>
                  <a:pt x="799" y="4054"/>
                </a:lnTo>
                <a:lnTo>
                  <a:pt x="799" y="3962"/>
                </a:lnTo>
                <a:lnTo>
                  <a:pt x="768" y="3900"/>
                </a:lnTo>
                <a:lnTo>
                  <a:pt x="768" y="3992"/>
                </a:lnTo>
                <a:lnTo>
                  <a:pt x="738" y="4023"/>
                </a:lnTo>
                <a:lnTo>
                  <a:pt x="645" y="3962"/>
                </a:lnTo>
                <a:lnTo>
                  <a:pt x="645" y="3777"/>
                </a:lnTo>
                <a:lnTo>
                  <a:pt x="738" y="3747"/>
                </a:lnTo>
                <a:lnTo>
                  <a:pt x="830" y="3747"/>
                </a:lnTo>
                <a:close/>
                <a:moveTo>
                  <a:pt x="1137" y="4361"/>
                </a:moveTo>
                <a:lnTo>
                  <a:pt x="1198" y="4422"/>
                </a:lnTo>
                <a:lnTo>
                  <a:pt x="1106" y="4422"/>
                </a:lnTo>
                <a:lnTo>
                  <a:pt x="1075" y="4484"/>
                </a:lnTo>
                <a:lnTo>
                  <a:pt x="983" y="4453"/>
                </a:lnTo>
                <a:lnTo>
                  <a:pt x="891" y="4330"/>
                </a:lnTo>
                <a:lnTo>
                  <a:pt x="922" y="4238"/>
                </a:lnTo>
                <a:lnTo>
                  <a:pt x="983" y="4207"/>
                </a:lnTo>
                <a:lnTo>
                  <a:pt x="1075" y="4269"/>
                </a:lnTo>
                <a:lnTo>
                  <a:pt x="1167" y="4361"/>
                </a:lnTo>
                <a:close/>
                <a:moveTo>
                  <a:pt x="6265" y="6173"/>
                </a:moveTo>
                <a:lnTo>
                  <a:pt x="6234" y="6142"/>
                </a:lnTo>
                <a:lnTo>
                  <a:pt x="6295" y="6050"/>
                </a:lnTo>
                <a:lnTo>
                  <a:pt x="6295" y="6142"/>
                </a:lnTo>
                <a:close/>
                <a:moveTo>
                  <a:pt x="6234" y="6572"/>
                </a:moveTo>
                <a:lnTo>
                  <a:pt x="6203" y="6418"/>
                </a:lnTo>
                <a:lnTo>
                  <a:pt x="6172" y="6326"/>
                </a:lnTo>
                <a:lnTo>
                  <a:pt x="6234" y="6203"/>
                </a:lnTo>
                <a:lnTo>
                  <a:pt x="6265" y="6295"/>
                </a:lnTo>
                <a:lnTo>
                  <a:pt x="6357" y="6418"/>
                </a:lnTo>
                <a:lnTo>
                  <a:pt x="6295" y="6572"/>
                </a:lnTo>
                <a:close/>
                <a:moveTo>
                  <a:pt x="6664" y="6080"/>
                </a:moveTo>
                <a:lnTo>
                  <a:pt x="6602" y="6050"/>
                </a:lnTo>
                <a:lnTo>
                  <a:pt x="6664" y="5958"/>
                </a:lnTo>
                <a:lnTo>
                  <a:pt x="6633" y="5927"/>
                </a:lnTo>
                <a:lnTo>
                  <a:pt x="6633" y="5835"/>
                </a:lnTo>
                <a:lnTo>
                  <a:pt x="6817" y="5681"/>
                </a:lnTo>
                <a:lnTo>
                  <a:pt x="7002" y="5589"/>
                </a:lnTo>
                <a:lnTo>
                  <a:pt x="7094" y="5558"/>
                </a:lnTo>
                <a:lnTo>
                  <a:pt x="7094" y="5651"/>
                </a:lnTo>
                <a:lnTo>
                  <a:pt x="7032" y="5681"/>
                </a:lnTo>
                <a:lnTo>
                  <a:pt x="7002" y="5773"/>
                </a:lnTo>
                <a:lnTo>
                  <a:pt x="6971" y="5835"/>
                </a:lnTo>
                <a:lnTo>
                  <a:pt x="6971" y="5896"/>
                </a:lnTo>
                <a:lnTo>
                  <a:pt x="6879" y="5896"/>
                </a:lnTo>
                <a:lnTo>
                  <a:pt x="6787" y="5988"/>
                </a:lnTo>
                <a:lnTo>
                  <a:pt x="6725" y="6080"/>
                </a:lnTo>
                <a:lnTo>
                  <a:pt x="6664" y="6080"/>
                </a:lnTo>
                <a:close/>
                <a:moveTo>
                  <a:pt x="5558" y="5558"/>
                </a:moveTo>
                <a:lnTo>
                  <a:pt x="5497" y="5497"/>
                </a:lnTo>
                <a:lnTo>
                  <a:pt x="5528" y="5436"/>
                </a:lnTo>
                <a:lnTo>
                  <a:pt x="5681" y="5374"/>
                </a:lnTo>
                <a:lnTo>
                  <a:pt x="5743" y="5405"/>
                </a:lnTo>
                <a:lnTo>
                  <a:pt x="5681" y="5497"/>
                </a:lnTo>
                <a:lnTo>
                  <a:pt x="5589" y="5528"/>
                </a:lnTo>
                <a:close/>
                <a:moveTo>
                  <a:pt x="5558" y="4392"/>
                </a:moveTo>
                <a:lnTo>
                  <a:pt x="5681" y="4299"/>
                </a:lnTo>
                <a:lnTo>
                  <a:pt x="5804" y="4299"/>
                </a:lnTo>
                <a:lnTo>
                  <a:pt x="5896" y="4361"/>
                </a:lnTo>
                <a:lnTo>
                  <a:pt x="5927" y="4330"/>
                </a:lnTo>
                <a:lnTo>
                  <a:pt x="5958" y="4330"/>
                </a:lnTo>
                <a:lnTo>
                  <a:pt x="5958" y="4392"/>
                </a:lnTo>
                <a:lnTo>
                  <a:pt x="5865" y="4453"/>
                </a:lnTo>
                <a:lnTo>
                  <a:pt x="5835" y="4484"/>
                </a:lnTo>
                <a:lnTo>
                  <a:pt x="5743" y="4484"/>
                </a:lnTo>
                <a:lnTo>
                  <a:pt x="5681" y="4422"/>
                </a:lnTo>
                <a:lnTo>
                  <a:pt x="5589" y="4422"/>
                </a:lnTo>
                <a:lnTo>
                  <a:pt x="5497" y="4422"/>
                </a:lnTo>
                <a:lnTo>
                  <a:pt x="5558" y="4361"/>
                </a:lnTo>
                <a:close/>
                <a:moveTo>
                  <a:pt x="5282" y="3532"/>
                </a:moveTo>
                <a:lnTo>
                  <a:pt x="5313" y="3716"/>
                </a:lnTo>
                <a:lnTo>
                  <a:pt x="5282" y="3870"/>
                </a:lnTo>
                <a:lnTo>
                  <a:pt x="5190" y="3900"/>
                </a:lnTo>
                <a:lnTo>
                  <a:pt x="5098" y="3839"/>
                </a:lnTo>
                <a:lnTo>
                  <a:pt x="5098" y="3777"/>
                </a:lnTo>
                <a:lnTo>
                  <a:pt x="5159" y="3747"/>
                </a:lnTo>
                <a:lnTo>
                  <a:pt x="5159" y="3624"/>
                </a:lnTo>
                <a:lnTo>
                  <a:pt x="5067" y="3563"/>
                </a:lnTo>
                <a:lnTo>
                  <a:pt x="5067" y="3501"/>
                </a:lnTo>
                <a:lnTo>
                  <a:pt x="5159" y="3440"/>
                </a:lnTo>
                <a:lnTo>
                  <a:pt x="5251" y="3470"/>
                </a:lnTo>
                <a:lnTo>
                  <a:pt x="5282" y="3532"/>
                </a:lnTo>
                <a:close/>
                <a:moveTo>
                  <a:pt x="5067" y="3041"/>
                </a:moveTo>
                <a:lnTo>
                  <a:pt x="4944" y="2948"/>
                </a:lnTo>
                <a:lnTo>
                  <a:pt x="5006" y="2826"/>
                </a:lnTo>
                <a:lnTo>
                  <a:pt x="5190" y="2764"/>
                </a:lnTo>
                <a:lnTo>
                  <a:pt x="5282" y="2703"/>
                </a:lnTo>
                <a:lnTo>
                  <a:pt x="5466" y="2672"/>
                </a:lnTo>
                <a:lnTo>
                  <a:pt x="5497" y="2703"/>
                </a:lnTo>
                <a:lnTo>
                  <a:pt x="5466" y="2795"/>
                </a:lnTo>
                <a:lnTo>
                  <a:pt x="5497" y="2795"/>
                </a:lnTo>
                <a:lnTo>
                  <a:pt x="5528" y="2918"/>
                </a:lnTo>
                <a:lnTo>
                  <a:pt x="5528" y="3102"/>
                </a:lnTo>
                <a:lnTo>
                  <a:pt x="5343" y="3102"/>
                </a:lnTo>
                <a:lnTo>
                  <a:pt x="5251" y="3041"/>
                </a:lnTo>
                <a:lnTo>
                  <a:pt x="5282" y="2979"/>
                </a:lnTo>
                <a:lnTo>
                  <a:pt x="5343" y="2918"/>
                </a:lnTo>
                <a:lnTo>
                  <a:pt x="5343" y="2826"/>
                </a:lnTo>
                <a:lnTo>
                  <a:pt x="5221" y="2826"/>
                </a:lnTo>
                <a:lnTo>
                  <a:pt x="5190" y="2918"/>
                </a:lnTo>
                <a:lnTo>
                  <a:pt x="5190" y="3010"/>
                </a:lnTo>
                <a:lnTo>
                  <a:pt x="5128" y="3010"/>
                </a:lnTo>
                <a:close/>
                <a:moveTo>
                  <a:pt x="4637" y="1536"/>
                </a:moveTo>
                <a:lnTo>
                  <a:pt x="4668" y="1475"/>
                </a:lnTo>
                <a:lnTo>
                  <a:pt x="4791" y="1475"/>
                </a:lnTo>
                <a:lnTo>
                  <a:pt x="4883" y="1505"/>
                </a:lnTo>
                <a:lnTo>
                  <a:pt x="4883" y="1567"/>
                </a:lnTo>
                <a:lnTo>
                  <a:pt x="4791" y="1628"/>
                </a:lnTo>
                <a:lnTo>
                  <a:pt x="4637" y="1567"/>
                </a:lnTo>
                <a:close/>
                <a:moveTo>
                  <a:pt x="4299" y="1966"/>
                </a:moveTo>
                <a:lnTo>
                  <a:pt x="4422" y="1966"/>
                </a:lnTo>
                <a:lnTo>
                  <a:pt x="4484" y="2027"/>
                </a:lnTo>
                <a:lnTo>
                  <a:pt x="4545" y="1935"/>
                </a:lnTo>
                <a:lnTo>
                  <a:pt x="4637" y="1997"/>
                </a:lnTo>
                <a:lnTo>
                  <a:pt x="4545" y="2089"/>
                </a:lnTo>
                <a:lnTo>
                  <a:pt x="4514" y="2242"/>
                </a:lnTo>
                <a:lnTo>
                  <a:pt x="4422" y="2212"/>
                </a:lnTo>
                <a:lnTo>
                  <a:pt x="4361" y="2212"/>
                </a:lnTo>
                <a:lnTo>
                  <a:pt x="4269" y="2150"/>
                </a:lnTo>
                <a:lnTo>
                  <a:pt x="4238" y="2027"/>
                </a:lnTo>
                <a:lnTo>
                  <a:pt x="4299" y="1966"/>
                </a:lnTo>
                <a:close/>
                <a:moveTo>
                  <a:pt x="3900" y="1260"/>
                </a:moveTo>
                <a:lnTo>
                  <a:pt x="3962" y="1229"/>
                </a:lnTo>
                <a:lnTo>
                  <a:pt x="4084" y="1290"/>
                </a:lnTo>
                <a:lnTo>
                  <a:pt x="4084" y="1382"/>
                </a:lnTo>
                <a:lnTo>
                  <a:pt x="3962" y="1413"/>
                </a:lnTo>
                <a:lnTo>
                  <a:pt x="3931" y="1413"/>
                </a:lnTo>
                <a:lnTo>
                  <a:pt x="3839" y="1413"/>
                </a:lnTo>
                <a:lnTo>
                  <a:pt x="3900" y="1260"/>
                </a:lnTo>
                <a:close/>
                <a:moveTo>
                  <a:pt x="3163" y="2918"/>
                </a:moveTo>
                <a:lnTo>
                  <a:pt x="3194" y="2918"/>
                </a:lnTo>
                <a:lnTo>
                  <a:pt x="3286" y="2948"/>
                </a:lnTo>
                <a:lnTo>
                  <a:pt x="3317" y="3071"/>
                </a:lnTo>
                <a:lnTo>
                  <a:pt x="3286" y="3102"/>
                </a:lnTo>
                <a:lnTo>
                  <a:pt x="3163" y="2948"/>
                </a:lnTo>
                <a:close/>
                <a:moveTo>
                  <a:pt x="3010" y="2918"/>
                </a:moveTo>
                <a:lnTo>
                  <a:pt x="3071" y="2887"/>
                </a:lnTo>
                <a:lnTo>
                  <a:pt x="3102" y="2918"/>
                </a:lnTo>
                <a:lnTo>
                  <a:pt x="3071" y="2979"/>
                </a:lnTo>
                <a:close/>
                <a:moveTo>
                  <a:pt x="3931" y="3102"/>
                </a:moveTo>
                <a:lnTo>
                  <a:pt x="3992" y="3071"/>
                </a:lnTo>
                <a:lnTo>
                  <a:pt x="4054" y="3163"/>
                </a:lnTo>
                <a:lnTo>
                  <a:pt x="4146" y="3194"/>
                </a:lnTo>
                <a:lnTo>
                  <a:pt x="4146" y="3317"/>
                </a:lnTo>
                <a:lnTo>
                  <a:pt x="4084" y="3348"/>
                </a:lnTo>
                <a:lnTo>
                  <a:pt x="4054" y="3256"/>
                </a:lnTo>
                <a:lnTo>
                  <a:pt x="4023" y="3256"/>
                </a:lnTo>
                <a:lnTo>
                  <a:pt x="3931" y="3102"/>
                </a:lnTo>
                <a:close/>
                <a:moveTo>
                  <a:pt x="5282" y="4668"/>
                </a:moveTo>
                <a:lnTo>
                  <a:pt x="5221" y="4607"/>
                </a:lnTo>
                <a:lnTo>
                  <a:pt x="5251" y="4514"/>
                </a:lnTo>
                <a:lnTo>
                  <a:pt x="5436" y="4484"/>
                </a:lnTo>
                <a:lnTo>
                  <a:pt x="5405" y="4576"/>
                </a:lnTo>
                <a:close/>
                <a:moveTo>
                  <a:pt x="3900" y="5497"/>
                </a:moveTo>
                <a:lnTo>
                  <a:pt x="3992" y="5374"/>
                </a:lnTo>
                <a:lnTo>
                  <a:pt x="4084" y="5374"/>
                </a:lnTo>
                <a:lnTo>
                  <a:pt x="4054" y="5466"/>
                </a:lnTo>
                <a:lnTo>
                  <a:pt x="3962" y="5497"/>
                </a:lnTo>
                <a:lnTo>
                  <a:pt x="3900" y="5497"/>
                </a:lnTo>
                <a:close/>
                <a:moveTo>
                  <a:pt x="3962" y="4975"/>
                </a:moveTo>
                <a:lnTo>
                  <a:pt x="4054" y="4914"/>
                </a:lnTo>
                <a:lnTo>
                  <a:pt x="4054" y="5036"/>
                </a:lnTo>
                <a:close/>
                <a:moveTo>
                  <a:pt x="3931" y="4821"/>
                </a:moveTo>
                <a:lnTo>
                  <a:pt x="3931" y="4729"/>
                </a:lnTo>
                <a:lnTo>
                  <a:pt x="4023" y="4729"/>
                </a:lnTo>
                <a:lnTo>
                  <a:pt x="4023" y="4821"/>
                </a:lnTo>
                <a:cubicBezTo>
                  <a:pt x="3992" y="4821"/>
                  <a:pt x="3962" y="4852"/>
                  <a:pt x="3931" y="4852"/>
                </a:cubicBezTo>
                <a:close/>
                <a:moveTo>
                  <a:pt x="3870" y="4637"/>
                </a:moveTo>
                <a:lnTo>
                  <a:pt x="3839" y="4576"/>
                </a:lnTo>
                <a:lnTo>
                  <a:pt x="3870" y="4514"/>
                </a:lnTo>
                <a:lnTo>
                  <a:pt x="3931" y="4607"/>
                </a:lnTo>
                <a:close/>
                <a:moveTo>
                  <a:pt x="4637" y="5129"/>
                </a:moveTo>
                <a:lnTo>
                  <a:pt x="4545" y="5067"/>
                </a:lnTo>
                <a:lnTo>
                  <a:pt x="4576" y="4914"/>
                </a:lnTo>
                <a:lnTo>
                  <a:pt x="4668" y="4914"/>
                </a:lnTo>
                <a:lnTo>
                  <a:pt x="4699" y="5006"/>
                </a:lnTo>
                <a:close/>
                <a:moveTo>
                  <a:pt x="4821" y="5098"/>
                </a:moveTo>
                <a:lnTo>
                  <a:pt x="4760" y="5006"/>
                </a:lnTo>
                <a:lnTo>
                  <a:pt x="4883" y="4883"/>
                </a:lnTo>
                <a:lnTo>
                  <a:pt x="4944" y="4883"/>
                </a:lnTo>
                <a:lnTo>
                  <a:pt x="4944" y="4975"/>
                </a:lnTo>
                <a:lnTo>
                  <a:pt x="4883" y="5067"/>
                </a:lnTo>
                <a:close/>
                <a:moveTo>
                  <a:pt x="4791" y="4729"/>
                </a:moveTo>
                <a:lnTo>
                  <a:pt x="4791" y="4668"/>
                </a:lnTo>
                <a:lnTo>
                  <a:pt x="4852" y="4668"/>
                </a:lnTo>
                <a:lnTo>
                  <a:pt x="4760" y="4729"/>
                </a:lnTo>
                <a:close/>
                <a:moveTo>
                  <a:pt x="4545" y="4514"/>
                </a:moveTo>
                <a:lnTo>
                  <a:pt x="4606" y="4484"/>
                </a:lnTo>
                <a:lnTo>
                  <a:pt x="4699" y="4545"/>
                </a:lnTo>
                <a:lnTo>
                  <a:pt x="4699" y="4637"/>
                </a:lnTo>
                <a:lnTo>
                  <a:pt x="4606" y="4607"/>
                </a:lnTo>
                <a:lnTo>
                  <a:pt x="4514" y="4514"/>
                </a:lnTo>
                <a:close/>
                <a:moveTo>
                  <a:pt x="4177" y="4177"/>
                </a:moveTo>
                <a:lnTo>
                  <a:pt x="4238" y="4177"/>
                </a:lnTo>
                <a:lnTo>
                  <a:pt x="4330" y="4299"/>
                </a:lnTo>
                <a:lnTo>
                  <a:pt x="4453" y="4422"/>
                </a:lnTo>
                <a:lnTo>
                  <a:pt x="4453" y="4514"/>
                </a:lnTo>
                <a:lnTo>
                  <a:pt x="4361" y="4514"/>
                </a:lnTo>
                <a:lnTo>
                  <a:pt x="4177" y="4330"/>
                </a:lnTo>
                <a:lnTo>
                  <a:pt x="4115" y="4269"/>
                </a:lnTo>
                <a:lnTo>
                  <a:pt x="4146" y="4207"/>
                </a:lnTo>
                <a:close/>
                <a:moveTo>
                  <a:pt x="2641" y="3194"/>
                </a:moveTo>
                <a:lnTo>
                  <a:pt x="2764" y="3071"/>
                </a:lnTo>
                <a:lnTo>
                  <a:pt x="2979" y="3041"/>
                </a:lnTo>
                <a:lnTo>
                  <a:pt x="3102" y="3194"/>
                </a:lnTo>
                <a:lnTo>
                  <a:pt x="3225" y="3256"/>
                </a:lnTo>
                <a:lnTo>
                  <a:pt x="3378" y="3317"/>
                </a:lnTo>
                <a:lnTo>
                  <a:pt x="3378" y="3348"/>
                </a:lnTo>
                <a:lnTo>
                  <a:pt x="3501" y="3348"/>
                </a:lnTo>
                <a:lnTo>
                  <a:pt x="3532" y="3317"/>
                </a:lnTo>
                <a:lnTo>
                  <a:pt x="3716" y="3532"/>
                </a:lnTo>
                <a:lnTo>
                  <a:pt x="3777" y="3655"/>
                </a:lnTo>
                <a:lnTo>
                  <a:pt x="3777" y="3716"/>
                </a:lnTo>
                <a:lnTo>
                  <a:pt x="3808" y="3808"/>
                </a:lnTo>
                <a:lnTo>
                  <a:pt x="3808" y="3931"/>
                </a:lnTo>
                <a:lnTo>
                  <a:pt x="3931" y="4023"/>
                </a:lnTo>
                <a:lnTo>
                  <a:pt x="3962" y="3992"/>
                </a:lnTo>
                <a:lnTo>
                  <a:pt x="4115" y="3992"/>
                </a:lnTo>
                <a:lnTo>
                  <a:pt x="4054" y="4177"/>
                </a:lnTo>
                <a:lnTo>
                  <a:pt x="3962" y="4115"/>
                </a:lnTo>
                <a:lnTo>
                  <a:pt x="3900" y="4146"/>
                </a:lnTo>
                <a:lnTo>
                  <a:pt x="3777" y="4085"/>
                </a:lnTo>
                <a:lnTo>
                  <a:pt x="3747" y="3992"/>
                </a:lnTo>
                <a:lnTo>
                  <a:pt x="3747" y="3900"/>
                </a:lnTo>
                <a:lnTo>
                  <a:pt x="3685" y="3839"/>
                </a:lnTo>
                <a:lnTo>
                  <a:pt x="3562" y="3685"/>
                </a:lnTo>
                <a:lnTo>
                  <a:pt x="3532" y="3624"/>
                </a:lnTo>
                <a:lnTo>
                  <a:pt x="3409" y="3624"/>
                </a:lnTo>
                <a:lnTo>
                  <a:pt x="3255" y="3532"/>
                </a:lnTo>
                <a:lnTo>
                  <a:pt x="3194" y="3440"/>
                </a:lnTo>
                <a:lnTo>
                  <a:pt x="3102" y="3409"/>
                </a:lnTo>
                <a:lnTo>
                  <a:pt x="3040" y="3317"/>
                </a:lnTo>
                <a:lnTo>
                  <a:pt x="2948" y="3286"/>
                </a:lnTo>
                <a:lnTo>
                  <a:pt x="2918" y="3225"/>
                </a:lnTo>
                <a:lnTo>
                  <a:pt x="2856" y="3163"/>
                </a:lnTo>
                <a:lnTo>
                  <a:pt x="2703" y="3163"/>
                </a:lnTo>
                <a:lnTo>
                  <a:pt x="2641" y="3163"/>
                </a:lnTo>
                <a:close/>
                <a:moveTo>
                  <a:pt x="2887" y="5620"/>
                </a:moveTo>
                <a:lnTo>
                  <a:pt x="2918" y="5589"/>
                </a:lnTo>
                <a:lnTo>
                  <a:pt x="2918" y="5712"/>
                </a:lnTo>
                <a:lnTo>
                  <a:pt x="3010" y="5835"/>
                </a:lnTo>
                <a:lnTo>
                  <a:pt x="2948" y="5927"/>
                </a:lnTo>
                <a:lnTo>
                  <a:pt x="2887" y="5896"/>
                </a:lnTo>
                <a:lnTo>
                  <a:pt x="2887" y="5804"/>
                </a:lnTo>
                <a:lnTo>
                  <a:pt x="2826" y="5743"/>
                </a:lnTo>
                <a:lnTo>
                  <a:pt x="2856" y="5620"/>
                </a:lnTo>
                <a:close/>
                <a:moveTo>
                  <a:pt x="2887" y="5466"/>
                </a:moveTo>
                <a:lnTo>
                  <a:pt x="2918" y="5558"/>
                </a:lnTo>
                <a:lnTo>
                  <a:pt x="2826" y="5558"/>
                </a:lnTo>
                <a:close/>
              </a:path>
            </a:pathLst>
          </a:custGeom>
          <a:no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7"/>
          <p:cNvSpPr/>
          <p:nvPr/>
        </p:nvSpPr>
        <p:spPr>
          <a:xfrm>
            <a:off x="5523138" y="1796215"/>
            <a:ext cx="130754" cy="106181"/>
          </a:xfrm>
          <a:custGeom>
            <a:avLst/>
            <a:gdLst/>
            <a:ahLst/>
            <a:cxnLst/>
            <a:rect l="l" t="t" r="r" b="b"/>
            <a:pathLst>
              <a:path w="4515" h="3747" extrusionOk="0">
                <a:moveTo>
                  <a:pt x="32" y="799"/>
                </a:moveTo>
                <a:lnTo>
                  <a:pt x="32" y="645"/>
                </a:lnTo>
                <a:lnTo>
                  <a:pt x="369" y="522"/>
                </a:lnTo>
                <a:lnTo>
                  <a:pt x="830" y="799"/>
                </a:lnTo>
                <a:lnTo>
                  <a:pt x="1137" y="799"/>
                </a:lnTo>
                <a:lnTo>
                  <a:pt x="1413" y="952"/>
                </a:lnTo>
                <a:lnTo>
                  <a:pt x="1475" y="645"/>
                </a:lnTo>
                <a:lnTo>
                  <a:pt x="1352" y="492"/>
                </a:lnTo>
                <a:lnTo>
                  <a:pt x="1137" y="369"/>
                </a:lnTo>
                <a:lnTo>
                  <a:pt x="1229" y="62"/>
                </a:lnTo>
                <a:lnTo>
                  <a:pt x="1475" y="92"/>
                </a:lnTo>
                <a:lnTo>
                  <a:pt x="1843" y="399"/>
                </a:lnTo>
                <a:lnTo>
                  <a:pt x="1966" y="584"/>
                </a:lnTo>
                <a:lnTo>
                  <a:pt x="2334" y="614"/>
                </a:lnTo>
                <a:lnTo>
                  <a:pt x="2396" y="492"/>
                </a:lnTo>
                <a:lnTo>
                  <a:pt x="2642" y="369"/>
                </a:lnTo>
                <a:lnTo>
                  <a:pt x="2949" y="0"/>
                </a:lnTo>
                <a:lnTo>
                  <a:pt x="3102" y="123"/>
                </a:lnTo>
                <a:lnTo>
                  <a:pt x="3378" y="461"/>
                </a:lnTo>
                <a:lnTo>
                  <a:pt x="3378" y="614"/>
                </a:lnTo>
                <a:lnTo>
                  <a:pt x="3471" y="860"/>
                </a:lnTo>
                <a:lnTo>
                  <a:pt x="3747" y="1044"/>
                </a:lnTo>
                <a:lnTo>
                  <a:pt x="3778" y="1198"/>
                </a:lnTo>
                <a:lnTo>
                  <a:pt x="3962" y="1321"/>
                </a:lnTo>
                <a:lnTo>
                  <a:pt x="4177" y="1321"/>
                </a:lnTo>
                <a:lnTo>
                  <a:pt x="4392" y="1413"/>
                </a:lnTo>
                <a:lnTo>
                  <a:pt x="4515" y="1597"/>
                </a:lnTo>
                <a:lnTo>
                  <a:pt x="4392" y="1566"/>
                </a:lnTo>
                <a:lnTo>
                  <a:pt x="4269" y="1658"/>
                </a:lnTo>
                <a:lnTo>
                  <a:pt x="4054" y="1658"/>
                </a:lnTo>
                <a:lnTo>
                  <a:pt x="3808" y="1873"/>
                </a:lnTo>
                <a:lnTo>
                  <a:pt x="3808" y="2088"/>
                </a:lnTo>
                <a:lnTo>
                  <a:pt x="3839" y="2242"/>
                </a:lnTo>
                <a:lnTo>
                  <a:pt x="3747" y="2334"/>
                </a:lnTo>
                <a:lnTo>
                  <a:pt x="3747" y="2487"/>
                </a:lnTo>
                <a:lnTo>
                  <a:pt x="3778" y="2580"/>
                </a:lnTo>
                <a:lnTo>
                  <a:pt x="3778" y="2702"/>
                </a:lnTo>
                <a:lnTo>
                  <a:pt x="3716" y="2764"/>
                </a:lnTo>
                <a:lnTo>
                  <a:pt x="3716" y="3071"/>
                </a:lnTo>
                <a:lnTo>
                  <a:pt x="3655" y="3163"/>
                </a:lnTo>
                <a:lnTo>
                  <a:pt x="3624" y="3071"/>
                </a:lnTo>
                <a:lnTo>
                  <a:pt x="3655" y="2887"/>
                </a:lnTo>
                <a:lnTo>
                  <a:pt x="3563" y="2764"/>
                </a:lnTo>
                <a:lnTo>
                  <a:pt x="3501" y="2825"/>
                </a:lnTo>
                <a:lnTo>
                  <a:pt x="3440" y="2979"/>
                </a:lnTo>
                <a:lnTo>
                  <a:pt x="3501" y="3194"/>
                </a:lnTo>
                <a:lnTo>
                  <a:pt x="3501" y="3316"/>
                </a:lnTo>
                <a:lnTo>
                  <a:pt x="3532" y="3378"/>
                </a:lnTo>
                <a:lnTo>
                  <a:pt x="3532" y="3685"/>
                </a:lnTo>
                <a:lnTo>
                  <a:pt x="3471" y="3746"/>
                </a:lnTo>
                <a:lnTo>
                  <a:pt x="3348" y="3716"/>
                </a:lnTo>
                <a:lnTo>
                  <a:pt x="3286" y="3624"/>
                </a:lnTo>
                <a:lnTo>
                  <a:pt x="3133" y="3562"/>
                </a:lnTo>
                <a:lnTo>
                  <a:pt x="2856" y="3255"/>
                </a:lnTo>
                <a:lnTo>
                  <a:pt x="3133" y="3071"/>
                </a:lnTo>
                <a:lnTo>
                  <a:pt x="2949" y="2948"/>
                </a:lnTo>
                <a:lnTo>
                  <a:pt x="2887" y="2856"/>
                </a:lnTo>
                <a:lnTo>
                  <a:pt x="3010" y="2764"/>
                </a:lnTo>
                <a:lnTo>
                  <a:pt x="2887" y="2672"/>
                </a:lnTo>
                <a:lnTo>
                  <a:pt x="2826" y="2549"/>
                </a:lnTo>
                <a:lnTo>
                  <a:pt x="2734" y="2518"/>
                </a:lnTo>
                <a:lnTo>
                  <a:pt x="2734" y="2487"/>
                </a:lnTo>
                <a:lnTo>
                  <a:pt x="2672" y="2487"/>
                </a:lnTo>
                <a:lnTo>
                  <a:pt x="2519" y="2610"/>
                </a:lnTo>
                <a:lnTo>
                  <a:pt x="2396" y="2610"/>
                </a:lnTo>
                <a:lnTo>
                  <a:pt x="2304" y="2794"/>
                </a:lnTo>
                <a:lnTo>
                  <a:pt x="2181" y="2825"/>
                </a:lnTo>
                <a:lnTo>
                  <a:pt x="2058" y="3009"/>
                </a:lnTo>
                <a:lnTo>
                  <a:pt x="1966" y="3009"/>
                </a:lnTo>
                <a:lnTo>
                  <a:pt x="1905" y="3102"/>
                </a:lnTo>
                <a:lnTo>
                  <a:pt x="1874" y="3194"/>
                </a:lnTo>
                <a:lnTo>
                  <a:pt x="1751" y="3255"/>
                </a:lnTo>
                <a:lnTo>
                  <a:pt x="1628" y="3224"/>
                </a:lnTo>
                <a:lnTo>
                  <a:pt x="1628" y="3224"/>
                </a:lnTo>
                <a:lnTo>
                  <a:pt x="1628" y="3040"/>
                </a:lnTo>
                <a:lnTo>
                  <a:pt x="1690" y="2979"/>
                </a:lnTo>
                <a:lnTo>
                  <a:pt x="1567" y="2764"/>
                </a:lnTo>
                <a:lnTo>
                  <a:pt x="1782" y="2702"/>
                </a:lnTo>
                <a:lnTo>
                  <a:pt x="1567" y="2518"/>
                </a:lnTo>
                <a:lnTo>
                  <a:pt x="1352" y="2518"/>
                </a:lnTo>
                <a:lnTo>
                  <a:pt x="953" y="2334"/>
                </a:lnTo>
                <a:lnTo>
                  <a:pt x="861" y="2058"/>
                </a:lnTo>
                <a:lnTo>
                  <a:pt x="953" y="1965"/>
                </a:lnTo>
                <a:lnTo>
                  <a:pt x="953" y="1781"/>
                </a:lnTo>
                <a:lnTo>
                  <a:pt x="615" y="1505"/>
                </a:lnTo>
                <a:lnTo>
                  <a:pt x="615" y="1351"/>
                </a:lnTo>
                <a:lnTo>
                  <a:pt x="676" y="1167"/>
                </a:lnTo>
                <a:lnTo>
                  <a:pt x="523" y="983"/>
                </a:lnTo>
                <a:lnTo>
                  <a:pt x="216" y="952"/>
                </a:lnTo>
                <a:lnTo>
                  <a:pt x="62" y="799"/>
                </a:lnTo>
                <a:close/>
                <a:moveTo>
                  <a:pt x="1413" y="3255"/>
                </a:moveTo>
                <a:lnTo>
                  <a:pt x="1045" y="2702"/>
                </a:lnTo>
                <a:lnTo>
                  <a:pt x="830" y="2641"/>
                </a:lnTo>
                <a:lnTo>
                  <a:pt x="707" y="2365"/>
                </a:lnTo>
                <a:lnTo>
                  <a:pt x="554" y="2365"/>
                </a:lnTo>
                <a:lnTo>
                  <a:pt x="461" y="2457"/>
                </a:lnTo>
                <a:lnTo>
                  <a:pt x="246" y="2242"/>
                </a:lnTo>
                <a:lnTo>
                  <a:pt x="124" y="2334"/>
                </a:lnTo>
                <a:lnTo>
                  <a:pt x="1" y="2334"/>
                </a:lnTo>
                <a:lnTo>
                  <a:pt x="32" y="2365"/>
                </a:lnTo>
                <a:lnTo>
                  <a:pt x="62" y="2365"/>
                </a:lnTo>
                <a:lnTo>
                  <a:pt x="185" y="2518"/>
                </a:lnTo>
                <a:lnTo>
                  <a:pt x="277" y="2518"/>
                </a:lnTo>
                <a:lnTo>
                  <a:pt x="339" y="2641"/>
                </a:lnTo>
                <a:lnTo>
                  <a:pt x="339" y="2764"/>
                </a:lnTo>
                <a:lnTo>
                  <a:pt x="707" y="2979"/>
                </a:lnTo>
                <a:lnTo>
                  <a:pt x="738" y="3132"/>
                </a:lnTo>
                <a:lnTo>
                  <a:pt x="953" y="3255"/>
                </a:lnTo>
                <a:lnTo>
                  <a:pt x="1168" y="3255"/>
                </a:lnTo>
                <a:lnTo>
                  <a:pt x="1383" y="337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7"/>
          <p:cNvSpPr/>
          <p:nvPr/>
        </p:nvSpPr>
        <p:spPr>
          <a:xfrm>
            <a:off x="5512151" y="1864333"/>
            <a:ext cx="492245" cy="386223"/>
          </a:xfrm>
          <a:custGeom>
            <a:avLst/>
            <a:gdLst/>
            <a:ahLst/>
            <a:cxnLst/>
            <a:rect l="l" t="t" r="r" b="b"/>
            <a:pathLst>
              <a:path w="16920" h="13603" extrusionOk="0">
                <a:moveTo>
                  <a:pt x="400" y="0"/>
                </a:moveTo>
                <a:lnTo>
                  <a:pt x="430" y="0"/>
                </a:lnTo>
                <a:lnTo>
                  <a:pt x="553" y="123"/>
                </a:lnTo>
                <a:lnTo>
                  <a:pt x="645" y="123"/>
                </a:lnTo>
                <a:lnTo>
                  <a:pt x="707" y="277"/>
                </a:lnTo>
                <a:lnTo>
                  <a:pt x="707" y="369"/>
                </a:lnTo>
                <a:lnTo>
                  <a:pt x="1075" y="584"/>
                </a:lnTo>
                <a:lnTo>
                  <a:pt x="1075" y="737"/>
                </a:lnTo>
                <a:lnTo>
                  <a:pt x="1290" y="860"/>
                </a:lnTo>
                <a:lnTo>
                  <a:pt x="1505" y="860"/>
                </a:lnTo>
                <a:lnTo>
                  <a:pt x="1751" y="983"/>
                </a:lnTo>
                <a:lnTo>
                  <a:pt x="1812" y="860"/>
                </a:lnTo>
                <a:lnTo>
                  <a:pt x="1812" y="860"/>
                </a:lnTo>
                <a:lnTo>
                  <a:pt x="1966" y="829"/>
                </a:lnTo>
                <a:lnTo>
                  <a:pt x="2088" y="860"/>
                </a:lnTo>
                <a:lnTo>
                  <a:pt x="2242" y="799"/>
                </a:lnTo>
                <a:lnTo>
                  <a:pt x="2273" y="707"/>
                </a:lnTo>
                <a:lnTo>
                  <a:pt x="2334" y="614"/>
                </a:lnTo>
                <a:lnTo>
                  <a:pt x="2426" y="614"/>
                </a:lnTo>
                <a:lnTo>
                  <a:pt x="2549" y="430"/>
                </a:lnTo>
                <a:lnTo>
                  <a:pt x="2641" y="369"/>
                </a:lnTo>
                <a:lnTo>
                  <a:pt x="2764" y="246"/>
                </a:lnTo>
                <a:lnTo>
                  <a:pt x="2887" y="215"/>
                </a:lnTo>
                <a:lnTo>
                  <a:pt x="3040" y="92"/>
                </a:lnTo>
                <a:lnTo>
                  <a:pt x="3102" y="92"/>
                </a:lnTo>
                <a:lnTo>
                  <a:pt x="3132" y="154"/>
                </a:lnTo>
                <a:lnTo>
                  <a:pt x="3194" y="154"/>
                </a:lnTo>
                <a:lnTo>
                  <a:pt x="3286" y="277"/>
                </a:lnTo>
                <a:lnTo>
                  <a:pt x="3378" y="399"/>
                </a:lnTo>
                <a:lnTo>
                  <a:pt x="3286" y="492"/>
                </a:lnTo>
                <a:lnTo>
                  <a:pt x="3347" y="553"/>
                </a:lnTo>
                <a:lnTo>
                  <a:pt x="3532" y="676"/>
                </a:lnTo>
                <a:lnTo>
                  <a:pt x="3255" y="860"/>
                </a:lnTo>
                <a:lnTo>
                  <a:pt x="3532" y="1167"/>
                </a:lnTo>
                <a:lnTo>
                  <a:pt x="3654" y="1229"/>
                </a:lnTo>
                <a:lnTo>
                  <a:pt x="3716" y="1321"/>
                </a:lnTo>
                <a:lnTo>
                  <a:pt x="3869" y="1351"/>
                </a:lnTo>
                <a:lnTo>
                  <a:pt x="3931" y="1321"/>
                </a:lnTo>
                <a:lnTo>
                  <a:pt x="3931" y="1382"/>
                </a:lnTo>
                <a:lnTo>
                  <a:pt x="4054" y="1536"/>
                </a:lnTo>
                <a:lnTo>
                  <a:pt x="4084" y="1750"/>
                </a:lnTo>
                <a:lnTo>
                  <a:pt x="4023" y="1935"/>
                </a:lnTo>
                <a:lnTo>
                  <a:pt x="4084" y="1996"/>
                </a:lnTo>
                <a:lnTo>
                  <a:pt x="4207" y="2027"/>
                </a:lnTo>
                <a:lnTo>
                  <a:pt x="4361" y="2180"/>
                </a:lnTo>
                <a:lnTo>
                  <a:pt x="4576" y="2180"/>
                </a:lnTo>
                <a:lnTo>
                  <a:pt x="4698" y="2242"/>
                </a:lnTo>
                <a:lnTo>
                  <a:pt x="4913" y="2180"/>
                </a:lnTo>
                <a:lnTo>
                  <a:pt x="5098" y="2303"/>
                </a:lnTo>
                <a:lnTo>
                  <a:pt x="5220" y="2303"/>
                </a:lnTo>
                <a:lnTo>
                  <a:pt x="5282" y="2487"/>
                </a:lnTo>
                <a:lnTo>
                  <a:pt x="5405" y="2641"/>
                </a:lnTo>
                <a:lnTo>
                  <a:pt x="5804" y="2794"/>
                </a:lnTo>
                <a:lnTo>
                  <a:pt x="5988" y="2825"/>
                </a:lnTo>
                <a:lnTo>
                  <a:pt x="6510" y="2948"/>
                </a:lnTo>
                <a:lnTo>
                  <a:pt x="6725" y="2948"/>
                </a:lnTo>
                <a:lnTo>
                  <a:pt x="7278" y="2794"/>
                </a:lnTo>
                <a:lnTo>
                  <a:pt x="7708" y="2764"/>
                </a:lnTo>
                <a:lnTo>
                  <a:pt x="8168" y="2794"/>
                </a:lnTo>
                <a:lnTo>
                  <a:pt x="8352" y="2825"/>
                </a:lnTo>
                <a:lnTo>
                  <a:pt x="8414" y="2610"/>
                </a:lnTo>
                <a:lnTo>
                  <a:pt x="8291" y="2426"/>
                </a:lnTo>
                <a:lnTo>
                  <a:pt x="8199" y="2211"/>
                </a:lnTo>
                <a:lnTo>
                  <a:pt x="8383" y="2119"/>
                </a:lnTo>
                <a:lnTo>
                  <a:pt x="8782" y="2088"/>
                </a:lnTo>
                <a:lnTo>
                  <a:pt x="8874" y="1873"/>
                </a:lnTo>
                <a:lnTo>
                  <a:pt x="8966" y="1750"/>
                </a:lnTo>
                <a:lnTo>
                  <a:pt x="9120" y="1720"/>
                </a:lnTo>
                <a:lnTo>
                  <a:pt x="9458" y="1443"/>
                </a:lnTo>
                <a:lnTo>
                  <a:pt x="9796" y="1382"/>
                </a:lnTo>
                <a:lnTo>
                  <a:pt x="10103" y="1443"/>
                </a:lnTo>
                <a:lnTo>
                  <a:pt x="10164" y="1229"/>
                </a:lnTo>
                <a:lnTo>
                  <a:pt x="10348" y="1198"/>
                </a:lnTo>
                <a:lnTo>
                  <a:pt x="10502" y="1259"/>
                </a:lnTo>
                <a:lnTo>
                  <a:pt x="10686" y="1259"/>
                </a:lnTo>
                <a:lnTo>
                  <a:pt x="10993" y="1505"/>
                </a:lnTo>
                <a:lnTo>
                  <a:pt x="11239" y="1566"/>
                </a:lnTo>
                <a:lnTo>
                  <a:pt x="11730" y="1873"/>
                </a:lnTo>
                <a:lnTo>
                  <a:pt x="11853" y="1873"/>
                </a:lnTo>
                <a:lnTo>
                  <a:pt x="11976" y="1781"/>
                </a:lnTo>
                <a:lnTo>
                  <a:pt x="12313" y="1904"/>
                </a:lnTo>
                <a:lnTo>
                  <a:pt x="12498" y="1935"/>
                </a:lnTo>
                <a:lnTo>
                  <a:pt x="12528" y="2180"/>
                </a:lnTo>
                <a:lnTo>
                  <a:pt x="12621" y="2242"/>
                </a:lnTo>
                <a:lnTo>
                  <a:pt x="12774" y="2211"/>
                </a:lnTo>
                <a:lnTo>
                  <a:pt x="13081" y="2272"/>
                </a:lnTo>
                <a:lnTo>
                  <a:pt x="13419" y="2733"/>
                </a:lnTo>
                <a:lnTo>
                  <a:pt x="13787" y="2764"/>
                </a:lnTo>
                <a:lnTo>
                  <a:pt x="14002" y="2856"/>
                </a:lnTo>
                <a:lnTo>
                  <a:pt x="14125" y="3102"/>
                </a:lnTo>
                <a:lnTo>
                  <a:pt x="14064" y="3224"/>
                </a:lnTo>
                <a:lnTo>
                  <a:pt x="14156" y="3409"/>
                </a:lnTo>
                <a:lnTo>
                  <a:pt x="14125" y="3531"/>
                </a:lnTo>
                <a:lnTo>
                  <a:pt x="14217" y="3685"/>
                </a:lnTo>
                <a:lnTo>
                  <a:pt x="14217" y="3931"/>
                </a:lnTo>
                <a:lnTo>
                  <a:pt x="14217" y="4023"/>
                </a:lnTo>
                <a:lnTo>
                  <a:pt x="14156" y="4176"/>
                </a:lnTo>
                <a:lnTo>
                  <a:pt x="14279" y="4299"/>
                </a:lnTo>
                <a:lnTo>
                  <a:pt x="14217" y="4360"/>
                </a:lnTo>
                <a:lnTo>
                  <a:pt x="14248" y="4453"/>
                </a:lnTo>
                <a:lnTo>
                  <a:pt x="14033" y="4606"/>
                </a:lnTo>
                <a:lnTo>
                  <a:pt x="13849" y="4637"/>
                </a:lnTo>
                <a:lnTo>
                  <a:pt x="13910" y="4760"/>
                </a:lnTo>
                <a:lnTo>
                  <a:pt x="14064" y="4852"/>
                </a:lnTo>
                <a:lnTo>
                  <a:pt x="13910" y="5097"/>
                </a:lnTo>
                <a:lnTo>
                  <a:pt x="13941" y="5128"/>
                </a:lnTo>
                <a:lnTo>
                  <a:pt x="14002" y="5404"/>
                </a:lnTo>
                <a:lnTo>
                  <a:pt x="14002" y="5589"/>
                </a:lnTo>
                <a:lnTo>
                  <a:pt x="14279" y="5650"/>
                </a:lnTo>
                <a:lnTo>
                  <a:pt x="14340" y="5650"/>
                </a:lnTo>
                <a:lnTo>
                  <a:pt x="14094" y="5957"/>
                </a:lnTo>
                <a:lnTo>
                  <a:pt x="14033" y="6172"/>
                </a:lnTo>
                <a:lnTo>
                  <a:pt x="14279" y="6602"/>
                </a:lnTo>
                <a:lnTo>
                  <a:pt x="14401" y="7001"/>
                </a:lnTo>
                <a:lnTo>
                  <a:pt x="14340" y="7093"/>
                </a:lnTo>
                <a:lnTo>
                  <a:pt x="14401" y="7247"/>
                </a:lnTo>
                <a:lnTo>
                  <a:pt x="14432" y="7554"/>
                </a:lnTo>
                <a:lnTo>
                  <a:pt x="15169" y="7554"/>
                </a:lnTo>
                <a:lnTo>
                  <a:pt x="15292" y="7861"/>
                </a:lnTo>
                <a:lnTo>
                  <a:pt x="15261" y="8076"/>
                </a:lnTo>
                <a:lnTo>
                  <a:pt x="15353" y="8414"/>
                </a:lnTo>
                <a:lnTo>
                  <a:pt x="15292" y="8506"/>
                </a:lnTo>
                <a:lnTo>
                  <a:pt x="14678" y="9366"/>
                </a:lnTo>
                <a:lnTo>
                  <a:pt x="15108" y="9918"/>
                </a:lnTo>
                <a:lnTo>
                  <a:pt x="15200" y="10102"/>
                </a:lnTo>
                <a:lnTo>
                  <a:pt x="15415" y="10348"/>
                </a:lnTo>
                <a:lnTo>
                  <a:pt x="15630" y="10440"/>
                </a:lnTo>
                <a:lnTo>
                  <a:pt x="15691" y="10532"/>
                </a:lnTo>
                <a:lnTo>
                  <a:pt x="15967" y="10563"/>
                </a:lnTo>
                <a:lnTo>
                  <a:pt x="16121" y="10624"/>
                </a:lnTo>
                <a:lnTo>
                  <a:pt x="16152" y="10717"/>
                </a:lnTo>
                <a:lnTo>
                  <a:pt x="16367" y="10747"/>
                </a:lnTo>
                <a:lnTo>
                  <a:pt x="16367" y="11024"/>
                </a:lnTo>
                <a:lnTo>
                  <a:pt x="16428" y="11208"/>
                </a:lnTo>
                <a:lnTo>
                  <a:pt x="16428" y="11423"/>
                </a:lnTo>
                <a:lnTo>
                  <a:pt x="16489" y="11576"/>
                </a:lnTo>
                <a:lnTo>
                  <a:pt x="16674" y="11576"/>
                </a:lnTo>
                <a:lnTo>
                  <a:pt x="16889" y="11699"/>
                </a:lnTo>
                <a:lnTo>
                  <a:pt x="16919" y="12037"/>
                </a:lnTo>
                <a:lnTo>
                  <a:pt x="16797" y="12160"/>
                </a:lnTo>
                <a:lnTo>
                  <a:pt x="16582" y="12068"/>
                </a:lnTo>
                <a:lnTo>
                  <a:pt x="16182" y="12190"/>
                </a:lnTo>
                <a:lnTo>
                  <a:pt x="16121" y="12283"/>
                </a:lnTo>
                <a:lnTo>
                  <a:pt x="15845" y="12375"/>
                </a:lnTo>
                <a:lnTo>
                  <a:pt x="15783" y="12528"/>
                </a:lnTo>
                <a:lnTo>
                  <a:pt x="15814" y="12682"/>
                </a:lnTo>
                <a:lnTo>
                  <a:pt x="15691" y="12835"/>
                </a:lnTo>
                <a:lnTo>
                  <a:pt x="15783" y="13050"/>
                </a:lnTo>
                <a:lnTo>
                  <a:pt x="15722" y="13357"/>
                </a:lnTo>
                <a:lnTo>
                  <a:pt x="15722" y="13480"/>
                </a:lnTo>
                <a:lnTo>
                  <a:pt x="15691" y="13480"/>
                </a:lnTo>
                <a:lnTo>
                  <a:pt x="15660" y="13542"/>
                </a:lnTo>
                <a:lnTo>
                  <a:pt x="15538" y="13603"/>
                </a:lnTo>
                <a:lnTo>
                  <a:pt x="15261" y="13511"/>
                </a:lnTo>
                <a:lnTo>
                  <a:pt x="15046" y="13449"/>
                </a:lnTo>
                <a:lnTo>
                  <a:pt x="14954" y="13296"/>
                </a:lnTo>
                <a:lnTo>
                  <a:pt x="14862" y="13327"/>
                </a:lnTo>
                <a:lnTo>
                  <a:pt x="14831" y="13449"/>
                </a:lnTo>
                <a:lnTo>
                  <a:pt x="14770" y="13449"/>
                </a:lnTo>
                <a:lnTo>
                  <a:pt x="14647" y="13357"/>
                </a:lnTo>
                <a:lnTo>
                  <a:pt x="14586" y="13388"/>
                </a:lnTo>
                <a:lnTo>
                  <a:pt x="14432" y="13327"/>
                </a:lnTo>
                <a:lnTo>
                  <a:pt x="14064" y="13327"/>
                </a:lnTo>
                <a:lnTo>
                  <a:pt x="13818" y="13204"/>
                </a:lnTo>
                <a:lnTo>
                  <a:pt x="13357" y="13234"/>
                </a:lnTo>
                <a:lnTo>
                  <a:pt x="13143" y="13050"/>
                </a:lnTo>
                <a:lnTo>
                  <a:pt x="13081" y="13020"/>
                </a:lnTo>
                <a:lnTo>
                  <a:pt x="12866" y="13204"/>
                </a:lnTo>
                <a:lnTo>
                  <a:pt x="12713" y="13081"/>
                </a:lnTo>
                <a:lnTo>
                  <a:pt x="12528" y="13081"/>
                </a:lnTo>
                <a:lnTo>
                  <a:pt x="12099" y="13081"/>
                </a:lnTo>
                <a:lnTo>
                  <a:pt x="12068" y="12989"/>
                </a:lnTo>
                <a:lnTo>
                  <a:pt x="11976" y="12927"/>
                </a:lnTo>
                <a:lnTo>
                  <a:pt x="11976" y="12712"/>
                </a:lnTo>
                <a:lnTo>
                  <a:pt x="11791" y="12405"/>
                </a:lnTo>
                <a:lnTo>
                  <a:pt x="11699" y="12098"/>
                </a:lnTo>
                <a:lnTo>
                  <a:pt x="11577" y="11883"/>
                </a:lnTo>
                <a:lnTo>
                  <a:pt x="11546" y="11822"/>
                </a:lnTo>
                <a:lnTo>
                  <a:pt x="11484" y="11822"/>
                </a:lnTo>
                <a:lnTo>
                  <a:pt x="11484" y="11761"/>
                </a:lnTo>
                <a:lnTo>
                  <a:pt x="11177" y="11730"/>
                </a:lnTo>
                <a:lnTo>
                  <a:pt x="11024" y="11761"/>
                </a:lnTo>
                <a:lnTo>
                  <a:pt x="10809" y="11945"/>
                </a:lnTo>
                <a:lnTo>
                  <a:pt x="10625" y="11945"/>
                </a:lnTo>
                <a:lnTo>
                  <a:pt x="10625" y="11853"/>
                </a:lnTo>
                <a:lnTo>
                  <a:pt x="10594" y="11945"/>
                </a:lnTo>
                <a:lnTo>
                  <a:pt x="10256" y="12160"/>
                </a:lnTo>
                <a:lnTo>
                  <a:pt x="9980" y="12405"/>
                </a:lnTo>
                <a:lnTo>
                  <a:pt x="9642" y="12190"/>
                </a:lnTo>
                <a:lnTo>
                  <a:pt x="9366" y="12129"/>
                </a:lnTo>
                <a:lnTo>
                  <a:pt x="9181" y="12160"/>
                </a:lnTo>
                <a:lnTo>
                  <a:pt x="9089" y="12190"/>
                </a:lnTo>
                <a:lnTo>
                  <a:pt x="8813" y="11945"/>
                </a:lnTo>
                <a:lnTo>
                  <a:pt x="8659" y="11914"/>
                </a:lnTo>
                <a:lnTo>
                  <a:pt x="8537" y="11822"/>
                </a:lnTo>
                <a:lnTo>
                  <a:pt x="8352" y="11791"/>
                </a:lnTo>
                <a:lnTo>
                  <a:pt x="8107" y="11546"/>
                </a:lnTo>
                <a:lnTo>
                  <a:pt x="8199" y="11454"/>
                </a:lnTo>
                <a:lnTo>
                  <a:pt x="8168" y="11361"/>
                </a:lnTo>
                <a:lnTo>
                  <a:pt x="8015" y="11361"/>
                </a:lnTo>
                <a:lnTo>
                  <a:pt x="7984" y="11300"/>
                </a:lnTo>
                <a:lnTo>
                  <a:pt x="7708" y="11300"/>
                </a:lnTo>
                <a:lnTo>
                  <a:pt x="7646" y="11208"/>
                </a:lnTo>
                <a:lnTo>
                  <a:pt x="7431" y="11116"/>
                </a:lnTo>
                <a:lnTo>
                  <a:pt x="7124" y="11146"/>
                </a:lnTo>
                <a:lnTo>
                  <a:pt x="6940" y="11054"/>
                </a:lnTo>
                <a:lnTo>
                  <a:pt x="6694" y="10502"/>
                </a:lnTo>
                <a:lnTo>
                  <a:pt x="6664" y="10379"/>
                </a:lnTo>
                <a:lnTo>
                  <a:pt x="6602" y="10410"/>
                </a:lnTo>
                <a:lnTo>
                  <a:pt x="6449" y="10256"/>
                </a:lnTo>
                <a:lnTo>
                  <a:pt x="6479" y="10225"/>
                </a:lnTo>
                <a:lnTo>
                  <a:pt x="6541" y="10256"/>
                </a:lnTo>
                <a:lnTo>
                  <a:pt x="6602" y="10256"/>
                </a:lnTo>
                <a:lnTo>
                  <a:pt x="6510" y="10102"/>
                </a:lnTo>
                <a:lnTo>
                  <a:pt x="6387" y="10133"/>
                </a:lnTo>
                <a:lnTo>
                  <a:pt x="6295" y="10072"/>
                </a:lnTo>
                <a:lnTo>
                  <a:pt x="6264" y="9826"/>
                </a:lnTo>
                <a:lnTo>
                  <a:pt x="5988" y="9458"/>
                </a:lnTo>
                <a:lnTo>
                  <a:pt x="5957" y="9304"/>
                </a:lnTo>
                <a:lnTo>
                  <a:pt x="5773" y="9058"/>
                </a:lnTo>
                <a:lnTo>
                  <a:pt x="5681" y="9028"/>
                </a:lnTo>
                <a:lnTo>
                  <a:pt x="5435" y="9243"/>
                </a:lnTo>
                <a:lnTo>
                  <a:pt x="5343" y="9243"/>
                </a:lnTo>
                <a:lnTo>
                  <a:pt x="5282" y="9089"/>
                </a:lnTo>
                <a:lnTo>
                  <a:pt x="5190" y="9120"/>
                </a:lnTo>
                <a:lnTo>
                  <a:pt x="5005" y="9028"/>
                </a:lnTo>
                <a:lnTo>
                  <a:pt x="5036" y="8936"/>
                </a:lnTo>
                <a:lnTo>
                  <a:pt x="5067" y="8844"/>
                </a:lnTo>
                <a:lnTo>
                  <a:pt x="5036" y="8905"/>
                </a:lnTo>
                <a:lnTo>
                  <a:pt x="4913" y="8905"/>
                </a:lnTo>
                <a:lnTo>
                  <a:pt x="4821" y="8874"/>
                </a:lnTo>
                <a:lnTo>
                  <a:pt x="4944" y="8997"/>
                </a:lnTo>
                <a:lnTo>
                  <a:pt x="4944" y="9151"/>
                </a:lnTo>
                <a:lnTo>
                  <a:pt x="4852" y="9212"/>
                </a:lnTo>
                <a:lnTo>
                  <a:pt x="4729" y="9212"/>
                </a:lnTo>
                <a:lnTo>
                  <a:pt x="4606" y="9058"/>
                </a:lnTo>
                <a:lnTo>
                  <a:pt x="4606" y="9028"/>
                </a:lnTo>
                <a:lnTo>
                  <a:pt x="4545" y="9058"/>
                </a:lnTo>
                <a:lnTo>
                  <a:pt x="4483" y="8997"/>
                </a:lnTo>
                <a:lnTo>
                  <a:pt x="4299" y="8936"/>
                </a:lnTo>
                <a:lnTo>
                  <a:pt x="4176" y="8813"/>
                </a:lnTo>
                <a:lnTo>
                  <a:pt x="4115" y="8322"/>
                </a:lnTo>
                <a:lnTo>
                  <a:pt x="3839" y="8322"/>
                </a:lnTo>
                <a:lnTo>
                  <a:pt x="3777" y="8076"/>
                </a:lnTo>
                <a:lnTo>
                  <a:pt x="3808" y="7861"/>
                </a:lnTo>
                <a:lnTo>
                  <a:pt x="3961" y="7707"/>
                </a:lnTo>
                <a:lnTo>
                  <a:pt x="3808" y="7308"/>
                </a:lnTo>
                <a:lnTo>
                  <a:pt x="3624" y="7247"/>
                </a:lnTo>
                <a:lnTo>
                  <a:pt x="3470" y="6940"/>
                </a:lnTo>
                <a:lnTo>
                  <a:pt x="3378" y="6878"/>
                </a:lnTo>
                <a:lnTo>
                  <a:pt x="3286" y="6909"/>
                </a:lnTo>
                <a:lnTo>
                  <a:pt x="2672" y="6510"/>
                </a:lnTo>
                <a:lnTo>
                  <a:pt x="2549" y="6510"/>
                </a:lnTo>
                <a:lnTo>
                  <a:pt x="2457" y="6571"/>
                </a:lnTo>
                <a:lnTo>
                  <a:pt x="2273" y="6448"/>
                </a:lnTo>
                <a:lnTo>
                  <a:pt x="2303" y="6356"/>
                </a:lnTo>
                <a:lnTo>
                  <a:pt x="2273" y="6295"/>
                </a:lnTo>
                <a:lnTo>
                  <a:pt x="2334" y="6111"/>
                </a:lnTo>
                <a:lnTo>
                  <a:pt x="2150" y="5957"/>
                </a:lnTo>
                <a:lnTo>
                  <a:pt x="2119" y="5834"/>
                </a:lnTo>
                <a:lnTo>
                  <a:pt x="1935" y="5804"/>
                </a:lnTo>
                <a:lnTo>
                  <a:pt x="1843" y="5681"/>
                </a:lnTo>
                <a:lnTo>
                  <a:pt x="1751" y="5681"/>
                </a:lnTo>
                <a:lnTo>
                  <a:pt x="1751" y="5558"/>
                </a:lnTo>
                <a:lnTo>
                  <a:pt x="1812" y="5466"/>
                </a:lnTo>
                <a:lnTo>
                  <a:pt x="1751" y="5404"/>
                </a:lnTo>
                <a:lnTo>
                  <a:pt x="1812" y="5282"/>
                </a:lnTo>
                <a:lnTo>
                  <a:pt x="1812" y="4975"/>
                </a:lnTo>
                <a:lnTo>
                  <a:pt x="1904" y="4913"/>
                </a:lnTo>
                <a:lnTo>
                  <a:pt x="1935" y="4637"/>
                </a:lnTo>
                <a:lnTo>
                  <a:pt x="2027" y="4668"/>
                </a:lnTo>
                <a:lnTo>
                  <a:pt x="2119" y="4606"/>
                </a:lnTo>
                <a:lnTo>
                  <a:pt x="2119" y="4299"/>
                </a:lnTo>
                <a:lnTo>
                  <a:pt x="2058" y="4268"/>
                </a:lnTo>
                <a:lnTo>
                  <a:pt x="2058" y="4053"/>
                </a:lnTo>
                <a:lnTo>
                  <a:pt x="2150" y="4023"/>
                </a:lnTo>
                <a:lnTo>
                  <a:pt x="2303" y="3992"/>
                </a:lnTo>
                <a:lnTo>
                  <a:pt x="2365" y="3931"/>
                </a:lnTo>
                <a:lnTo>
                  <a:pt x="2273" y="3900"/>
                </a:lnTo>
                <a:lnTo>
                  <a:pt x="2180" y="3838"/>
                </a:lnTo>
                <a:lnTo>
                  <a:pt x="1996" y="3869"/>
                </a:lnTo>
                <a:lnTo>
                  <a:pt x="1873" y="3838"/>
                </a:lnTo>
                <a:lnTo>
                  <a:pt x="1597" y="3654"/>
                </a:lnTo>
                <a:lnTo>
                  <a:pt x="1474" y="3654"/>
                </a:lnTo>
                <a:lnTo>
                  <a:pt x="1321" y="3562"/>
                </a:lnTo>
                <a:lnTo>
                  <a:pt x="1259" y="3378"/>
                </a:lnTo>
                <a:lnTo>
                  <a:pt x="1167" y="3224"/>
                </a:lnTo>
                <a:lnTo>
                  <a:pt x="1044" y="3194"/>
                </a:lnTo>
                <a:lnTo>
                  <a:pt x="952" y="3040"/>
                </a:lnTo>
                <a:lnTo>
                  <a:pt x="952" y="2887"/>
                </a:lnTo>
                <a:lnTo>
                  <a:pt x="891" y="2702"/>
                </a:lnTo>
                <a:lnTo>
                  <a:pt x="737" y="2672"/>
                </a:lnTo>
                <a:lnTo>
                  <a:pt x="707" y="2672"/>
                </a:lnTo>
                <a:lnTo>
                  <a:pt x="768" y="2549"/>
                </a:lnTo>
                <a:lnTo>
                  <a:pt x="676" y="2365"/>
                </a:lnTo>
                <a:lnTo>
                  <a:pt x="492" y="2027"/>
                </a:lnTo>
                <a:lnTo>
                  <a:pt x="277" y="1935"/>
                </a:lnTo>
                <a:lnTo>
                  <a:pt x="307" y="1843"/>
                </a:lnTo>
                <a:lnTo>
                  <a:pt x="277" y="1597"/>
                </a:lnTo>
                <a:lnTo>
                  <a:pt x="400" y="1351"/>
                </a:lnTo>
                <a:lnTo>
                  <a:pt x="338" y="1259"/>
                </a:lnTo>
                <a:lnTo>
                  <a:pt x="154" y="1229"/>
                </a:lnTo>
                <a:lnTo>
                  <a:pt x="154" y="1014"/>
                </a:lnTo>
                <a:lnTo>
                  <a:pt x="154" y="860"/>
                </a:lnTo>
                <a:lnTo>
                  <a:pt x="92" y="553"/>
                </a:lnTo>
                <a:lnTo>
                  <a:pt x="0" y="399"/>
                </a:lnTo>
                <a:lnTo>
                  <a:pt x="0" y="307"/>
                </a:lnTo>
                <a:lnTo>
                  <a:pt x="215" y="277"/>
                </a:lnTo>
                <a:lnTo>
                  <a:pt x="307" y="62"/>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77"/>
          <p:cNvSpPr/>
          <p:nvPr/>
        </p:nvSpPr>
        <p:spPr>
          <a:xfrm>
            <a:off x="5487979" y="1817133"/>
            <a:ext cx="85145" cy="71338"/>
          </a:xfrm>
          <a:custGeom>
            <a:avLst/>
            <a:gdLst/>
            <a:ahLst/>
            <a:cxnLst/>
            <a:rect l="l" t="t" r="r" b="b"/>
            <a:pathLst>
              <a:path w="2949" h="2519" extrusionOk="0">
                <a:moveTo>
                  <a:pt x="0" y="184"/>
                </a:moveTo>
                <a:lnTo>
                  <a:pt x="246" y="92"/>
                </a:lnTo>
                <a:lnTo>
                  <a:pt x="614" y="0"/>
                </a:lnTo>
                <a:lnTo>
                  <a:pt x="737" y="31"/>
                </a:lnTo>
                <a:lnTo>
                  <a:pt x="1198" y="0"/>
                </a:lnTo>
                <a:lnTo>
                  <a:pt x="1413" y="215"/>
                </a:lnTo>
                <a:lnTo>
                  <a:pt x="1689" y="246"/>
                </a:lnTo>
                <a:lnTo>
                  <a:pt x="1873" y="399"/>
                </a:lnTo>
                <a:lnTo>
                  <a:pt x="1812" y="584"/>
                </a:lnTo>
                <a:lnTo>
                  <a:pt x="1812" y="768"/>
                </a:lnTo>
                <a:lnTo>
                  <a:pt x="2150" y="1044"/>
                </a:lnTo>
                <a:lnTo>
                  <a:pt x="2150" y="1198"/>
                </a:lnTo>
                <a:lnTo>
                  <a:pt x="2058" y="1321"/>
                </a:lnTo>
                <a:lnTo>
                  <a:pt x="2150" y="1566"/>
                </a:lnTo>
                <a:lnTo>
                  <a:pt x="2518" y="1781"/>
                </a:lnTo>
                <a:lnTo>
                  <a:pt x="2764" y="1781"/>
                </a:lnTo>
                <a:lnTo>
                  <a:pt x="2948" y="1965"/>
                </a:lnTo>
                <a:lnTo>
                  <a:pt x="2764" y="2027"/>
                </a:lnTo>
                <a:lnTo>
                  <a:pt x="2887" y="2242"/>
                </a:lnTo>
                <a:lnTo>
                  <a:pt x="2825" y="2303"/>
                </a:lnTo>
                <a:lnTo>
                  <a:pt x="2825" y="2487"/>
                </a:lnTo>
                <a:lnTo>
                  <a:pt x="2641" y="2518"/>
                </a:lnTo>
                <a:lnTo>
                  <a:pt x="2242" y="1965"/>
                </a:lnTo>
                <a:lnTo>
                  <a:pt x="2058" y="1904"/>
                </a:lnTo>
                <a:lnTo>
                  <a:pt x="1935" y="1628"/>
                </a:lnTo>
                <a:lnTo>
                  <a:pt x="1781" y="1628"/>
                </a:lnTo>
                <a:lnTo>
                  <a:pt x="1689" y="1720"/>
                </a:lnTo>
                <a:lnTo>
                  <a:pt x="1474" y="1505"/>
                </a:lnTo>
                <a:lnTo>
                  <a:pt x="1351" y="1597"/>
                </a:lnTo>
                <a:lnTo>
                  <a:pt x="1198" y="1597"/>
                </a:lnTo>
                <a:lnTo>
                  <a:pt x="1136" y="1505"/>
                </a:lnTo>
                <a:lnTo>
                  <a:pt x="983" y="1351"/>
                </a:lnTo>
                <a:lnTo>
                  <a:pt x="829" y="1351"/>
                </a:lnTo>
                <a:lnTo>
                  <a:pt x="584" y="1351"/>
                </a:lnTo>
                <a:lnTo>
                  <a:pt x="338" y="1198"/>
                </a:lnTo>
                <a:lnTo>
                  <a:pt x="338" y="891"/>
                </a:lnTo>
                <a:lnTo>
                  <a:pt x="369" y="614"/>
                </a:lnTo>
                <a:lnTo>
                  <a:pt x="277" y="461"/>
                </a:lnTo>
                <a:lnTo>
                  <a:pt x="154" y="399"/>
                </a:lnTo>
                <a:lnTo>
                  <a:pt x="123" y="307"/>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77"/>
          <p:cNvSpPr/>
          <p:nvPr/>
        </p:nvSpPr>
        <p:spPr>
          <a:xfrm>
            <a:off x="5087505" y="1799433"/>
            <a:ext cx="444950" cy="174853"/>
          </a:xfrm>
          <a:custGeom>
            <a:avLst/>
            <a:gdLst/>
            <a:ahLst/>
            <a:cxnLst/>
            <a:rect l="l" t="t" r="r" b="b"/>
            <a:pathLst>
              <a:path w="15293" h="6172" extrusionOk="0">
                <a:moveTo>
                  <a:pt x="247" y="1351"/>
                </a:moveTo>
                <a:lnTo>
                  <a:pt x="431" y="1320"/>
                </a:lnTo>
                <a:lnTo>
                  <a:pt x="523" y="1136"/>
                </a:lnTo>
                <a:lnTo>
                  <a:pt x="492" y="952"/>
                </a:lnTo>
                <a:lnTo>
                  <a:pt x="707" y="829"/>
                </a:lnTo>
                <a:lnTo>
                  <a:pt x="707" y="614"/>
                </a:lnTo>
                <a:lnTo>
                  <a:pt x="523" y="553"/>
                </a:lnTo>
                <a:lnTo>
                  <a:pt x="554" y="307"/>
                </a:lnTo>
                <a:lnTo>
                  <a:pt x="707" y="184"/>
                </a:lnTo>
                <a:lnTo>
                  <a:pt x="830" y="184"/>
                </a:lnTo>
                <a:lnTo>
                  <a:pt x="922" y="61"/>
                </a:lnTo>
                <a:lnTo>
                  <a:pt x="1168" y="61"/>
                </a:lnTo>
                <a:lnTo>
                  <a:pt x="1383" y="246"/>
                </a:lnTo>
                <a:lnTo>
                  <a:pt x="1506" y="154"/>
                </a:lnTo>
                <a:lnTo>
                  <a:pt x="1690" y="184"/>
                </a:lnTo>
                <a:lnTo>
                  <a:pt x="1721" y="491"/>
                </a:lnTo>
                <a:lnTo>
                  <a:pt x="1966" y="706"/>
                </a:lnTo>
                <a:lnTo>
                  <a:pt x="2150" y="737"/>
                </a:lnTo>
                <a:lnTo>
                  <a:pt x="2335" y="921"/>
                </a:lnTo>
                <a:lnTo>
                  <a:pt x="2488" y="1013"/>
                </a:lnTo>
                <a:lnTo>
                  <a:pt x="2488" y="1136"/>
                </a:lnTo>
                <a:lnTo>
                  <a:pt x="2365" y="1259"/>
                </a:lnTo>
                <a:lnTo>
                  <a:pt x="2150" y="1259"/>
                </a:lnTo>
                <a:lnTo>
                  <a:pt x="2028" y="1198"/>
                </a:lnTo>
                <a:lnTo>
                  <a:pt x="1843" y="1198"/>
                </a:lnTo>
                <a:lnTo>
                  <a:pt x="1782" y="1259"/>
                </a:lnTo>
                <a:lnTo>
                  <a:pt x="1506" y="1259"/>
                </a:lnTo>
                <a:lnTo>
                  <a:pt x="1321" y="1351"/>
                </a:lnTo>
                <a:lnTo>
                  <a:pt x="1229" y="1566"/>
                </a:lnTo>
                <a:lnTo>
                  <a:pt x="799" y="1781"/>
                </a:lnTo>
                <a:lnTo>
                  <a:pt x="462" y="2088"/>
                </a:lnTo>
                <a:lnTo>
                  <a:pt x="462" y="1965"/>
                </a:lnTo>
                <a:lnTo>
                  <a:pt x="554" y="1720"/>
                </a:lnTo>
                <a:lnTo>
                  <a:pt x="646" y="1720"/>
                </a:lnTo>
                <a:lnTo>
                  <a:pt x="799" y="1627"/>
                </a:lnTo>
                <a:lnTo>
                  <a:pt x="646" y="1627"/>
                </a:lnTo>
                <a:lnTo>
                  <a:pt x="554" y="1597"/>
                </a:lnTo>
                <a:lnTo>
                  <a:pt x="462" y="1627"/>
                </a:lnTo>
                <a:lnTo>
                  <a:pt x="308" y="1535"/>
                </a:lnTo>
                <a:lnTo>
                  <a:pt x="247" y="1382"/>
                </a:lnTo>
                <a:close/>
                <a:moveTo>
                  <a:pt x="12376" y="369"/>
                </a:moveTo>
                <a:lnTo>
                  <a:pt x="12314" y="399"/>
                </a:lnTo>
                <a:lnTo>
                  <a:pt x="12222" y="614"/>
                </a:lnTo>
                <a:lnTo>
                  <a:pt x="12007" y="737"/>
                </a:lnTo>
                <a:lnTo>
                  <a:pt x="11731" y="891"/>
                </a:lnTo>
                <a:lnTo>
                  <a:pt x="11700" y="1013"/>
                </a:lnTo>
                <a:lnTo>
                  <a:pt x="11424" y="1013"/>
                </a:lnTo>
                <a:lnTo>
                  <a:pt x="11332" y="1105"/>
                </a:lnTo>
                <a:lnTo>
                  <a:pt x="10994" y="1044"/>
                </a:lnTo>
                <a:lnTo>
                  <a:pt x="10902" y="983"/>
                </a:lnTo>
                <a:lnTo>
                  <a:pt x="10779" y="983"/>
                </a:lnTo>
                <a:lnTo>
                  <a:pt x="10717" y="952"/>
                </a:lnTo>
                <a:lnTo>
                  <a:pt x="10564" y="983"/>
                </a:lnTo>
                <a:lnTo>
                  <a:pt x="10257" y="983"/>
                </a:lnTo>
                <a:lnTo>
                  <a:pt x="9919" y="1136"/>
                </a:lnTo>
                <a:lnTo>
                  <a:pt x="9643" y="1075"/>
                </a:lnTo>
                <a:lnTo>
                  <a:pt x="9458" y="952"/>
                </a:lnTo>
                <a:lnTo>
                  <a:pt x="9336" y="1013"/>
                </a:lnTo>
                <a:lnTo>
                  <a:pt x="9029" y="860"/>
                </a:lnTo>
                <a:lnTo>
                  <a:pt x="8875" y="829"/>
                </a:lnTo>
                <a:lnTo>
                  <a:pt x="8568" y="645"/>
                </a:lnTo>
                <a:lnTo>
                  <a:pt x="8476" y="645"/>
                </a:lnTo>
                <a:lnTo>
                  <a:pt x="8414" y="737"/>
                </a:lnTo>
                <a:lnTo>
                  <a:pt x="8292" y="706"/>
                </a:lnTo>
                <a:lnTo>
                  <a:pt x="8138" y="522"/>
                </a:lnTo>
                <a:lnTo>
                  <a:pt x="8107" y="307"/>
                </a:lnTo>
                <a:lnTo>
                  <a:pt x="7954" y="215"/>
                </a:lnTo>
                <a:lnTo>
                  <a:pt x="7862" y="215"/>
                </a:lnTo>
                <a:lnTo>
                  <a:pt x="7677" y="430"/>
                </a:lnTo>
                <a:lnTo>
                  <a:pt x="7616" y="399"/>
                </a:lnTo>
                <a:lnTo>
                  <a:pt x="7524" y="430"/>
                </a:lnTo>
                <a:lnTo>
                  <a:pt x="7217" y="184"/>
                </a:lnTo>
                <a:lnTo>
                  <a:pt x="7186" y="0"/>
                </a:lnTo>
                <a:lnTo>
                  <a:pt x="7155" y="0"/>
                </a:lnTo>
                <a:lnTo>
                  <a:pt x="6941" y="92"/>
                </a:lnTo>
                <a:lnTo>
                  <a:pt x="6695" y="92"/>
                </a:lnTo>
                <a:lnTo>
                  <a:pt x="6572" y="31"/>
                </a:lnTo>
                <a:lnTo>
                  <a:pt x="6388" y="92"/>
                </a:lnTo>
                <a:lnTo>
                  <a:pt x="5989" y="61"/>
                </a:lnTo>
                <a:lnTo>
                  <a:pt x="5804" y="123"/>
                </a:lnTo>
                <a:lnTo>
                  <a:pt x="5405" y="276"/>
                </a:lnTo>
                <a:lnTo>
                  <a:pt x="5252" y="276"/>
                </a:lnTo>
                <a:lnTo>
                  <a:pt x="4945" y="338"/>
                </a:lnTo>
                <a:lnTo>
                  <a:pt x="4853" y="461"/>
                </a:lnTo>
                <a:lnTo>
                  <a:pt x="4699" y="491"/>
                </a:lnTo>
                <a:lnTo>
                  <a:pt x="4545" y="645"/>
                </a:lnTo>
                <a:lnTo>
                  <a:pt x="4484" y="676"/>
                </a:lnTo>
                <a:lnTo>
                  <a:pt x="4423" y="891"/>
                </a:lnTo>
                <a:lnTo>
                  <a:pt x="4331" y="921"/>
                </a:lnTo>
                <a:lnTo>
                  <a:pt x="4331" y="1013"/>
                </a:lnTo>
                <a:lnTo>
                  <a:pt x="4054" y="1013"/>
                </a:lnTo>
                <a:lnTo>
                  <a:pt x="3594" y="860"/>
                </a:lnTo>
                <a:lnTo>
                  <a:pt x="3471" y="860"/>
                </a:lnTo>
                <a:lnTo>
                  <a:pt x="3379" y="921"/>
                </a:lnTo>
                <a:lnTo>
                  <a:pt x="3194" y="891"/>
                </a:lnTo>
                <a:lnTo>
                  <a:pt x="2949" y="952"/>
                </a:lnTo>
                <a:lnTo>
                  <a:pt x="2795" y="921"/>
                </a:lnTo>
                <a:lnTo>
                  <a:pt x="2611" y="983"/>
                </a:lnTo>
                <a:lnTo>
                  <a:pt x="2550" y="1075"/>
                </a:lnTo>
                <a:lnTo>
                  <a:pt x="2703" y="1320"/>
                </a:lnTo>
                <a:lnTo>
                  <a:pt x="2949" y="1320"/>
                </a:lnTo>
                <a:lnTo>
                  <a:pt x="3133" y="1351"/>
                </a:lnTo>
                <a:lnTo>
                  <a:pt x="3102" y="1443"/>
                </a:lnTo>
                <a:lnTo>
                  <a:pt x="2765" y="1443"/>
                </a:lnTo>
                <a:lnTo>
                  <a:pt x="2488" y="1535"/>
                </a:lnTo>
                <a:lnTo>
                  <a:pt x="2365" y="1689"/>
                </a:lnTo>
                <a:lnTo>
                  <a:pt x="2427" y="1750"/>
                </a:lnTo>
                <a:lnTo>
                  <a:pt x="2580" y="1720"/>
                </a:lnTo>
                <a:lnTo>
                  <a:pt x="2642" y="1812"/>
                </a:lnTo>
                <a:lnTo>
                  <a:pt x="2519" y="1842"/>
                </a:lnTo>
                <a:lnTo>
                  <a:pt x="2150" y="1842"/>
                </a:lnTo>
                <a:lnTo>
                  <a:pt x="1966" y="1750"/>
                </a:lnTo>
                <a:lnTo>
                  <a:pt x="1782" y="1842"/>
                </a:lnTo>
                <a:lnTo>
                  <a:pt x="1690" y="1720"/>
                </a:lnTo>
                <a:lnTo>
                  <a:pt x="1567" y="1720"/>
                </a:lnTo>
                <a:lnTo>
                  <a:pt x="1444" y="1873"/>
                </a:lnTo>
                <a:lnTo>
                  <a:pt x="1291" y="1873"/>
                </a:lnTo>
                <a:lnTo>
                  <a:pt x="1106" y="1720"/>
                </a:lnTo>
                <a:lnTo>
                  <a:pt x="891" y="1720"/>
                </a:lnTo>
                <a:lnTo>
                  <a:pt x="523" y="1996"/>
                </a:lnTo>
                <a:lnTo>
                  <a:pt x="462" y="2149"/>
                </a:lnTo>
                <a:lnTo>
                  <a:pt x="400" y="2303"/>
                </a:lnTo>
                <a:lnTo>
                  <a:pt x="462" y="2395"/>
                </a:lnTo>
                <a:lnTo>
                  <a:pt x="462" y="2671"/>
                </a:lnTo>
                <a:lnTo>
                  <a:pt x="400" y="2733"/>
                </a:lnTo>
                <a:lnTo>
                  <a:pt x="462" y="2825"/>
                </a:lnTo>
                <a:lnTo>
                  <a:pt x="677" y="2764"/>
                </a:lnTo>
                <a:lnTo>
                  <a:pt x="738" y="2764"/>
                </a:lnTo>
                <a:lnTo>
                  <a:pt x="891" y="2733"/>
                </a:lnTo>
                <a:lnTo>
                  <a:pt x="1106" y="2733"/>
                </a:lnTo>
                <a:lnTo>
                  <a:pt x="922" y="2917"/>
                </a:lnTo>
                <a:lnTo>
                  <a:pt x="953" y="3040"/>
                </a:lnTo>
                <a:lnTo>
                  <a:pt x="1014" y="3163"/>
                </a:lnTo>
                <a:lnTo>
                  <a:pt x="1014" y="3286"/>
                </a:lnTo>
                <a:lnTo>
                  <a:pt x="1014" y="3347"/>
                </a:lnTo>
                <a:lnTo>
                  <a:pt x="1076" y="3378"/>
                </a:lnTo>
                <a:lnTo>
                  <a:pt x="1229" y="3286"/>
                </a:lnTo>
                <a:lnTo>
                  <a:pt x="1229" y="3378"/>
                </a:lnTo>
                <a:lnTo>
                  <a:pt x="1137" y="3470"/>
                </a:lnTo>
                <a:lnTo>
                  <a:pt x="922" y="3593"/>
                </a:lnTo>
                <a:lnTo>
                  <a:pt x="984" y="3654"/>
                </a:lnTo>
                <a:lnTo>
                  <a:pt x="1106" y="3654"/>
                </a:lnTo>
                <a:lnTo>
                  <a:pt x="984" y="3715"/>
                </a:lnTo>
                <a:lnTo>
                  <a:pt x="922" y="3869"/>
                </a:lnTo>
                <a:lnTo>
                  <a:pt x="830" y="3869"/>
                </a:lnTo>
                <a:lnTo>
                  <a:pt x="738" y="3654"/>
                </a:lnTo>
                <a:lnTo>
                  <a:pt x="677" y="3623"/>
                </a:lnTo>
                <a:lnTo>
                  <a:pt x="646" y="3746"/>
                </a:lnTo>
                <a:lnTo>
                  <a:pt x="707" y="3900"/>
                </a:lnTo>
                <a:lnTo>
                  <a:pt x="615" y="3992"/>
                </a:lnTo>
                <a:lnTo>
                  <a:pt x="646" y="4115"/>
                </a:lnTo>
                <a:lnTo>
                  <a:pt x="799" y="4207"/>
                </a:lnTo>
                <a:lnTo>
                  <a:pt x="830" y="4115"/>
                </a:lnTo>
                <a:lnTo>
                  <a:pt x="984" y="4268"/>
                </a:lnTo>
                <a:lnTo>
                  <a:pt x="1106" y="4237"/>
                </a:lnTo>
                <a:lnTo>
                  <a:pt x="1291" y="4360"/>
                </a:lnTo>
                <a:lnTo>
                  <a:pt x="1352" y="4544"/>
                </a:lnTo>
                <a:lnTo>
                  <a:pt x="1229" y="4667"/>
                </a:lnTo>
                <a:lnTo>
                  <a:pt x="1321" y="4790"/>
                </a:lnTo>
                <a:lnTo>
                  <a:pt x="1321" y="4882"/>
                </a:lnTo>
                <a:lnTo>
                  <a:pt x="1413" y="4882"/>
                </a:lnTo>
                <a:lnTo>
                  <a:pt x="1628" y="5066"/>
                </a:lnTo>
                <a:lnTo>
                  <a:pt x="1567" y="5220"/>
                </a:lnTo>
                <a:lnTo>
                  <a:pt x="1413" y="5189"/>
                </a:lnTo>
                <a:lnTo>
                  <a:pt x="1383" y="5281"/>
                </a:lnTo>
                <a:lnTo>
                  <a:pt x="1506" y="5312"/>
                </a:lnTo>
                <a:lnTo>
                  <a:pt x="1751" y="5251"/>
                </a:lnTo>
                <a:lnTo>
                  <a:pt x="2089" y="5251"/>
                </a:lnTo>
                <a:lnTo>
                  <a:pt x="2089" y="5312"/>
                </a:lnTo>
                <a:lnTo>
                  <a:pt x="1997" y="5404"/>
                </a:lnTo>
                <a:lnTo>
                  <a:pt x="1813" y="5496"/>
                </a:lnTo>
                <a:lnTo>
                  <a:pt x="1536" y="5496"/>
                </a:lnTo>
                <a:lnTo>
                  <a:pt x="1475" y="5588"/>
                </a:lnTo>
                <a:lnTo>
                  <a:pt x="1598" y="5588"/>
                </a:lnTo>
                <a:lnTo>
                  <a:pt x="1721" y="5558"/>
                </a:lnTo>
                <a:lnTo>
                  <a:pt x="1905" y="5558"/>
                </a:lnTo>
                <a:lnTo>
                  <a:pt x="1997" y="5496"/>
                </a:lnTo>
                <a:lnTo>
                  <a:pt x="1997" y="5619"/>
                </a:lnTo>
                <a:lnTo>
                  <a:pt x="2058" y="5681"/>
                </a:lnTo>
                <a:lnTo>
                  <a:pt x="2150" y="5558"/>
                </a:lnTo>
                <a:lnTo>
                  <a:pt x="2243" y="5404"/>
                </a:lnTo>
                <a:lnTo>
                  <a:pt x="2365" y="5404"/>
                </a:lnTo>
                <a:lnTo>
                  <a:pt x="2457" y="5527"/>
                </a:lnTo>
                <a:lnTo>
                  <a:pt x="2550" y="5527"/>
                </a:lnTo>
                <a:lnTo>
                  <a:pt x="2703" y="5619"/>
                </a:lnTo>
                <a:lnTo>
                  <a:pt x="2795" y="5496"/>
                </a:lnTo>
                <a:lnTo>
                  <a:pt x="2918" y="5527"/>
                </a:lnTo>
                <a:lnTo>
                  <a:pt x="2887" y="5619"/>
                </a:lnTo>
                <a:lnTo>
                  <a:pt x="2826" y="5650"/>
                </a:lnTo>
                <a:lnTo>
                  <a:pt x="2918" y="5742"/>
                </a:lnTo>
                <a:lnTo>
                  <a:pt x="2918" y="5865"/>
                </a:lnTo>
                <a:lnTo>
                  <a:pt x="3102" y="6018"/>
                </a:lnTo>
                <a:lnTo>
                  <a:pt x="3164" y="5988"/>
                </a:lnTo>
                <a:lnTo>
                  <a:pt x="3348" y="6049"/>
                </a:lnTo>
                <a:lnTo>
                  <a:pt x="3563" y="6018"/>
                </a:lnTo>
                <a:lnTo>
                  <a:pt x="3655" y="5957"/>
                </a:lnTo>
                <a:lnTo>
                  <a:pt x="3809" y="5957"/>
                </a:lnTo>
                <a:lnTo>
                  <a:pt x="3901" y="5865"/>
                </a:lnTo>
                <a:lnTo>
                  <a:pt x="4054" y="5926"/>
                </a:lnTo>
                <a:lnTo>
                  <a:pt x="4146" y="5896"/>
                </a:lnTo>
                <a:lnTo>
                  <a:pt x="4116" y="5681"/>
                </a:lnTo>
                <a:lnTo>
                  <a:pt x="4146" y="5588"/>
                </a:lnTo>
                <a:lnTo>
                  <a:pt x="4116" y="5404"/>
                </a:lnTo>
                <a:lnTo>
                  <a:pt x="4484" y="5374"/>
                </a:lnTo>
                <a:lnTo>
                  <a:pt x="4791" y="5404"/>
                </a:lnTo>
                <a:lnTo>
                  <a:pt x="5160" y="5619"/>
                </a:lnTo>
                <a:lnTo>
                  <a:pt x="5344" y="5619"/>
                </a:lnTo>
                <a:lnTo>
                  <a:pt x="5620" y="5957"/>
                </a:lnTo>
                <a:lnTo>
                  <a:pt x="5835" y="6110"/>
                </a:lnTo>
                <a:lnTo>
                  <a:pt x="6603" y="6018"/>
                </a:lnTo>
                <a:lnTo>
                  <a:pt x="6818" y="5926"/>
                </a:lnTo>
                <a:lnTo>
                  <a:pt x="6879" y="5926"/>
                </a:lnTo>
                <a:lnTo>
                  <a:pt x="6910" y="5957"/>
                </a:lnTo>
                <a:lnTo>
                  <a:pt x="7033" y="5865"/>
                </a:lnTo>
                <a:lnTo>
                  <a:pt x="7063" y="5742"/>
                </a:lnTo>
                <a:lnTo>
                  <a:pt x="7432" y="5343"/>
                </a:lnTo>
                <a:lnTo>
                  <a:pt x="7524" y="5312"/>
                </a:lnTo>
                <a:lnTo>
                  <a:pt x="7862" y="5435"/>
                </a:lnTo>
                <a:lnTo>
                  <a:pt x="8046" y="5527"/>
                </a:lnTo>
                <a:lnTo>
                  <a:pt x="8322" y="5466"/>
                </a:lnTo>
                <a:lnTo>
                  <a:pt x="8322" y="5404"/>
                </a:lnTo>
                <a:lnTo>
                  <a:pt x="8507" y="5281"/>
                </a:lnTo>
                <a:lnTo>
                  <a:pt x="8629" y="5312"/>
                </a:lnTo>
                <a:lnTo>
                  <a:pt x="8629" y="5435"/>
                </a:lnTo>
                <a:lnTo>
                  <a:pt x="8507" y="5619"/>
                </a:lnTo>
                <a:lnTo>
                  <a:pt x="8353" y="5773"/>
                </a:lnTo>
                <a:lnTo>
                  <a:pt x="8353" y="5834"/>
                </a:lnTo>
                <a:lnTo>
                  <a:pt x="8507" y="6018"/>
                </a:lnTo>
                <a:lnTo>
                  <a:pt x="8476" y="6141"/>
                </a:lnTo>
                <a:lnTo>
                  <a:pt x="8629" y="6172"/>
                </a:lnTo>
                <a:lnTo>
                  <a:pt x="8783" y="6141"/>
                </a:lnTo>
                <a:lnTo>
                  <a:pt x="8967" y="6080"/>
                </a:lnTo>
                <a:lnTo>
                  <a:pt x="8936" y="5896"/>
                </a:lnTo>
                <a:lnTo>
                  <a:pt x="9059" y="5834"/>
                </a:lnTo>
                <a:lnTo>
                  <a:pt x="9059" y="5527"/>
                </a:lnTo>
                <a:lnTo>
                  <a:pt x="9090" y="5404"/>
                </a:lnTo>
                <a:lnTo>
                  <a:pt x="9336" y="5435"/>
                </a:lnTo>
                <a:lnTo>
                  <a:pt x="9489" y="5496"/>
                </a:lnTo>
                <a:lnTo>
                  <a:pt x="9858" y="5343"/>
                </a:lnTo>
                <a:lnTo>
                  <a:pt x="9950" y="5343"/>
                </a:lnTo>
                <a:lnTo>
                  <a:pt x="10073" y="5251"/>
                </a:lnTo>
                <a:lnTo>
                  <a:pt x="10502" y="5220"/>
                </a:lnTo>
                <a:lnTo>
                  <a:pt x="10656" y="5251"/>
                </a:lnTo>
                <a:lnTo>
                  <a:pt x="10748" y="5343"/>
                </a:lnTo>
                <a:lnTo>
                  <a:pt x="10994" y="5374"/>
                </a:lnTo>
                <a:lnTo>
                  <a:pt x="11393" y="5374"/>
                </a:lnTo>
                <a:lnTo>
                  <a:pt x="11424" y="5312"/>
                </a:lnTo>
                <a:lnTo>
                  <a:pt x="11639" y="5251"/>
                </a:lnTo>
                <a:lnTo>
                  <a:pt x="11761" y="5128"/>
                </a:lnTo>
                <a:lnTo>
                  <a:pt x="12068" y="5036"/>
                </a:lnTo>
                <a:lnTo>
                  <a:pt x="12253" y="5036"/>
                </a:lnTo>
                <a:lnTo>
                  <a:pt x="12437" y="5005"/>
                </a:lnTo>
                <a:lnTo>
                  <a:pt x="12836" y="5005"/>
                </a:lnTo>
                <a:lnTo>
                  <a:pt x="13174" y="4913"/>
                </a:lnTo>
                <a:lnTo>
                  <a:pt x="13389" y="4913"/>
                </a:lnTo>
                <a:lnTo>
                  <a:pt x="13481" y="4944"/>
                </a:lnTo>
                <a:lnTo>
                  <a:pt x="13696" y="4759"/>
                </a:lnTo>
                <a:lnTo>
                  <a:pt x="13880" y="4759"/>
                </a:lnTo>
                <a:lnTo>
                  <a:pt x="13972" y="4698"/>
                </a:lnTo>
                <a:lnTo>
                  <a:pt x="14310" y="4698"/>
                </a:lnTo>
                <a:lnTo>
                  <a:pt x="14586" y="4790"/>
                </a:lnTo>
                <a:lnTo>
                  <a:pt x="14801" y="4729"/>
                </a:lnTo>
                <a:lnTo>
                  <a:pt x="14924" y="4790"/>
                </a:lnTo>
                <a:lnTo>
                  <a:pt x="14924" y="4974"/>
                </a:lnTo>
                <a:lnTo>
                  <a:pt x="15047" y="5036"/>
                </a:lnTo>
                <a:lnTo>
                  <a:pt x="15231" y="4974"/>
                </a:lnTo>
                <a:lnTo>
                  <a:pt x="15293" y="4821"/>
                </a:lnTo>
                <a:lnTo>
                  <a:pt x="15200" y="4637"/>
                </a:lnTo>
                <a:lnTo>
                  <a:pt x="15047" y="4330"/>
                </a:lnTo>
                <a:lnTo>
                  <a:pt x="14801" y="4237"/>
                </a:lnTo>
                <a:lnTo>
                  <a:pt x="14801" y="4145"/>
                </a:lnTo>
                <a:lnTo>
                  <a:pt x="14801" y="3900"/>
                </a:lnTo>
                <a:lnTo>
                  <a:pt x="14924" y="3654"/>
                </a:lnTo>
                <a:lnTo>
                  <a:pt x="14863" y="3531"/>
                </a:lnTo>
                <a:lnTo>
                  <a:pt x="14678" y="3531"/>
                </a:lnTo>
                <a:lnTo>
                  <a:pt x="14678" y="3286"/>
                </a:lnTo>
                <a:lnTo>
                  <a:pt x="14709" y="3132"/>
                </a:lnTo>
                <a:lnTo>
                  <a:pt x="14617" y="2825"/>
                </a:lnTo>
                <a:lnTo>
                  <a:pt x="14525" y="2671"/>
                </a:lnTo>
                <a:lnTo>
                  <a:pt x="14525" y="2579"/>
                </a:lnTo>
                <a:lnTo>
                  <a:pt x="14771" y="2579"/>
                </a:lnTo>
                <a:lnTo>
                  <a:pt x="14832" y="2364"/>
                </a:lnTo>
                <a:lnTo>
                  <a:pt x="14924" y="2303"/>
                </a:lnTo>
                <a:lnTo>
                  <a:pt x="14832" y="2149"/>
                </a:lnTo>
                <a:lnTo>
                  <a:pt x="14678" y="1996"/>
                </a:lnTo>
                <a:lnTo>
                  <a:pt x="14525" y="1996"/>
                </a:lnTo>
                <a:lnTo>
                  <a:pt x="14279" y="1996"/>
                </a:lnTo>
                <a:lnTo>
                  <a:pt x="14034" y="1842"/>
                </a:lnTo>
                <a:lnTo>
                  <a:pt x="14034" y="1535"/>
                </a:lnTo>
                <a:lnTo>
                  <a:pt x="14095" y="1259"/>
                </a:lnTo>
                <a:lnTo>
                  <a:pt x="14003" y="1105"/>
                </a:lnTo>
                <a:lnTo>
                  <a:pt x="13849" y="1044"/>
                </a:lnTo>
                <a:lnTo>
                  <a:pt x="13849" y="952"/>
                </a:lnTo>
                <a:lnTo>
                  <a:pt x="13696" y="798"/>
                </a:lnTo>
                <a:lnTo>
                  <a:pt x="13573" y="768"/>
                </a:lnTo>
                <a:lnTo>
                  <a:pt x="13205" y="461"/>
                </a:lnTo>
                <a:lnTo>
                  <a:pt x="13082" y="430"/>
                </a:lnTo>
                <a:lnTo>
                  <a:pt x="12959" y="553"/>
                </a:lnTo>
                <a:lnTo>
                  <a:pt x="12867" y="553"/>
                </a:lnTo>
                <a:lnTo>
                  <a:pt x="12652" y="461"/>
                </a:lnTo>
                <a:lnTo>
                  <a:pt x="12560" y="553"/>
                </a:lnTo>
                <a:lnTo>
                  <a:pt x="12468" y="522"/>
                </a:lnTo>
                <a:lnTo>
                  <a:pt x="12437" y="369"/>
                </a:lnTo>
                <a:lnTo>
                  <a:pt x="12345" y="369"/>
                </a:lnTo>
                <a:close/>
                <a:moveTo>
                  <a:pt x="1813" y="5711"/>
                </a:moveTo>
                <a:lnTo>
                  <a:pt x="1874" y="5650"/>
                </a:lnTo>
                <a:lnTo>
                  <a:pt x="1966" y="5650"/>
                </a:lnTo>
                <a:lnTo>
                  <a:pt x="1966" y="5711"/>
                </a:lnTo>
                <a:lnTo>
                  <a:pt x="1905" y="5742"/>
                </a:lnTo>
                <a:lnTo>
                  <a:pt x="1813" y="5711"/>
                </a:lnTo>
                <a:close/>
                <a:moveTo>
                  <a:pt x="1" y="2027"/>
                </a:moveTo>
                <a:lnTo>
                  <a:pt x="124" y="2057"/>
                </a:lnTo>
                <a:lnTo>
                  <a:pt x="308" y="2027"/>
                </a:lnTo>
                <a:lnTo>
                  <a:pt x="308" y="1935"/>
                </a:lnTo>
                <a:lnTo>
                  <a:pt x="247" y="1873"/>
                </a:lnTo>
                <a:lnTo>
                  <a:pt x="155" y="1935"/>
                </a:lnTo>
                <a:lnTo>
                  <a:pt x="32" y="1935"/>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7"/>
          <p:cNvSpPr/>
          <p:nvPr/>
        </p:nvSpPr>
        <p:spPr>
          <a:xfrm>
            <a:off x="5410521" y="1932987"/>
            <a:ext cx="233455" cy="217739"/>
          </a:xfrm>
          <a:custGeom>
            <a:avLst/>
            <a:gdLst/>
            <a:ahLst/>
            <a:cxnLst/>
            <a:rect l="l" t="t" r="r" b="b"/>
            <a:pathLst>
              <a:path w="8046" h="7677" extrusionOk="0">
                <a:moveTo>
                  <a:pt x="8046" y="6632"/>
                </a:moveTo>
                <a:lnTo>
                  <a:pt x="7984" y="6571"/>
                </a:lnTo>
                <a:lnTo>
                  <a:pt x="7800" y="6510"/>
                </a:lnTo>
                <a:lnTo>
                  <a:pt x="7677" y="6387"/>
                </a:lnTo>
                <a:lnTo>
                  <a:pt x="7616" y="5896"/>
                </a:lnTo>
                <a:lnTo>
                  <a:pt x="7340" y="5896"/>
                </a:lnTo>
                <a:lnTo>
                  <a:pt x="7278" y="5650"/>
                </a:lnTo>
                <a:lnTo>
                  <a:pt x="7309" y="5435"/>
                </a:lnTo>
                <a:lnTo>
                  <a:pt x="7462" y="5281"/>
                </a:lnTo>
                <a:lnTo>
                  <a:pt x="7309" y="4882"/>
                </a:lnTo>
                <a:lnTo>
                  <a:pt x="7125" y="4821"/>
                </a:lnTo>
                <a:lnTo>
                  <a:pt x="6971" y="4514"/>
                </a:lnTo>
                <a:lnTo>
                  <a:pt x="6879" y="4452"/>
                </a:lnTo>
                <a:lnTo>
                  <a:pt x="6787" y="4483"/>
                </a:lnTo>
                <a:lnTo>
                  <a:pt x="6173" y="4084"/>
                </a:lnTo>
                <a:lnTo>
                  <a:pt x="6050" y="4084"/>
                </a:lnTo>
                <a:lnTo>
                  <a:pt x="5958" y="4145"/>
                </a:lnTo>
                <a:lnTo>
                  <a:pt x="5774" y="4022"/>
                </a:lnTo>
                <a:lnTo>
                  <a:pt x="5804" y="3930"/>
                </a:lnTo>
                <a:lnTo>
                  <a:pt x="5774" y="3869"/>
                </a:lnTo>
                <a:lnTo>
                  <a:pt x="5835" y="3685"/>
                </a:lnTo>
                <a:lnTo>
                  <a:pt x="5651" y="3531"/>
                </a:lnTo>
                <a:lnTo>
                  <a:pt x="5620" y="3408"/>
                </a:lnTo>
                <a:lnTo>
                  <a:pt x="5436" y="3378"/>
                </a:lnTo>
                <a:lnTo>
                  <a:pt x="5344" y="3255"/>
                </a:lnTo>
                <a:lnTo>
                  <a:pt x="5252" y="3255"/>
                </a:lnTo>
                <a:lnTo>
                  <a:pt x="5252" y="3132"/>
                </a:lnTo>
                <a:lnTo>
                  <a:pt x="5313" y="3040"/>
                </a:lnTo>
                <a:lnTo>
                  <a:pt x="5252" y="2978"/>
                </a:lnTo>
                <a:lnTo>
                  <a:pt x="5313" y="2856"/>
                </a:lnTo>
                <a:lnTo>
                  <a:pt x="5313" y="2549"/>
                </a:lnTo>
                <a:lnTo>
                  <a:pt x="5405" y="2487"/>
                </a:lnTo>
                <a:lnTo>
                  <a:pt x="5436" y="2211"/>
                </a:lnTo>
                <a:lnTo>
                  <a:pt x="5528" y="2242"/>
                </a:lnTo>
                <a:lnTo>
                  <a:pt x="5620" y="2180"/>
                </a:lnTo>
                <a:lnTo>
                  <a:pt x="5620" y="1873"/>
                </a:lnTo>
                <a:lnTo>
                  <a:pt x="5559" y="1842"/>
                </a:lnTo>
                <a:lnTo>
                  <a:pt x="5559" y="1627"/>
                </a:lnTo>
                <a:lnTo>
                  <a:pt x="5651" y="1597"/>
                </a:lnTo>
                <a:lnTo>
                  <a:pt x="5804" y="1566"/>
                </a:lnTo>
                <a:lnTo>
                  <a:pt x="5866" y="1505"/>
                </a:lnTo>
                <a:lnTo>
                  <a:pt x="5774" y="1474"/>
                </a:lnTo>
                <a:lnTo>
                  <a:pt x="5681" y="1412"/>
                </a:lnTo>
                <a:lnTo>
                  <a:pt x="5497" y="1443"/>
                </a:lnTo>
                <a:lnTo>
                  <a:pt x="5374" y="1412"/>
                </a:lnTo>
                <a:lnTo>
                  <a:pt x="5098" y="1228"/>
                </a:lnTo>
                <a:lnTo>
                  <a:pt x="4975" y="1228"/>
                </a:lnTo>
                <a:lnTo>
                  <a:pt x="4822" y="1136"/>
                </a:lnTo>
                <a:lnTo>
                  <a:pt x="4760" y="952"/>
                </a:lnTo>
                <a:lnTo>
                  <a:pt x="4668" y="798"/>
                </a:lnTo>
                <a:lnTo>
                  <a:pt x="4545" y="768"/>
                </a:lnTo>
                <a:lnTo>
                  <a:pt x="4453" y="614"/>
                </a:lnTo>
                <a:lnTo>
                  <a:pt x="4453" y="461"/>
                </a:lnTo>
                <a:lnTo>
                  <a:pt x="4392" y="276"/>
                </a:lnTo>
                <a:lnTo>
                  <a:pt x="4238" y="246"/>
                </a:lnTo>
                <a:lnTo>
                  <a:pt x="4023" y="307"/>
                </a:lnTo>
                <a:lnTo>
                  <a:pt x="3901" y="246"/>
                </a:lnTo>
                <a:lnTo>
                  <a:pt x="3901" y="92"/>
                </a:lnTo>
                <a:lnTo>
                  <a:pt x="3778" y="0"/>
                </a:lnTo>
                <a:lnTo>
                  <a:pt x="3563" y="61"/>
                </a:lnTo>
                <a:lnTo>
                  <a:pt x="3286" y="0"/>
                </a:lnTo>
                <a:lnTo>
                  <a:pt x="2949" y="0"/>
                </a:lnTo>
                <a:lnTo>
                  <a:pt x="2857" y="61"/>
                </a:lnTo>
                <a:lnTo>
                  <a:pt x="2672" y="61"/>
                </a:lnTo>
                <a:lnTo>
                  <a:pt x="2427" y="246"/>
                </a:lnTo>
                <a:lnTo>
                  <a:pt x="2488" y="276"/>
                </a:lnTo>
                <a:lnTo>
                  <a:pt x="2365" y="461"/>
                </a:lnTo>
                <a:lnTo>
                  <a:pt x="2304" y="461"/>
                </a:lnTo>
                <a:lnTo>
                  <a:pt x="2120" y="614"/>
                </a:lnTo>
                <a:lnTo>
                  <a:pt x="1813" y="676"/>
                </a:lnTo>
                <a:lnTo>
                  <a:pt x="1659" y="952"/>
                </a:lnTo>
                <a:lnTo>
                  <a:pt x="1628" y="1228"/>
                </a:lnTo>
                <a:lnTo>
                  <a:pt x="1782" y="1535"/>
                </a:lnTo>
                <a:lnTo>
                  <a:pt x="1782" y="1781"/>
                </a:lnTo>
                <a:lnTo>
                  <a:pt x="1659" y="2088"/>
                </a:lnTo>
                <a:lnTo>
                  <a:pt x="1690" y="2211"/>
                </a:lnTo>
                <a:lnTo>
                  <a:pt x="1690" y="2426"/>
                </a:lnTo>
                <a:lnTo>
                  <a:pt x="1567" y="2641"/>
                </a:lnTo>
                <a:lnTo>
                  <a:pt x="1475" y="2764"/>
                </a:lnTo>
                <a:lnTo>
                  <a:pt x="1" y="3808"/>
                </a:lnTo>
                <a:lnTo>
                  <a:pt x="1" y="3808"/>
                </a:lnTo>
                <a:lnTo>
                  <a:pt x="1" y="3808"/>
                </a:lnTo>
                <a:lnTo>
                  <a:pt x="431" y="4882"/>
                </a:lnTo>
                <a:lnTo>
                  <a:pt x="1168" y="4974"/>
                </a:lnTo>
                <a:lnTo>
                  <a:pt x="5037" y="7676"/>
                </a:lnTo>
                <a:lnTo>
                  <a:pt x="6572" y="7676"/>
                </a:lnTo>
                <a:lnTo>
                  <a:pt x="6756" y="7339"/>
                </a:lnTo>
                <a:lnTo>
                  <a:pt x="6940" y="6940"/>
                </a:lnTo>
                <a:lnTo>
                  <a:pt x="7309" y="6755"/>
                </a:lnTo>
                <a:lnTo>
                  <a:pt x="7616" y="6878"/>
                </a:lnTo>
                <a:lnTo>
                  <a:pt x="7800" y="6817"/>
                </a:lnTo>
                <a:lnTo>
                  <a:pt x="7862" y="6847"/>
                </a:lnTo>
                <a:lnTo>
                  <a:pt x="7954" y="6663"/>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7"/>
          <p:cNvSpPr/>
          <p:nvPr/>
        </p:nvSpPr>
        <p:spPr>
          <a:xfrm>
            <a:off x="5601694" y="2125540"/>
            <a:ext cx="41753" cy="41300"/>
          </a:xfrm>
          <a:custGeom>
            <a:avLst/>
            <a:gdLst/>
            <a:ahLst/>
            <a:cxnLst/>
            <a:rect l="l" t="t" r="r" b="b"/>
            <a:pathLst>
              <a:path w="1445" h="1475" extrusionOk="0">
                <a:moveTo>
                  <a:pt x="1" y="921"/>
                </a:moveTo>
                <a:lnTo>
                  <a:pt x="185" y="584"/>
                </a:lnTo>
                <a:lnTo>
                  <a:pt x="369" y="185"/>
                </a:lnTo>
                <a:lnTo>
                  <a:pt x="738" y="0"/>
                </a:lnTo>
                <a:lnTo>
                  <a:pt x="1045" y="123"/>
                </a:lnTo>
                <a:lnTo>
                  <a:pt x="1229" y="62"/>
                </a:lnTo>
                <a:lnTo>
                  <a:pt x="1291" y="92"/>
                </a:lnTo>
                <a:lnTo>
                  <a:pt x="1291" y="154"/>
                </a:lnTo>
                <a:lnTo>
                  <a:pt x="1352" y="522"/>
                </a:lnTo>
                <a:lnTo>
                  <a:pt x="891" y="614"/>
                </a:lnTo>
                <a:lnTo>
                  <a:pt x="1198" y="829"/>
                </a:lnTo>
                <a:lnTo>
                  <a:pt x="1260" y="737"/>
                </a:lnTo>
                <a:lnTo>
                  <a:pt x="1291" y="860"/>
                </a:lnTo>
                <a:lnTo>
                  <a:pt x="1321" y="1014"/>
                </a:lnTo>
                <a:lnTo>
                  <a:pt x="1413" y="1106"/>
                </a:lnTo>
                <a:lnTo>
                  <a:pt x="1383" y="1106"/>
                </a:lnTo>
                <a:lnTo>
                  <a:pt x="1352" y="1136"/>
                </a:lnTo>
                <a:lnTo>
                  <a:pt x="1444" y="1229"/>
                </a:lnTo>
                <a:lnTo>
                  <a:pt x="922" y="1474"/>
                </a:lnTo>
                <a:lnTo>
                  <a:pt x="891" y="1167"/>
                </a:lnTo>
                <a:lnTo>
                  <a:pt x="124" y="92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77"/>
          <p:cNvSpPr/>
          <p:nvPr/>
        </p:nvSpPr>
        <p:spPr>
          <a:xfrm>
            <a:off x="5252859" y="1982868"/>
            <a:ext cx="52192" cy="30033"/>
          </a:xfrm>
          <a:custGeom>
            <a:avLst/>
            <a:gdLst/>
            <a:ahLst/>
            <a:cxnLst/>
            <a:rect l="l" t="t" r="r" b="b"/>
            <a:pathLst>
              <a:path w="1813" h="1075" extrusionOk="0">
                <a:moveTo>
                  <a:pt x="277" y="1044"/>
                </a:moveTo>
                <a:lnTo>
                  <a:pt x="93" y="921"/>
                </a:lnTo>
                <a:lnTo>
                  <a:pt x="1" y="768"/>
                </a:lnTo>
                <a:lnTo>
                  <a:pt x="1" y="584"/>
                </a:lnTo>
                <a:lnTo>
                  <a:pt x="93" y="553"/>
                </a:lnTo>
                <a:lnTo>
                  <a:pt x="185" y="430"/>
                </a:lnTo>
                <a:lnTo>
                  <a:pt x="338" y="492"/>
                </a:lnTo>
                <a:lnTo>
                  <a:pt x="461" y="461"/>
                </a:lnTo>
                <a:lnTo>
                  <a:pt x="523" y="369"/>
                </a:lnTo>
                <a:lnTo>
                  <a:pt x="523" y="246"/>
                </a:lnTo>
                <a:lnTo>
                  <a:pt x="676" y="246"/>
                </a:lnTo>
                <a:lnTo>
                  <a:pt x="830" y="338"/>
                </a:lnTo>
                <a:lnTo>
                  <a:pt x="1045" y="338"/>
                </a:lnTo>
                <a:lnTo>
                  <a:pt x="1413" y="184"/>
                </a:lnTo>
                <a:lnTo>
                  <a:pt x="1689" y="31"/>
                </a:lnTo>
                <a:lnTo>
                  <a:pt x="1782" y="0"/>
                </a:lnTo>
                <a:lnTo>
                  <a:pt x="1812" y="62"/>
                </a:lnTo>
                <a:lnTo>
                  <a:pt x="1720" y="123"/>
                </a:lnTo>
                <a:lnTo>
                  <a:pt x="1536" y="246"/>
                </a:lnTo>
                <a:lnTo>
                  <a:pt x="1352" y="461"/>
                </a:lnTo>
                <a:lnTo>
                  <a:pt x="1413" y="614"/>
                </a:lnTo>
                <a:lnTo>
                  <a:pt x="1413" y="768"/>
                </a:lnTo>
                <a:lnTo>
                  <a:pt x="1198" y="737"/>
                </a:lnTo>
                <a:lnTo>
                  <a:pt x="1075" y="799"/>
                </a:lnTo>
                <a:lnTo>
                  <a:pt x="891" y="952"/>
                </a:lnTo>
                <a:lnTo>
                  <a:pt x="707" y="1014"/>
                </a:lnTo>
                <a:lnTo>
                  <a:pt x="615" y="1075"/>
                </a:lnTo>
                <a:lnTo>
                  <a:pt x="523" y="1014"/>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77"/>
          <p:cNvSpPr/>
          <p:nvPr/>
        </p:nvSpPr>
        <p:spPr>
          <a:xfrm>
            <a:off x="5331965" y="1938351"/>
            <a:ext cx="150526" cy="131389"/>
          </a:xfrm>
          <a:custGeom>
            <a:avLst/>
            <a:gdLst/>
            <a:ahLst/>
            <a:cxnLst/>
            <a:rect l="l" t="t" r="r" b="b"/>
            <a:pathLst>
              <a:path w="5191" h="4637" extrusionOk="0">
                <a:moveTo>
                  <a:pt x="2703" y="3624"/>
                </a:moveTo>
                <a:lnTo>
                  <a:pt x="4177" y="2580"/>
                </a:lnTo>
                <a:lnTo>
                  <a:pt x="4269" y="2457"/>
                </a:lnTo>
                <a:lnTo>
                  <a:pt x="4392" y="2242"/>
                </a:lnTo>
                <a:lnTo>
                  <a:pt x="4392" y="2027"/>
                </a:lnTo>
                <a:lnTo>
                  <a:pt x="4361" y="1904"/>
                </a:lnTo>
                <a:lnTo>
                  <a:pt x="4484" y="1597"/>
                </a:lnTo>
                <a:lnTo>
                  <a:pt x="4484" y="1351"/>
                </a:lnTo>
                <a:lnTo>
                  <a:pt x="4330" y="1044"/>
                </a:lnTo>
                <a:lnTo>
                  <a:pt x="4361" y="768"/>
                </a:lnTo>
                <a:lnTo>
                  <a:pt x="4515" y="492"/>
                </a:lnTo>
                <a:lnTo>
                  <a:pt x="4822" y="430"/>
                </a:lnTo>
                <a:lnTo>
                  <a:pt x="5006" y="277"/>
                </a:lnTo>
                <a:lnTo>
                  <a:pt x="5067" y="277"/>
                </a:lnTo>
                <a:lnTo>
                  <a:pt x="5190" y="92"/>
                </a:lnTo>
                <a:lnTo>
                  <a:pt x="5067" y="0"/>
                </a:lnTo>
                <a:lnTo>
                  <a:pt x="4852" y="31"/>
                </a:lnTo>
                <a:lnTo>
                  <a:pt x="4515" y="123"/>
                </a:lnTo>
                <a:lnTo>
                  <a:pt x="4115" y="123"/>
                </a:lnTo>
                <a:lnTo>
                  <a:pt x="3931" y="154"/>
                </a:lnTo>
                <a:lnTo>
                  <a:pt x="3747" y="154"/>
                </a:lnTo>
                <a:lnTo>
                  <a:pt x="3440" y="215"/>
                </a:lnTo>
                <a:lnTo>
                  <a:pt x="3317" y="369"/>
                </a:lnTo>
                <a:lnTo>
                  <a:pt x="3102" y="430"/>
                </a:lnTo>
                <a:lnTo>
                  <a:pt x="3071" y="492"/>
                </a:lnTo>
                <a:lnTo>
                  <a:pt x="2703" y="492"/>
                </a:lnTo>
                <a:lnTo>
                  <a:pt x="2427" y="430"/>
                </a:lnTo>
                <a:lnTo>
                  <a:pt x="2334" y="369"/>
                </a:lnTo>
                <a:lnTo>
                  <a:pt x="2181" y="307"/>
                </a:lnTo>
                <a:lnTo>
                  <a:pt x="1751" y="369"/>
                </a:lnTo>
                <a:lnTo>
                  <a:pt x="1628" y="430"/>
                </a:lnTo>
                <a:lnTo>
                  <a:pt x="1536" y="430"/>
                </a:lnTo>
                <a:lnTo>
                  <a:pt x="1137" y="584"/>
                </a:lnTo>
                <a:lnTo>
                  <a:pt x="1014" y="553"/>
                </a:lnTo>
                <a:lnTo>
                  <a:pt x="768" y="492"/>
                </a:lnTo>
                <a:lnTo>
                  <a:pt x="707" y="645"/>
                </a:lnTo>
                <a:lnTo>
                  <a:pt x="707" y="952"/>
                </a:lnTo>
                <a:lnTo>
                  <a:pt x="615" y="1014"/>
                </a:lnTo>
                <a:lnTo>
                  <a:pt x="615" y="1198"/>
                </a:lnTo>
                <a:lnTo>
                  <a:pt x="461" y="1259"/>
                </a:lnTo>
                <a:lnTo>
                  <a:pt x="277" y="1290"/>
                </a:lnTo>
                <a:lnTo>
                  <a:pt x="124" y="1259"/>
                </a:lnTo>
                <a:lnTo>
                  <a:pt x="124" y="1259"/>
                </a:lnTo>
                <a:lnTo>
                  <a:pt x="1" y="1321"/>
                </a:lnTo>
                <a:lnTo>
                  <a:pt x="31" y="1566"/>
                </a:lnTo>
                <a:lnTo>
                  <a:pt x="185" y="1843"/>
                </a:lnTo>
                <a:lnTo>
                  <a:pt x="246" y="2058"/>
                </a:lnTo>
                <a:lnTo>
                  <a:pt x="185" y="2242"/>
                </a:lnTo>
                <a:lnTo>
                  <a:pt x="185" y="2549"/>
                </a:lnTo>
                <a:lnTo>
                  <a:pt x="523" y="2549"/>
                </a:lnTo>
                <a:lnTo>
                  <a:pt x="615" y="2733"/>
                </a:lnTo>
                <a:lnTo>
                  <a:pt x="738" y="2825"/>
                </a:lnTo>
                <a:lnTo>
                  <a:pt x="738" y="3040"/>
                </a:lnTo>
                <a:lnTo>
                  <a:pt x="799" y="3163"/>
                </a:lnTo>
                <a:lnTo>
                  <a:pt x="707" y="3224"/>
                </a:lnTo>
                <a:lnTo>
                  <a:pt x="615" y="3224"/>
                </a:lnTo>
                <a:lnTo>
                  <a:pt x="461" y="3316"/>
                </a:lnTo>
                <a:lnTo>
                  <a:pt x="400" y="3531"/>
                </a:lnTo>
                <a:lnTo>
                  <a:pt x="277" y="3716"/>
                </a:lnTo>
                <a:lnTo>
                  <a:pt x="246" y="3716"/>
                </a:lnTo>
                <a:lnTo>
                  <a:pt x="308" y="3777"/>
                </a:lnTo>
                <a:lnTo>
                  <a:pt x="400" y="3900"/>
                </a:lnTo>
                <a:lnTo>
                  <a:pt x="431" y="4176"/>
                </a:lnTo>
                <a:lnTo>
                  <a:pt x="400" y="4330"/>
                </a:lnTo>
                <a:lnTo>
                  <a:pt x="461" y="4330"/>
                </a:lnTo>
                <a:lnTo>
                  <a:pt x="738" y="4453"/>
                </a:lnTo>
                <a:lnTo>
                  <a:pt x="891" y="4575"/>
                </a:lnTo>
                <a:lnTo>
                  <a:pt x="953" y="4575"/>
                </a:lnTo>
                <a:lnTo>
                  <a:pt x="1075" y="4637"/>
                </a:lnTo>
                <a:lnTo>
                  <a:pt x="2703" y="362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77"/>
          <p:cNvSpPr/>
          <p:nvPr/>
        </p:nvSpPr>
        <p:spPr>
          <a:xfrm>
            <a:off x="5302300" y="2044013"/>
            <a:ext cx="36260" cy="102432"/>
          </a:xfrm>
          <a:custGeom>
            <a:avLst/>
            <a:gdLst/>
            <a:ahLst/>
            <a:cxnLst/>
            <a:rect l="l" t="t" r="r" b="b"/>
            <a:pathLst>
              <a:path w="1260" h="3624" extrusionOk="0">
                <a:moveTo>
                  <a:pt x="768" y="3624"/>
                </a:moveTo>
                <a:lnTo>
                  <a:pt x="860" y="3501"/>
                </a:lnTo>
                <a:lnTo>
                  <a:pt x="891" y="3470"/>
                </a:lnTo>
                <a:lnTo>
                  <a:pt x="860" y="3348"/>
                </a:lnTo>
                <a:lnTo>
                  <a:pt x="952" y="3286"/>
                </a:lnTo>
                <a:lnTo>
                  <a:pt x="952" y="3071"/>
                </a:lnTo>
                <a:lnTo>
                  <a:pt x="1014" y="2887"/>
                </a:lnTo>
                <a:lnTo>
                  <a:pt x="1014" y="2641"/>
                </a:lnTo>
                <a:lnTo>
                  <a:pt x="1075" y="2611"/>
                </a:lnTo>
                <a:lnTo>
                  <a:pt x="1075" y="2426"/>
                </a:lnTo>
                <a:lnTo>
                  <a:pt x="1106" y="2242"/>
                </a:lnTo>
                <a:lnTo>
                  <a:pt x="1106" y="2119"/>
                </a:lnTo>
                <a:lnTo>
                  <a:pt x="1137" y="1751"/>
                </a:lnTo>
                <a:lnTo>
                  <a:pt x="1075" y="1782"/>
                </a:lnTo>
                <a:lnTo>
                  <a:pt x="952" y="1782"/>
                </a:lnTo>
                <a:lnTo>
                  <a:pt x="829" y="1843"/>
                </a:lnTo>
                <a:lnTo>
                  <a:pt x="737" y="1751"/>
                </a:lnTo>
                <a:lnTo>
                  <a:pt x="799" y="1505"/>
                </a:lnTo>
                <a:lnTo>
                  <a:pt x="799" y="1137"/>
                </a:lnTo>
                <a:lnTo>
                  <a:pt x="737" y="1045"/>
                </a:lnTo>
                <a:lnTo>
                  <a:pt x="768" y="799"/>
                </a:lnTo>
                <a:lnTo>
                  <a:pt x="983" y="799"/>
                </a:lnTo>
                <a:lnTo>
                  <a:pt x="983" y="953"/>
                </a:lnTo>
                <a:lnTo>
                  <a:pt x="1075" y="953"/>
                </a:lnTo>
                <a:lnTo>
                  <a:pt x="1167" y="860"/>
                </a:lnTo>
                <a:lnTo>
                  <a:pt x="1167" y="768"/>
                </a:lnTo>
                <a:lnTo>
                  <a:pt x="1198" y="768"/>
                </a:lnTo>
                <a:lnTo>
                  <a:pt x="1167" y="707"/>
                </a:lnTo>
                <a:lnTo>
                  <a:pt x="1137" y="553"/>
                </a:lnTo>
                <a:lnTo>
                  <a:pt x="1167" y="308"/>
                </a:lnTo>
                <a:lnTo>
                  <a:pt x="1198" y="93"/>
                </a:lnTo>
                <a:lnTo>
                  <a:pt x="1259" y="1"/>
                </a:lnTo>
                <a:lnTo>
                  <a:pt x="1167" y="1"/>
                </a:lnTo>
                <a:lnTo>
                  <a:pt x="1075" y="185"/>
                </a:lnTo>
                <a:lnTo>
                  <a:pt x="829" y="185"/>
                </a:lnTo>
                <a:lnTo>
                  <a:pt x="707" y="154"/>
                </a:lnTo>
                <a:lnTo>
                  <a:pt x="553" y="369"/>
                </a:lnTo>
                <a:lnTo>
                  <a:pt x="492" y="953"/>
                </a:lnTo>
                <a:lnTo>
                  <a:pt x="246" y="1444"/>
                </a:lnTo>
                <a:lnTo>
                  <a:pt x="0" y="1782"/>
                </a:lnTo>
                <a:lnTo>
                  <a:pt x="93" y="1843"/>
                </a:lnTo>
                <a:lnTo>
                  <a:pt x="246" y="2058"/>
                </a:lnTo>
                <a:lnTo>
                  <a:pt x="338" y="2365"/>
                </a:lnTo>
                <a:lnTo>
                  <a:pt x="553" y="2733"/>
                </a:lnTo>
                <a:lnTo>
                  <a:pt x="737" y="3163"/>
                </a:lnTo>
                <a:lnTo>
                  <a:pt x="676" y="3348"/>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77"/>
          <p:cNvSpPr/>
          <p:nvPr/>
        </p:nvSpPr>
        <p:spPr>
          <a:xfrm>
            <a:off x="5335261" y="2044013"/>
            <a:ext cx="8240" cy="21451"/>
          </a:xfrm>
          <a:custGeom>
            <a:avLst/>
            <a:gdLst/>
            <a:ahLst/>
            <a:cxnLst/>
            <a:rect l="l" t="t" r="r" b="b"/>
            <a:pathLst>
              <a:path w="308" h="769" extrusionOk="0">
                <a:moveTo>
                  <a:pt x="62" y="768"/>
                </a:moveTo>
                <a:lnTo>
                  <a:pt x="31" y="707"/>
                </a:lnTo>
                <a:lnTo>
                  <a:pt x="1" y="553"/>
                </a:lnTo>
                <a:lnTo>
                  <a:pt x="31" y="308"/>
                </a:lnTo>
                <a:lnTo>
                  <a:pt x="62" y="93"/>
                </a:lnTo>
                <a:lnTo>
                  <a:pt x="123" y="1"/>
                </a:lnTo>
                <a:lnTo>
                  <a:pt x="123" y="1"/>
                </a:lnTo>
                <a:lnTo>
                  <a:pt x="185" y="62"/>
                </a:lnTo>
                <a:lnTo>
                  <a:pt x="277" y="185"/>
                </a:lnTo>
                <a:lnTo>
                  <a:pt x="308" y="461"/>
                </a:lnTo>
                <a:lnTo>
                  <a:pt x="277" y="615"/>
                </a:lnTo>
                <a:lnTo>
                  <a:pt x="246" y="615"/>
                </a:lnTo>
                <a:lnTo>
                  <a:pt x="154" y="707"/>
                </a:lnTo>
                <a:lnTo>
                  <a:pt x="93" y="768"/>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77"/>
          <p:cNvSpPr/>
          <p:nvPr/>
        </p:nvSpPr>
        <p:spPr>
          <a:xfrm>
            <a:off x="5323724" y="2067077"/>
            <a:ext cx="12635" cy="28962"/>
          </a:xfrm>
          <a:custGeom>
            <a:avLst/>
            <a:gdLst/>
            <a:ahLst/>
            <a:cxnLst/>
            <a:rect l="l" t="t" r="r" b="b"/>
            <a:pathLst>
              <a:path w="461" h="1045" extrusionOk="0">
                <a:moveTo>
                  <a:pt x="338" y="983"/>
                </a:moveTo>
                <a:lnTo>
                  <a:pt x="215" y="983"/>
                </a:lnTo>
                <a:lnTo>
                  <a:pt x="92" y="1044"/>
                </a:lnTo>
                <a:lnTo>
                  <a:pt x="0" y="952"/>
                </a:lnTo>
                <a:lnTo>
                  <a:pt x="62" y="706"/>
                </a:lnTo>
                <a:lnTo>
                  <a:pt x="62" y="338"/>
                </a:lnTo>
                <a:lnTo>
                  <a:pt x="0" y="246"/>
                </a:lnTo>
                <a:lnTo>
                  <a:pt x="31" y="0"/>
                </a:lnTo>
                <a:lnTo>
                  <a:pt x="246" y="0"/>
                </a:lnTo>
                <a:lnTo>
                  <a:pt x="246" y="154"/>
                </a:lnTo>
                <a:lnTo>
                  <a:pt x="338" y="154"/>
                </a:lnTo>
                <a:lnTo>
                  <a:pt x="430" y="61"/>
                </a:lnTo>
                <a:lnTo>
                  <a:pt x="430" y="123"/>
                </a:lnTo>
                <a:lnTo>
                  <a:pt x="461" y="215"/>
                </a:lnTo>
                <a:lnTo>
                  <a:pt x="430" y="307"/>
                </a:lnTo>
                <a:lnTo>
                  <a:pt x="400" y="522"/>
                </a:lnTo>
                <a:lnTo>
                  <a:pt x="430" y="645"/>
                </a:lnTo>
                <a:lnTo>
                  <a:pt x="400" y="952"/>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7"/>
          <p:cNvSpPr/>
          <p:nvPr/>
        </p:nvSpPr>
        <p:spPr>
          <a:xfrm>
            <a:off x="5322626" y="2010759"/>
            <a:ext cx="31862" cy="38082"/>
          </a:xfrm>
          <a:custGeom>
            <a:avLst/>
            <a:gdLst/>
            <a:ahLst/>
            <a:cxnLst/>
            <a:rect l="l" t="t" r="r" b="b"/>
            <a:pathLst>
              <a:path w="1107" h="1352" extrusionOk="0">
                <a:moveTo>
                  <a:pt x="1" y="1321"/>
                </a:moveTo>
                <a:lnTo>
                  <a:pt x="123" y="1352"/>
                </a:lnTo>
                <a:lnTo>
                  <a:pt x="369" y="1352"/>
                </a:lnTo>
                <a:lnTo>
                  <a:pt x="461" y="1168"/>
                </a:lnTo>
                <a:lnTo>
                  <a:pt x="584" y="1168"/>
                </a:lnTo>
                <a:lnTo>
                  <a:pt x="707" y="983"/>
                </a:lnTo>
                <a:lnTo>
                  <a:pt x="768" y="768"/>
                </a:lnTo>
                <a:lnTo>
                  <a:pt x="922" y="676"/>
                </a:lnTo>
                <a:lnTo>
                  <a:pt x="1014" y="676"/>
                </a:lnTo>
                <a:lnTo>
                  <a:pt x="1106" y="615"/>
                </a:lnTo>
                <a:lnTo>
                  <a:pt x="1045" y="492"/>
                </a:lnTo>
                <a:lnTo>
                  <a:pt x="1045" y="277"/>
                </a:lnTo>
                <a:lnTo>
                  <a:pt x="922" y="185"/>
                </a:lnTo>
                <a:lnTo>
                  <a:pt x="830" y="1"/>
                </a:lnTo>
                <a:lnTo>
                  <a:pt x="492" y="1"/>
                </a:lnTo>
                <a:lnTo>
                  <a:pt x="492" y="32"/>
                </a:lnTo>
                <a:lnTo>
                  <a:pt x="369" y="62"/>
                </a:lnTo>
                <a:lnTo>
                  <a:pt x="338" y="646"/>
                </a:lnTo>
                <a:lnTo>
                  <a:pt x="185" y="861"/>
                </a:lnTo>
                <a:lnTo>
                  <a:pt x="31" y="1076"/>
                </a:lnTo>
                <a:lnTo>
                  <a:pt x="31" y="132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77"/>
          <p:cNvSpPr/>
          <p:nvPr/>
        </p:nvSpPr>
        <p:spPr>
          <a:xfrm>
            <a:off x="5325373" y="2041332"/>
            <a:ext cx="96699" cy="116390"/>
          </a:xfrm>
          <a:custGeom>
            <a:avLst/>
            <a:gdLst/>
            <a:ahLst/>
            <a:cxnLst/>
            <a:rect l="l" t="t" r="r" b="b"/>
            <a:pathLst>
              <a:path w="3348" h="4116" extrusionOk="0">
                <a:moveTo>
                  <a:pt x="62" y="3593"/>
                </a:moveTo>
                <a:lnTo>
                  <a:pt x="93" y="3562"/>
                </a:lnTo>
                <a:lnTo>
                  <a:pt x="62" y="3440"/>
                </a:lnTo>
                <a:lnTo>
                  <a:pt x="154" y="3378"/>
                </a:lnTo>
                <a:lnTo>
                  <a:pt x="154" y="3163"/>
                </a:lnTo>
                <a:lnTo>
                  <a:pt x="216" y="2979"/>
                </a:lnTo>
                <a:lnTo>
                  <a:pt x="216" y="2733"/>
                </a:lnTo>
                <a:lnTo>
                  <a:pt x="277" y="2703"/>
                </a:lnTo>
                <a:lnTo>
                  <a:pt x="277" y="2518"/>
                </a:lnTo>
                <a:lnTo>
                  <a:pt x="308" y="2334"/>
                </a:lnTo>
                <a:lnTo>
                  <a:pt x="308" y="2211"/>
                </a:lnTo>
                <a:lnTo>
                  <a:pt x="369" y="1536"/>
                </a:lnTo>
                <a:lnTo>
                  <a:pt x="339" y="1413"/>
                </a:lnTo>
                <a:lnTo>
                  <a:pt x="369" y="1198"/>
                </a:lnTo>
                <a:lnTo>
                  <a:pt x="400" y="1106"/>
                </a:lnTo>
                <a:lnTo>
                  <a:pt x="369" y="1014"/>
                </a:lnTo>
                <a:lnTo>
                  <a:pt x="369" y="860"/>
                </a:lnTo>
                <a:lnTo>
                  <a:pt x="431" y="860"/>
                </a:lnTo>
                <a:lnTo>
                  <a:pt x="492" y="799"/>
                </a:lnTo>
                <a:lnTo>
                  <a:pt x="584" y="707"/>
                </a:lnTo>
                <a:lnTo>
                  <a:pt x="676" y="707"/>
                </a:lnTo>
                <a:lnTo>
                  <a:pt x="953" y="830"/>
                </a:lnTo>
                <a:lnTo>
                  <a:pt x="1106" y="952"/>
                </a:lnTo>
                <a:lnTo>
                  <a:pt x="1168" y="952"/>
                </a:lnTo>
                <a:lnTo>
                  <a:pt x="1290" y="1014"/>
                </a:lnTo>
                <a:lnTo>
                  <a:pt x="2918" y="1"/>
                </a:lnTo>
                <a:lnTo>
                  <a:pt x="3348" y="1075"/>
                </a:lnTo>
                <a:lnTo>
                  <a:pt x="3317" y="1075"/>
                </a:lnTo>
                <a:lnTo>
                  <a:pt x="3010" y="1382"/>
                </a:lnTo>
                <a:lnTo>
                  <a:pt x="1782" y="1781"/>
                </a:lnTo>
                <a:lnTo>
                  <a:pt x="2703" y="2795"/>
                </a:lnTo>
                <a:lnTo>
                  <a:pt x="2365" y="3194"/>
                </a:lnTo>
                <a:lnTo>
                  <a:pt x="2334" y="3440"/>
                </a:lnTo>
                <a:lnTo>
                  <a:pt x="1690" y="3532"/>
                </a:lnTo>
                <a:lnTo>
                  <a:pt x="1106" y="4115"/>
                </a:lnTo>
                <a:lnTo>
                  <a:pt x="277" y="3869"/>
                </a:lnTo>
                <a:lnTo>
                  <a:pt x="1" y="3900"/>
                </a:lnTo>
                <a:lnTo>
                  <a:pt x="31" y="3869"/>
                </a:lnTo>
                <a:lnTo>
                  <a:pt x="93" y="3655"/>
                </a:lnTo>
                <a:lnTo>
                  <a:pt x="93" y="3562"/>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7"/>
          <p:cNvSpPr/>
          <p:nvPr/>
        </p:nvSpPr>
        <p:spPr>
          <a:xfrm>
            <a:off x="5322626" y="2071904"/>
            <a:ext cx="500390" cy="411376"/>
          </a:xfrm>
          <a:custGeom>
            <a:avLst/>
            <a:gdLst/>
            <a:ahLst/>
            <a:cxnLst/>
            <a:rect l="l" t="t" r="r" b="b"/>
            <a:pathLst>
              <a:path w="17197" h="14494" extrusionOk="0">
                <a:moveTo>
                  <a:pt x="11024" y="3102"/>
                </a:moveTo>
                <a:lnTo>
                  <a:pt x="10502" y="3347"/>
                </a:lnTo>
                <a:lnTo>
                  <a:pt x="10471" y="3040"/>
                </a:lnTo>
                <a:lnTo>
                  <a:pt x="9704" y="2794"/>
                </a:lnTo>
                <a:lnTo>
                  <a:pt x="8046" y="2794"/>
                </a:lnTo>
                <a:lnTo>
                  <a:pt x="4177" y="92"/>
                </a:lnTo>
                <a:lnTo>
                  <a:pt x="3409" y="0"/>
                </a:lnTo>
                <a:lnTo>
                  <a:pt x="3102" y="307"/>
                </a:lnTo>
                <a:lnTo>
                  <a:pt x="1874" y="706"/>
                </a:lnTo>
                <a:lnTo>
                  <a:pt x="2795" y="1720"/>
                </a:lnTo>
                <a:lnTo>
                  <a:pt x="2457" y="2119"/>
                </a:lnTo>
                <a:lnTo>
                  <a:pt x="2426" y="2365"/>
                </a:lnTo>
                <a:lnTo>
                  <a:pt x="1782" y="2457"/>
                </a:lnTo>
                <a:lnTo>
                  <a:pt x="1198" y="3040"/>
                </a:lnTo>
                <a:lnTo>
                  <a:pt x="369" y="2794"/>
                </a:lnTo>
                <a:lnTo>
                  <a:pt x="93" y="2825"/>
                </a:lnTo>
                <a:lnTo>
                  <a:pt x="93" y="3132"/>
                </a:lnTo>
                <a:lnTo>
                  <a:pt x="93" y="3470"/>
                </a:lnTo>
                <a:lnTo>
                  <a:pt x="1" y="3716"/>
                </a:lnTo>
                <a:lnTo>
                  <a:pt x="31" y="3808"/>
                </a:lnTo>
                <a:lnTo>
                  <a:pt x="154" y="3746"/>
                </a:lnTo>
                <a:lnTo>
                  <a:pt x="185" y="3808"/>
                </a:lnTo>
                <a:lnTo>
                  <a:pt x="277" y="3746"/>
                </a:lnTo>
                <a:lnTo>
                  <a:pt x="492" y="3838"/>
                </a:lnTo>
                <a:lnTo>
                  <a:pt x="431" y="3869"/>
                </a:lnTo>
                <a:lnTo>
                  <a:pt x="799" y="4268"/>
                </a:lnTo>
                <a:lnTo>
                  <a:pt x="830" y="4453"/>
                </a:lnTo>
                <a:lnTo>
                  <a:pt x="922" y="4483"/>
                </a:lnTo>
                <a:lnTo>
                  <a:pt x="953" y="4668"/>
                </a:lnTo>
                <a:lnTo>
                  <a:pt x="1137" y="4821"/>
                </a:lnTo>
                <a:lnTo>
                  <a:pt x="1198" y="4821"/>
                </a:lnTo>
                <a:lnTo>
                  <a:pt x="1444" y="5251"/>
                </a:lnTo>
                <a:lnTo>
                  <a:pt x="1444" y="5374"/>
                </a:lnTo>
                <a:lnTo>
                  <a:pt x="1505" y="5527"/>
                </a:lnTo>
                <a:lnTo>
                  <a:pt x="1659" y="5527"/>
                </a:lnTo>
                <a:lnTo>
                  <a:pt x="1690" y="5742"/>
                </a:lnTo>
                <a:lnTo>
                  <a:pt x="1782" y="5865"/>
                </a:lnTo>
                <a:lnTo>
                  <a:pt x="1966" y="5926"/>
                </a:lnTo>
                <a:lnTo>
                  <a:pt x="2089" y="6326"/>
                </a:lnTo>
                <a:lnTo>
                  <a:pt x="2212" y="6418"/>
                </a:lnTo>
                <a:lnTo>
                  <a:pt x="2273" y="6663"/>
                </a:lnTo>
                <a:lnTo>
                  <a:pt x="2212" y="6756"/>
                </a:lnTo>
                <a:lnTo>
                  <a:pt x="2212" y="6878"/>
                </a:lnTo>
                <a:lnTo>
                  <a:pt x="2396" y="7001"/>
                </a:lnTo>
                <a:lnTo>
                  <a:pt x="2396" y="7155"/>
                </a:lnTo>
                <a:lnTo>
                  <a:pt x="2519" y="7216"/>
                </a:lnTo>
                <a:lnTo>
                  <a:pt x="2641" y="7093"/>
                </a:lnTo>
                <a:lnTo>
                  <a:pt x="2826" y="7247"/>
                </a:lnTo>
                <a:lnTo>
                  <a:pt x="3071" y="7370"/>
                </a:lnTo>
                <a:lnTo>
                  <a:pt x="3286" y="7585"/>
                </a:lnTo>
                <a:lnTo>
                  <a:pt x="3348" y="7738"/>
                </a:lnTo>
                <a:lnTo>
                  <a:pt x="3409" y="7769"/>
                </a:lnTo>
                <a:lnTo>
                  <a:pt x="3440" y="7984"/>
                </a:lnTo>
                <a:lnTo>
                  <a:pt x="3532" y="8045"/>
                </a:lnTo>
                <a:lnTo>
                  <a:pt x="3593" y="8322"/>
                </a:lnTo>
                <a:lnTo>
                  <a:pt x="3747" y="8475"/>
                </a:lnTo>
                <a:lnTo>
                  <a:pt x="3808" y="8751"/>
                </a:lnTo>
                <a:lnTo>
                  <a:pt x="3839" y="8844"/>
                </a:lnTo>
                <a:lnTo>
                  <a:pt x="3778" y="9120"/>
                </a:lnTo>
                <a:lnTo>
                  <a:pt x="3716" y="9181"/>
                </a:lnTo>
                <a:lnTo>
                  <a:pt x="3778" y="9304"/>
                </a:lnTo>
                <a:lnTo>
                  <a:pt x="3870" y="9611"/>
                </a:lnTo>
                <a:lnTo>
                  <a:pt x="3900" y="9918"/>
                </a:lnTo>
                <a:lnTo>
                  <a:pt x="4054" y="10041"/>
                </a:lnTo>
                <a:lnTo>
                  <a:pt x="4085" y="10164"/>
                </a:lnTo>
                <a:lnTo>
                  <a:pt x="4484" y="10624"/>
                </a:lnTo>
                <a:lnTo>
                  <a:pt x="4637" y="10655"/>
                </a:lnTo>
                <a:lnTo>
                  <a:pt x="4791" y="10686"/>
                </a:lnTo>
                <a:lnTo>
                  <a:pt x="4914" y="10839"/>
                </a:lnTo>
                <a:lnTo>
                  <a:pt x="5006" y="10839"/>
                </a:lnTo>
                <a:lnTo>
                  <a:pt x="5251" y="11054"/>
                </a:lnTo>
                <a:lnTo>
                  <a:pt x="5251" y="11177"/>
                </a:lnTo>
                <a:lnTo>
                  <a:pt x="5466" y="11208"/>
                </a:lnTo>
                <a:lnTo>
                  <a:pt x="5436" y="11331"/>
                </a:lnTo>
                <a:lnTo>
                  <a:pt x="5528" y="11361"/>
                </a:lnTo>
                <a:lnTo>
                  <a:pt x="5743" y="12098"/>
                </a:lnTo>
                <a:lnTo>
                  <a:pt x="5896" y="12190"/>
                </a:lnTo>
                <a:lnTo>
                  <a:pt x="5927" y="12405"/>
                </a:lnTo>
                <a:lnTo>
                  <a:pt x="6541" y="13050"/>
                </a:lnTo>
                <a:lnTo>
                  <a:pt x="6633" y="13050"/>
                </a:lnTo>
                <a:lnTo>
                  <a:pt x="6695" y="13388"/>
                </a:lnTo>
                <a:lnTo>
                  <a:pt x="6940" y="13480"/>
                </a:lnTo>
                <a:lnTo>
                  <a:pt x="7094" y="13879"/>
                </a:lnTo>
                <a:lnTo>
                  <a:pt x="7247" y="13910"/>
                </a:lnTo>
                <a:lnTo>
                  <a:pt x="7370" y="13971"/>
                </a:lnTo>
                <a:lnTo>
                  <a:pt x="7462" y="13787"/>
                </a:lnTo>
                <a:lnTo>
                  <a:pt x="7677" y="13664"/>
                </a:lnTo>
                <a:lnTo>
                  <a:pt x="7524" y="13357"/>
                </a:lnTo>
                <a:lnTo>
                  <a:pt x="7646" y="12989"/>
                </a:lnTo>
                <a:lnTo>
                  <a:pt x="7861" y="12897"/>
                </a:lnTo>
                <a:lnTo>
                  <a:pt x="8107" y="13081"/>
                </a:lnTo>
                <a:lnTo>
                  <a:pt x="8629" y="13112"/>
                </a:lnTo>
                <a:lnTo>
                  <a:pt x="9335" y="13388"/>
                </a:lnTo>
                <a:lnTo>
                  <a:pt x="10072" y="13756"/>
                </a:lnTo>
                <a:lnTo>
                  <a:pt x="10103" y="14493"/>
                </a:lnTo>
                <a:lnTo>
                  <a:pt x="11608" y="12467"/>
                </a:lnTo>
                <a:lnTo>
                  <a:pt x="17073" y="10839"/>
                </a:lnTo>
                <a:lnTo>
                  <a:pt x="17196" y="9028"/>
                </a:lnTo>
                <a:lnTo>
                  <a:pt x="17012" y="8352"/>
                </a:lnTo>
                <a:lnTo>
                  <a:pt x="17012" y="8352"/>
                </a:lnTo>
                <a:lnTo>
                  <a:pt x="16735" y="8598"/>
                </a:lnTo>
                <a:lnTo>
                  <a:pt x="14310" y="8229"/>
                </a:lnTo>
                <a:lnTo>
                  <a:pt x="14125" y="7585"/>
                </a:lnTo>
                <a:lnTo>
                  <a:pt x="13941" y="7370"/>
                </a:lnTo>
                <a:lnTo>
                  <a:pt x="13941" y="7093"/>
                </a:lnTo>
                <a:lnTo>
                  <a:pt x="13941" y="7063"/>
                </a:lnTo>
                <a:lnTo>
                  <a:pt x="13910" y="7093"/>
                </a:lnTo>
                <a:lnTo>
                  <a:pt x="13818" y="6970"/>
                </a:lnTo>
                <a:lnTo>
                  <a:pt x="13818" y="6878"/>
                </a:lnTo>
                <a:lnTo>
                  <a:pt x="13910" y="6786"/>
                </a:lnTo>
                <a:lnTo>
                  <a:pt x="13757" y="6786"/>
                </a:lnTo>
                <a:lnTo>
                  <a:pt x="13757" y="6756"/>
                </a:lnTo>
                <a:lnTo>
                  <a:pt x="13603" y="6756"/>
                </a:lnTo>
                <a:lnTo>
                  <a:pt x="13327" y="6633"/>
                </a:lnTo>
                <a:lnTo>
                  <a:pt x="13296" y="6541"/>
                </a:lnTo>
                <a:lnTo>
                  <a:pt x="13266" y="6571"/>
                </a:lnTo>
                <a:lnTo>
                  <a:pt x="13112" y="6387"/>
                </a:lnTo>
                <a:lnTo>
                  <a:pt x="13081" y="6172"/>
                </a:lnTo>
                <a:lnTo>
                  <a:pt x="12682" y="5650"/>
                </a:lnTo>
                <a:lnTo>
                  <a:pt x="12559" y="5435"/>
                </a:lnTo>
                <a:lnTo>
                  <a:pt x="12652" y="5466"/>
                </a:lnTo>
                <a:lnTo>
                  <a:pt x="12652" y="5374"/>
                </a:lnTo>
                <a:lnTo>
                  <a:pt x="12498" y="4975"/>
                </a:lnTo>
                <a:lnTo>
                  <a:pt x="12498" y="4882"/>
                </a:lnTo>
                <a:lnTo>
                  <a:pt x="12406" y="4698"/>
                </a:lnTo>
                <a:lnTo>
                  <a:pt x="12314" y="4698"/>
                </a:lnTo>
                <a:lnTo>
                  <a:pt x="12068" y="4330"/>
                </a:lnTo>
                <a:lnTo>
                  <a:pt x="11945" y="4330"/>
                </a:lnTo>
                <a:lnTo>
                  <a:pt x="11822" y="4176"/>
                </a:lnTo>
                <a:lnTo>
                  <a:pt x="11853" y="4146"/>
                </a:lnTo>
                <a:lnTo>
                  <a:pt x="11884" y="4115"/>
                </a:lnTo>
                <a:lnTo>
                  <a:pt x="11976" y="4176"/>
                </a:lnTo>
                <a:lnTo>
                  <a:pt x="11884" y="4053"/>
                </a:lnTo>
                <a:lnTo>
                  <a:pt x="11761" y="4023"/>
                </a:lnTo>
                <a:lnTo>
                  <a:pt x="11485" y="3961"/>
                </a:lnTo>
                <a:lnTo>
                  <a:pt x="11331" y="3562"/>
                </a:lnTo>
                <a:lnTo>
                  <a:pt x="11239" y="3347"/>
                </a:lnTo>
                <a:lnTo>
                  <a:pt x="11116" y="3286"/>
                </a:lnTo>
                <a:lnTo>
                  <a:pt x="11116" y="3163"/>
                </a:lnTo>
                <a:lnTo>
                  <a:pt x="11086" y="319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7"/>
          <p:cNvSpPr/>
          <p:nvPr/>
        </p:nvSpPr>
        <p:spPr>
          <a:xfrm>
            <a:off x="5708817" y="2224767"/>
            <a:ext cx="18128" cy="38617"/>
          </a:xfrm>
          <a:custGeom>
            <a:avLst/>
            <a:gdLst/>
            <a:ahLst/>
            <a:cxnLst/>
            <a:rect l="l" t="t" r="r" b="b"/>
            <a:pathLst>
              <a:path w="646" h="1383" extrusionOk="0">
                <a:moveTo>
                  <a:pt x="492" y="1383"/>
                </a:moveTo>
                <a:lnTo>
                  <a:pt x="338" y="1383"/>
                </a:lnTo>
                <a:lnTo>
                  <a:pt x="62" y="1260"/>
                </a:lnTo>
                <a:lnTo>
                  <a:pt x="31" y="1168"/>
                </a:lnTo>
                <a:lnTo>
                  <a:pt x="93" y="1137"/>
                </a:lnTo>
                <a:lnTo>
                  <a:pt x="93" y="983"/>
                </a:lnTo>
                <a:lnTo>
                  <a:pt x="31" y="891"/>
                </a:lnTo>
                <a:lnTo>
                  <a:pt x="1" y="768"/>
                </a:lnTo>
                <a:lnTo>
                  <a:pt x="1" y="523"/>
                </a:lnTo>
                <a:lnTo>
                  <a:pt x="93" y="523"/>
                </a:lnTo>
                <a:lnTo>
                  <a:pt x="123" y="553"/>
                </a:lnTo>
                <a:lnTo>
                  <a:pt x="93" y="308"/>
                </a:lnTo>
                <a:lnTo>
                  <a:pt x="123" y="308"/>
                </a:lnTo>
                <a:lnTo>
                  <a:pt x="93" y="185"/>
                </a:lnTo>
                <a:lnTo>
                  <a:pt x="154" y="154"/>
                </a:lnTo>
                <a:lnTo>
                  <a:pt x="154" y="62"/>
                </a:lnTo>
                <a:lnTo>
                  <a:pt x="216" y="62"/>
                </a:lnTo>
                <a:lnTo>
                  <a:pt x="246" y="1"/>
                </a:lnTo>
                <a:lnTo>
                  <a:pt x="308" y="1"/>
                </a:lnTo>
                <a:lnTo>
                  <a:pt x="431" y="93"/>
                </a:lnTo>
                <a:lnTo>
                  <a:pt x="461" y="185"/>
                </a:lnTo>
                <a:lnTo>
                  <a:pt x="523" y="185"/>
                </a:lnTo>
                <a:lnTo>
                  <a:pt x="553" y="246"/>
                </a:lnTo>
                <a:lnTo>
                  <a:pt x="492" y="523"/>
                </a:lnTo>
                <a:lnTo>
                  <a:pt x="461" y="523"/>
                </a:lnTo>
                <a:lnTo>
                  <a:pt x="492" y="799"/>
                </a:lnTo>
                <a:lnTo>
                  <a:pt x="553" y="799"/>
                </a:lnTo>
                <a:lnTo>
                  <a:pt x="645" y="953"/>
                </a:lnTo>
                <a:lnTo>
                  <a:pt x="584" y="1352"/>
                </a:lnTo>
                <a:lnTo>
                  <a:pt x="492" y="1383"/>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77"/>
          <p:cNvSpPr/>
          <p:nvPr/>
        </p:nvSpPr>
        <p:spPr>
          <a:xfrm>
            <a:off x="5728593" y="2227449"/>
            <a:ext cx="113714" cy="88499"/>
          </a:xfrm>
          <a:custGeom>
            <a:avLst/>
            <a:gdLst/>
            <a:ahLst/>
            <a:cxnLst/>
            <a:rect l="l" t="t" r="r" b="b"/>
            <a:pathLst>
              <a:path w="3931" h="3133" extrusionOk="0">
                <a:moveTo>
                  <a:pt x="0" y="1628"/>
                </a:moveTo>
                <a:lnTo>
                  <a:pt x="0" y="1905"/>
                </a:lnTo>
                <a:lnTo>
                  <a:pt x="184" y="2120"/>
                </a:lnTo>
                <a:lnTo>
                  <a:pt x="369" y="2764"/>
                </a:lnTo>
                <a:lnTo>
                  <a:pt x="2794" y="3133"/>
                </a:lnTo>
                <a:lnTo>
                  <a:pt x="3071" y="2887"/>
                </a:lnTo>
                <a:lnTo>
                  <a:pt x="3777" y="707"/>
                </a:lnTo>
                <a:lnTo>
                  <a:pt x="3931" y="676"/>
                </a:lnTo>
                <a:lnTo>
                  <a:pt x="3931" y="492"/>
                </a:lnTo>
                <a:lnTo>
                  <a:pt x="3900" y="369"/>
                </a:lnTo>
                <a:lnTo>
                  <a:pt x="3808" y="400"/>
                </a:lnTo>
                <a:lnTo>
                  <a:pt x="3777" y="369"/>
                </a:lnTo>
                <a:lnTo>
                  <a:pt x="3777" y="339"/>
                </a:lnTo>
                <a:lnTo>
                  <a:pt x="3716" y="339"/>
                </a:lnTo>
                <a:lnTo>
                  <a:pt x="3685" y="32"/>
                </a:lnTo>
                <a:lnTo>
                  <a:pt x="3562" y="1"/>
                </a:lnTo>
                <a:lnTo>
                  <a:pt x="3562" y="124"/>
                </a:lnTo>
                <a:lnTo>
                  <a:pt x="3531" y="216"/>
                </a:lnTo>
                <a:lnTo>
                  <a:pt x="3009" y="523"/>
                </a:lnTo>
                <a:lnTo>
                  <a:pt x="3009" y="738"/>
                </a:lnTo>
                <a:lnTo>
                  <a:pt x="2549" y="1137"/>
                </a:lnTo>
                <a:lnTo>
                  <a:pt x="2457" y="1260"/>
                </a:lnTo>
                <a:lnTo>
                  <a:pt x="2518" y="1291"/>
                </a:lnTo>
                <a:lnTo>
                  <a:pt x="2580" y="1383"/>
                </a:lnTo>
                <a:lnTo>
                  <a:pt x="2365" y="1628"/>
                </a:lnTo>
                <a:lnTo>
                  <a:pt x="2303" y="1505"/>
                </a:lnTo>
                <a:lnTo>
                  <a:pt x="2211" y="1567"/>
                </a:lnTo>
                <a:lnTo>
                  <a:pt x="2119" y="1567"/>
                </a:lnTo>
                <a:lnTo>
                  <a:pt x="2119" y="1690"/>
                </a:lnTo>
                <a:lnTo>
                  <a:pt x="2088" y="1690"/>
                </a:lnTo>
                <a:lnTo>
                  <a:pt x="2027" y="1782"/>
                </a:lnTo>
                <a:lnTo>
                  <a:pt x="1781" y="1813"/>
                </a:lnTo>
                <a:lnTo>
                  <a:pt x="1628" y="1843"/>
                </a:lnTo>
                <a:lnTo>
                  <a:pt x="1535" y="1751"/>
                </a:lnTo>
                <a:lnTo>
                  <a:pt x="1382" y="1751"/>
                </a:lnTo>
                <a:lnTo>
                  <a:pt x="1321" y="1720"/>
                </a:lnTo>
                <a:lnTo>
                  <a:pt x="1198" y="1751"/>
                </a:lnTo>
                <a:lnTo>
                  <a:pt x="921" y="1690"/>
                </a:lnTo>
                <a:lnTo>
                  <a:pt x="584" y="1935"/>
                </a:lnTo>
                <a:lnTo>
                  <a:pt x="430" y="1905"/>
                </a:lnTo>
                <a:lnTo>
                  <a:pt x="307" y="1905"/>
                </a:lnTo>
                <a:lnTo>
                  <a:pt x="184" y="1966"/>
                </a:lnTo>
                <a:lnTo>
                  <a:pt x="154" y="1567"/>
                </a:lnTo>
                <a:lnTo>
                  <a:pt x="62" y="1659"/>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77"/>
          <p:cNvSpPr/>
          <p:nvPr/>
        </p:nvSpPr>
        <p:spPr>
          <a:xfrm>
            <a:off x="3852572" y="1787633"/>
            <a:ext cx="70312" cy="31109"/>
          </a:xfrm>
          <a:custGeom>
            <a:avLst/>
            <a:gdLst/>
            <a:ahLst/>
            <a:cxnLst/>
            <a:rect l="l" t="t" r="r" b="b"/>
            <a:pathLst>
              <a:path w="2426" h="1106" extrusionOk="0">
                <a:moveTo>
                  <a:pt x="1013" y="31"/>
                </a:moveTo>
                <a:lnTo>
                  <a:pt x="1136" y="123"/>
                </a:lnTo>
                <a:lnTo>
                  <a:pt x="1136" y="62"/>
                </a:lnTo>
                <a:lnTo>
                  <a:pt x="1044" y="0"/>
                </a:lnTo>
                <a:lnTo>
                  <a:pt x="1013" y="31"/>
                </a:lnTo>
                <a:close/>
                <a:moveTo>
                  <a:pt x="307" y="31"/>
                </a:moveTo>
                <a:lnTo>
                  <a:pt x="461" y="154"/>
                </a:lnTo>
                <a:lnTo>
                  <a:pt x="399" y="62"/>
                </a:lnTo>
                <a:close/>
                <a:moveTo>
                  <a:pt x="0" y="184"/>
                </a:moveTo>
                <a:lnTo>
                  <a:pt x="0" y="338"/>
                </a:lnTo>
                <a:lnTo>
                  <a:pt x="184" y="338"/>
                </a:lnTo>
                <a:lnTo>
                  <a:pt x="276" y="338"/>
                </a:lnTo>
                <a:lnTo>
                  <a:pt x="123" y="184"/>
                </a:lnTo>
                <a:lnTo>
                  <a:pt x="0" y="184"/>
                </a:lnTo>
                <a:close/>
                <a:moveTo>
                  <a:pt x="2272" y="952"/>
                </a:moveTo>
                <a:lnTo>
                  <a:pt x="2119" y="1013"/>
                </a:lnTo>
                <a:lnTo>
                  <a:pt x="2149" y="1075"/>
                </a:lnTo>
                <a:lnTo>
                  <a:pt x="2364" y="1106"/>
                </a:lnTo>
                <a:lnTo>
                  <a:pt x="2426" y="1044"/>
                </a:lnTo>
                <a:lnTo>
                  <a:pt x="2364" y="983"/>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7"/>
          <p:cNvSpPr/>
          <p:nvPr/>
        </p:nvSpPr>
        <p:spPr>
          <a:xfrm>
            <a:off x="4110216" y="2059568"/>
            <a:ext cx="8240" cy="4827"/>
          </a:xfrm>
          <a:custGeom>
            <a:avLst/>
            <a:gdLst/>
            <a:ahLst/>
            <a:cxnLst/>
            <a:rect l="l" t="t" r="r" b="b"/>
            <a:pathLst>
              <a:path w="308" h="185" extrusionOk="0">
                <a:moveTo>
                  <a:pt x="215" y="185"/>
                </a:moveTo>
                <a:lnTo>
                  <a:pt x="62" y="123"/>
                </a:lnTo>
                <a:lnTo>
                  <a:pt x="0" y="31"/>
                </a:lnTo>
                <a:lnTo>
                  <a:pt x="246" y="0"/>
                </a:lnTo>
                <a:lnTo>
                  <a:pt x="307" y="123"/>
                </a:lnTo>
                <a:cubicBezTo>
                  <a:pt x="277" y="154"/>
                  <a:pt x="246" y="154"/>
                  <a:pt x="215" y="185"/>
                </a:cubicBez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7"/>
          <p:cNvSpPr/>
          <p:nvPr/>
        </p:nvSpPr>
        <p:spPr>
          <a:xfrm>
            <a:off x="4087144" y="2158258"/>
            <a:ext cx="107663" cy="35936"/>
          </a:xfrm>
          <a:custGeom>
            <a:avLst/>
            <a:gdLst/>
            <a:ahLst/>
            <a:cxnLst/>
            <a:rect l="l" t="t" r="r" b="b"/>
            <a:pathLst>
              <a:path w="3717" h="1290" extrusionOk="0">
                <a:moveTo>
                  <a:pt x="646" y="952"/>
                </a:moveTo>
                <a:lnTo>
                  <a:pt x="584" y="891"/>
                </a:lnTo>
                <a:lnTo>
                  <a:pt x="584" y="829"/>
                </a:lnTo>
                <a:lnTo>
                  <a:pt x="646" y="829"/>
                </a:lnTo>
                <a:lnTo>
                  <a:pt x="677" y="891"/>
                </a:lnTo>
                <a:cubicBezTo>
                  <a:pt x="677" y="891"/>
                  <a:pt x="646" y="952"/>
                  <a:pt x="646" y="952"/>
                </a:cubicBezTo>
                <a:close/>
                <a:moveTo>
                  <a:pt x="32" y="1290"/>
                </a:moveTo>
                <a:lnTo>
                  <a:pt x="1" y="1198"/>
                </a:lnTo>
                <a:lnTo>
                  <a:pt x="93" y="1136"/>
                </a:lnTo>
                <a:lnTo>
                  <a:pt x="155" y="1136"/>
                </a:lnTo>
                <a:lnTo>
                  <a:pt x="155" y="1259"/>
                </a:lnTo>
                <a:lnTo>
                  <a:pt x="93" y="1290"/>
                </a:lnTo>
                <a:lnTo>
                  <a:pt x="32" y="1259"/>
                </a:lnTo>
                <a:close/>
                <a:moveTo>
                  <a:pt x="216" y="584"/>
                </a:moveTo>
                <a:lnTo>
                  <a:pt x="216" y="399"/>
                </a:lnTo>
                <a:lnTo>
                  <a:pt x="155" y="276"/>
                </a:lnTo>
                <a:cubicBezTo>
                  <a:pt x="155" y="276"/>
                  <a:pt x="185" y="184"/>
                  <a:pt x="216" y="184"/>
                </a:cubicBezTo>
                <a:cubicBezTo>
                  <a:pt x="247" y="215"/>
                  <a:pt x="277" y="246"/>
                  <a:pt x="339" y="276"/>
                </a:cubicBezTo>
                <a:lnTo>
                  <a:pt x="339" y="491"/>
                </a:lnTo>
                <a:lnTo>
                  <a:pt x="247" y="553"/>
                </a:lnTo>
                <a:close/>
                <a:moveTo>
                  <a:pt x="1475" y="798"/>
                </a:moveTo>
                <a:lnTo>
                  <a:pt x="1321" y="798"/>
                </a:lnTo>
                <a:lnTo>
                  <a:pt x="1076" y="983"/>
                </a:lnTo>
                <a:lnTo>
                  <a:pt x="922" y="921"/>
                </a:lnTo>
                <a:lnTo>
                  <a:pt x="861" y="768"/>
                </a:lnTo>
                <a:lnTo>
                  <a:pt x="984" y="676"/>
                </a:lnTo>
                <a:lnTo>
                  <a:pt x="1137" y="676"/>
                </a:lnTo>
                <a:lnTo>
                  <a:pt x="1321" y="614"/>
                </a:lnTo>
                <a:lnTo>
                  <a:pt x="1383" y="553"/>
                </a:lnTo>
                <a:lnTo>
                  <a:pt x="1536" y="584"/>
                </a:lnTo>
                <a:lnTo>
                  <a:pt x="1506" y="798"/>
                </a:lnTo>
                <a:close/>
                <a:moveTo>
                  <a:pt x="1813" y="829"/>
                </a:moveTo>
                <a:lnTo>
                  <a:pt x="1751" y="1075"/>
                </a:lnTo>
                <a:lnTo>
                  <a:pt x="1905" y="1198"/>
                </a:lnTo>
                <a:lnTo>
                  <a:pt x="2058" y="1106"/>
                </a:lnTo>
                <a:lnTo>
                  <a:pt x="2150" y="1075"/>
                </a:lnTo>
                <a:lnTo>
                  <a:pt x="2120" y="891"/>
                </a:lnTo>
                <a:lnTo>
                  <a:pt x="1966" y="829"/>
                </a:lnTo>
                <a:close/>
                <a:moveTo>
                  <a:pt x="3379" y="215"/>
                </a:moveTo>
                <a:lnTo>
                  <a:pt x="3440" y="0"/>
                </a:lnTo>
                <a:lnTo>
                  <a:pt x="3594" y="0"/>
                </a:lnTo>
                <a:lnTo>
                  <a:pt x="3716" y="92"/>
                </a:lnTo>
                <a:lnTo>
                  <a:pt x="3563" y="123"/>
                </a:lnTo>
                <a:lnTo>
                  <a:pt x="3379" y="215"/>
                </a:lnTo>
                <a:close/>
                <a:moveTo>
                  <a:pt x="2887" y="891"/>
                </a:moveTo>
                <a:lnTo>
                  <a:pt x="3041" y="676"/>
                </a:lnTo>
                <a:lnTo>
                  <a:pt x="3041" y="553"/>
                </a:lnTo>
                <a:lnTo>
                  <a:pt x="3317" y="430"/>
                </a:lnTo>
                <a:lnTo>
                  <a:pt x="3317" y="645"/>
                </a:lnTo>
                <a:lnTo>
                  <a:pt x="3133" y="891"/>
                </a:lnTo>
                <a:lnTo>
                  <a:pt x="2979" y="92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7"/>
          <p:cNvSpPr/>
          <p:nvPr/>
        </p:nvSpPr>
        <p:spPr>
          <a:xfrm>
            <a:off x="3907507" y="2450038"/>
            <a:ext cx="60430" cy="55233"/>
          </a:xfrm>
          <a:custGeom>
            <a:avLst/>
            <a:gdLst/>
            <a:ahLst/>
            <a:cxnLst/>
            <a:rect l="l" t="t" r="r" b="b"/>
            <a:pathLst>
              <a:path w="2089" h="1967" extrusionOk="0">
                <a:moveTo>
                  <a:pt x="154" y="185"/>
                </a:moveTo>
                <a:lnTo>
                  <a:pt x="338" y="62"/>
                </a:lnTo>
                <a:lnTo>
                  <a:pt x="276" y="1"/>
                </a:lnTo>
                <a:lnTo>
                  <a:pt x="154" y="1"/>
                </a:lnTo>
                <a:lnTo>
                  <a:pt x="61" y="62"/>
                </a:lnTo>
                <a:lnTo>
                  <a:pt x="0" y="62"/>
                </a:lnTo>
                <a:lnTo>
                  <a:pt x="31" y="185"/>
                </a:lnTo>
                <a:lnTo>
                  <a:pt x="154" y="185"/>
                </a:lnTo>
                <a:close/>
                <a:moveTo>
                  <a:pt x="369" y="339"/>
                </a:moveTo>
                <a:lnTo>
                  <a:pt x="307" y="216"/>
                </a:lnTo>
                <a:lnTo>
                  <a:pt x="399" y="154"/>
                </a:lnTo>
                <a:lnTo>
                  <a:pt x="461" y="185"/>
                </a:lnTo>
                <a:lnTo>
                  <a:pt x="461" y="277"/>
                </a:lnTo>
                <a:lnTo>
                  <a:pt x="399" y="339"/>
                </a:lnTo>
                <a:close/>
                <a:moveTo>
                  <a:pt x="983" y="523"/>
                </a:moveTo>
                <a:lnTo>
                  <a:pt x="952" y="523"/>
                </a:lnTo>
                <a:lnTo>
                  <a:pt x="891" y="523"/>
                </a:lnTo>
                <a:lnTo>
                  <a:pt x="829" y="461"/>
                </a:lnTo>
                <a:lnTo>
                  <a:pt x="860" y="400"/>
                </a:lnTo>
                <a:lnTo>
                  <a:pt x="952" y="400"/>
                </a:lnTo>
                <a:lnTo>
                  <a:pt x="1013" y="461"/>
                </a:lnTo>
                <a:lnTo>
                  <a:pt x="1013" y="492"/>
                </a:lnTo>
                <a:lnTo>
                  <a:pt x="983" y="492"/>
                </a:lnTo>
                <a:close/>
                <a:moveTo>
                  <a:pt x="1290" y="523"/>
                </a:moveTo>
                <a:lnTo>
                  <a:pt x="1167" y="554"/>
                </a:lnTo>
                <a:lnTo>
                  <a:pt x="1105" y="492"/>
                </a:lnTo>
                <a:lnTo>
                  <a:pt x="1167" y="431"/>
                </a:lnTo>
                <a:close/>
                <a:moveTo>
                  <a:pt x="1996" y="461"/>
                </a:moveTo>
                <a:lnTo>
                  <a:pt x="1965" y="308"/>
                </a:lnTo>
                <a:lnTo>
                  <a:pt x="2027" y="247"/>
                </a:lnTo>
                <a:lnTo>
                  <a:pt x="2027" y="369"/>
                </a:lnTo>
                <a:close/>
                <a:moveTo>
                  <a:pt x="1935" y="1014"/>
                </a:moveTo>
                <a:lnTo>
                  <a:pt x="1873" y="891"/>
                </a:lnTo>
                <a:lnTo>
                  <a:pt x="1965" y="799"/>
                </a:lnTo>
                <a:lnTo>
                  <a:pt x="2057" y="830"/>
                </a:lnTo>
                <a:lnTo>
                  <a:pt x="2088" y="953"/>
                </a:lnTo>
                <a:lnTo>
                  <a:pt x="2027" y="1014"/>
                </a:lnTo>
                <a:close/>
                <a:moveTo>
                  <a:pt x="1750" y="1751"/>
                </a:moveTo>
                <a:lnTo>
                  <a:pt x="1689" y="1690"/>
                </a:lnTo>
                <a:lnTo>
                  <a:pt x="1750" y="1628"/>
                </a:lnTo>
                <a:lnTo>
                  <a:pt x="1842" y="1720"/>
                </a:lnTo>
                <a:close/>
                <a:moveTo>
                  <a:pt x="1320" y="1935"/>
                </a:moveTo>
                <a:lnTo>
                  <a:pt x="1320" y="1751"/>
                </a:lnTo>
                <a:lnTo>
                  <a:pt x="1259" y="1628"/>
                </a:lnTo>
                <a:lnTo>
                  <a:pt x="1382" y="1659"/>
                </a:lnTo>
                <a:lnTo>
                  <a:pt x="1566" y="1843"/>
                </a:lnTo>
                <a:lnTo>
                  <a:pt x="1535" y="1966"/>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7"/>
          <p:cNvSpPr/>
          <p:nvPr/>
        </p:nvSpPr>
        <p:spPr>
          <a:xfrm>
            <a:off x="5750018" y="2216185"/>
            <a:ext cx="180182" cy="248360"/>
          </a:xfrm>
          <a:custGeom>
            <a:avLst/>
            <a:gdLst/>
            <a:ahLst/>
            <a:cxnLst/>
            <a:rect l="l" t="t" r="r" b="b"/>
            <a:pathLst>
              <a:path w="6203" h="8752" extrusionOk="0">
                <a:moveTo>
                  <a:pt x="62" y="6480"/>
                </a:moveTo>
                <a:lnTo>
                  <a:pt x="2395" y="5773"/>
                </a:lnTo>
                <a:lnTo>
                  <a:pt x="2518" y="3962"/>
                </a:lnTo>
                <a:lnTo>
                  <a:pt x="2334" y="3286"/>
                </a:lnTo>
                <a:lnTo>
                  <a:pt x="3040" y="1106"/>
                </a:lnTo>
                <a:lnTo>
                  <a:pt x="3194" y="1106"/>
                </a:lnTo>
                <a:lnTo>
                  <a:pt x="3255" y="1597"/>
                </a:lnTo>
                <a:lnTo>
                  <a:pt x="3531" y="1935"/>
                </a:lnTo>
                <a:lnTo>
                  <a:pt x="3531" y="2027"/>
                </a:lnTo>
                <a:lnTo>
                  <a:pt x="4023" y="2426"/>
                </a:lnTo>
                <a:lnTo>
                  <a:pt x="4207" y="2488"/>
                </a:lnTo>
                <a:lnTo>
                  <a:pt x="4330" y="2426"/>
                </a:lnTo>
                <a:lnTo>
                  <a:pt x="4483" y="2426"/>
                </a:lnTo>
                <a:lnTo>
                  <a:pt x="4852" y="2488"/>
                </a:lnTo>
                <a:lnTo>
                  <a:pt x="5067" y="2457"/>
                </a:lnTo>
                <a:lnTo>
                  <a:pt x="5189" y="2457"/>
                </a:lnTo>
                <a:lnTo>
                  <a:pt x="5404" y="2764"/>
                </a:lnTo>
                <a:lnTo>
                  <a:pt x="5466" y="2979"/>
                </a:lnTo>
                <a:lnTo>
                  <a:pt x="5619" y="3102"/>
                </a:lnTo>
                <a:lnTo>
                  <a:pt x="5681" y="3256"/>
                </a:lnTo>
                <a:lnTo>
                  <a:pt x="5988" y="3501"/>
                </a:lnTo>
                <a:lnTo>
                  <a:pt x="6141" y="3532"/>
                </a:lnTo>
                <a:lnTo>
                  <a:pt x="6203" y="3593"/>
                </a:lnTo>
                <a:lnTo>
                  <a:pt x="6203" y="3747"/>
                </a:lnTo>
                <a:lnTo>
                  <a:pt x="6111" y="3931"/>
                </a:lnTo>
                <a:lnTo>
                  <a:pt x="6111" y="4023"/>
                </a:lnTo>
                <a:lnTo>
                  <a:pt x="6080" y="4146"/>
                </a:lnTo>
                <a:lnTo>
                  <a:pt x="5773" y="4637"/>
                </a:lnTo>
                <a:lnTo>
                  <a:pt x="5558" y="4822"/>
                </a:lnTo>
                <a:lnTo>
                  <a:pt x="5466" y="5006"/>
                </a:lnTo>
                <a:lnTo>
                  <a:pt x="5374" y="5098"/>
                </a:lnTo>
                <a:lnTo>
                  <a:pt x="5282" y="5405"/>
                </a:lnTo>
                <a:lnTo>
                  <a:pt x="5189" y="5405"/>
                </a:lnTo>
                <a:lnTo>
                  <a:pt x="5097" y="5374"/>
                </a:lnTo>
                <a:lnTo>
                  <a:pt x="5097" y="5282"/>
                </a:lnTo>
                <a:lnTo>
                  <a:pt x="5128" y="5190"/>
                </a:lnTo>
                <a:lnTo>
                  <a:pt x="5067" y="5159"/>
                </a:lnTo>
                <a:lnTo>
                  <a:pt x="4975" y="5221"/>
                </a:lnTo>
                <a:lnTo>
                  <a:pt x="4882" y="5405"/>
                </a:lnTo>
                <a:lnTo>
                  <a:pt x="4852" y="5405"/>
                </a:lnTo>
                <a:lnTo>
                  <a:pt x="4913" y="5528"/>
                </a:lnTo>
                <a:lnTo>
                  <a:pt x="4821" y="5558"/>
                </a:lnTo>
                <a:lnTo>
                  <a:pt x="4667" y="5804"/>
                </a:lnTo>
                <a:lnTo>
                  <a:pt x="4667" y="5958"/>
                </a:lnTo>
                <a:lnTo>
                  <a:pt x="4606" y="6080"/>
                </a:lnTo>
                <a:lnTo>
                  <a:pt x="4637" y="6080"/>
                </a:lnTo>
                <a:lnTo>
                  <a:pt x="4729" y="6234"/>
                </a:lnTo>
                <a:lnTo>
                  <a:pt x="4667" y="6234"/>
                </a:lnTo>
                <a:lnTo>
                  <a:pt x="4790" y="6541"/>
                </a:lnTo>
                <a:lnTo>
                  <a:pt x="4852" y="6602"/>
                </a:lnTo>
                <a:lnTo>
                  <a:pt x="4821" y="6664"/>
                </a:lnTo>
                <a:lnTo>
                  <a:pt x="4422" y="6695"/>
                </a:lnTo>
                <a:lnTo>
                  <a:pt x="4330" y="6756"/>
                </a:lnTo>
                <a:lnTo>
                  <a:pt x="4207" y="6725"/>
                </a:lnTo>
                <a:lnTo>
                  <a:pt x="4023" y="6756"/>
                </a:lnTo>
                <a:lnTo>
                  <a:pt x="3716" y="7155"/>
                </a:lnTo>
                <a:lnTo>
                  <a:pt x="3716" y="7401"/>
                </a:lnTo>
                <a:lnTo>
                  <a:pt x="3654" y="7462"/>
                </a:lnTo>
                <a:lnTo>
                  <a:pt x="3501" y="7616"/>
                </a:lnTo>
                <a:lnTo>
                  <a:pt x="3378" y="7585"/>
                </a:lnTo>
                <a:lnTo>
                  <a:pt x="3194" y="7616"/>
                </a:lnTo>
                <a:lnTo>
                  <a:pt x="2887" y="7616"/>
                </a:lnTo>
                <a:lnTo>
                  <a:pt x="2825" y="7708"/>
                </a:lnTo>
                <a:lnTo>
                  <a:pt x="2702" y="7831"/>
                </a:lnTo>
                <a:lnTo>
                  <a:pt x="2733" y="7892"/>
                </a:lnTo>
                <a:lnTo>
                  <a:pt x="2733" y="8015"/>
                </a:lnTo>
                <a:lnTo>
                  <a:pt x="2794" y="8046"/>
                </a:lnTo>
                <a:lnTo>
                  <a:pt x="2794" y="8138"/>
                </a:lnTo>
                <a:lnTo>
                  <a:pt x="2764" y="8138"/>
                </a:lnTo>
                <a:lnTo>
                  <a:pt x="2764" y="8168"/>
                </a:lnTo>
                <a:lnTo>
                  <a:pt x="2579" y="8476"/>
                </a:lnTo>
                <a:lnTo>
                  <a:pt x="2457" y="8476"/>
                </a:lnTo>
                <a:lnTo>
                  <a:pt x="2334" y="8383"/>
                </a:lnTo>
                <a:lnTo>
                  <a:pt x="2180" y="8414"/>
                </a:lnTo>
                <a:lnTo>
                  <a:pt x="2027" y="8414"/>
                </a:lnTo>
                <a:lnTo>
                  <a:pt x="1750" y="8568"/>
                </a:lnTo>
                <a:lnTo>
                  <a:pt x="1566" y="8568"/>
                </a:lnTo>
                <a:lnTo>
                  <a:pt x="1443" y="8752"/>
                </a:lnTo>
                <a:lnTo>
                  <a:pt x="1290" y="8752"/>
                </a:lnTo>
                <a:lnTo>
                  <a:pt x="1228" y="8721"/>
                </a:lnTo>
                <a:lnTo>
                  <a:pt x="1136" y="8752"/>
                </a:lnTo>
                <a:lnTo>
                  <a:pt x="645" y="8168"/>
                </a:lnTo>
                <a:lnTo>
                  <a:pt x="768" y="7831"/>
                </a:lnTo>
                <a:lnTo>
                  <a:pt x="0" y="6879"/>
                </a:lnTo>
                <a:lnTo>
                  <a:pt x="62" y="6449"/>
                </a:lnTo>
                <a:close/>
                <a:moveTo>
                  <a:pt x="3040" y="738"/>
                </a:moveTo>
                <a:lnTo>
                  <a:pt x="3040" y="646"/>
                </a:lnTo>
                <a:lnTo>
                  <a:pt x="3101" y="492"/>
                </a:lnTo>
                <a:lnTo>
                  <a:pt x="3132" y="277"/>
                </a:lnTo>
                <a:lnTo>
                  <a:pt x="3101" y="246"/>
                </a:lnTo>
                <a:lnTo>
                  <a:pt x="3132" y="154"/>
                </a:lnTo>
                <a:lnTo>
                  <a:pt x="3071" y="93"/>
                </a:lnTo>
                <a:lnTo>
                  <a:pt x="3132" y="93"/>
                </a:lnTo>
                <a:lnTo>
                  <a:pt x="3163" y="93"/>
                </a:lnTo>
                <a:lnTo>
                  <a:pt x="3101" y="1"/>
                </a:lnTo>
                <a:lnTo>
                  <a:pt x="3071" y="1"/>
                </a:lnTo>
                <a:lnTo>
                  <a:pt x="2979" y="1"/>
                </a:lnTo>
                <a:lnTo>
                  <a:pt x="2948" y="246"/>
                </a:lnTo>
                <a:lnTo>
                  <a:pt x="2917" y="277"/>
                </a:lnTo>
                <a:lnTo>
                  <a:pt x="2856" y="246"/>
                </a:lnTo>
                <a:lnTo>
                  <a:pt x="2825" y="308"/>
                </a:lnTo>
                <a:lnTo>
                  <a:pt x="2825" y="400"/>
                </a:lnTo>
                <a:lnTo>
                  <a:pt x="2948" y="431"/>
                </a:lnTo>
                <a:lnTo>
                  <a:pt x="2948" y="707"/>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7"/>
          <p:cNvSpPr/>
          <p:nvPr/>
        </p:nvSpPr>
        <p:spPr>
          <a:xfrm>
            <a:off x="5527532" y="2400157"/>
            <a:ext cx="290044" cy="174850"/>
          </a:xfrm>
          <a:custGeom>
            <a:avLst/>
            <a:gdLst/>
            <a:ahLst/>
            <a:cxnLst/>
            <a:rect l="l" t="t" r="r" b="b"/>
            <a:pathLst>
              <a:path w="9980" h="6173" extrusionOk="0">
                <a:moveTo>
                  <a:pt x="62" y="2334"/>
                </a:moveTo>
                <a:lnTo>
                  <a:pt x="215" y="2334"/>
                </a:lnTo>
                <a:lnTo>
                  <a:pt x="338" y="2396"/>
                </a:lnTo>
                <a:lnTo>
                  <a:pt x="430" y="2242"/>
                </a:lnTo>
                <a:lnTo>
                  <a:pt x="645" y="2089"/>
                </a:lnTo>
                <a:lnTo>
                  <a:pt x="492" y="1812"/>
                </a:lnTo>
                <a:lnTo>
                  <a:pt x="614" y="1413"/>
                </a:lnTo>
                <a:lnTo>
                  <a:pt x="829" y="1321"/>
                </a:lnTo>
                <a:lnTo>
                  <a:pt x="1075" y="1536"/>
                </a:lnTo>
                <a:lnTo>
                  <a:pt x="1597" y="1567"/>
                </a:lnTo>
                <a:lnTo>
                  <a:pt x="2303" y="1843"/>
                </a:lnTo>
                <a:lnTo>
                  <a:pt x="3040" y="2181"/>
                </a:lnTo>
                <a:lnTo>
                  <a:pt x="3071" y="2948"/>
                </a:lnTo>
                <a:lnTo>
                  <a:pt x="4576" y="922"/>
                </a:lnTo>
                <a:lnTo>
                  <a:pt x="7708" y="1"/>
                </a:lnTo>
                <a:lnTo>
                  <a:pt x="7646" y="400"/>
                </a:lnTo>
                <a:lnTo>
                  <a:pt x="8414" y="1352"/>
                </a:lnTo>
                <a:lnTo>
                  <a:pt x="8322" y="1720"/>
                </a:lnTo>
                <a:lnTo>
                  <a:pt x="8782" y="2273"/>
                </a:lnTo>
                <a:lnTo>
                  <a:pt x="8598" y="2334"/>
                </a:lnTo>
                <a:lnTo>
                  <a:pt x="8291" y="2396"/>
                </a:lnTo>
                <a:lnTo>
                  <a:pt x="8015" y="2733"/>
                </a:lnTo>
                <a:lnTo>
                  <a:pt x="7984" y="2948"/>
                </a:lnTo>
                <a:lnTo>
                  <a:pt x="8045" y="3010"/>
                </a:lnTo>
                <a:lnTo>
                  <a:pt x="8015" y="3071"/>
                </a:lnTo>
                <a:lnTo>
                  <a:pt x="8045" y="3163"/>
                </a:lnTo>
                <a:lnTo>
                  <a:pt x="7708" y="3225"/>
                </a:lnTo>
                <a:lnTo>
                  <a:pt x="7523" y="3378"/>
                </a:lnTo>
                <a:lnTo>
                  <a:pt x="7216" y="3563"/>
                </a:lnTo>
                <a:lnTo>
                  <a:pt x="6694" y="3655"/>
                </a:lnTo>
                <a:lnTo>
                  <a:pt x="6633" y="3747"/>
                </a:lnTo>
                <a:lnTo>
                  <a:pt x="5712" y="3992"/>
                </a:lnTo>
                <a:lnTo>
                  <a:pt x="5620" y="3992"/>
                </a:lnTo>
                <a:lnTo>
                  <a:pt x="5466" y="4085"/>
                </a:lnTo>
                <a:lnTo>
                  <a:pt x="5282" y="4361"/>
                </a:lnTo>
                <a:lnTo>
                  <a:pt x="5067" y="4545"/>
                </a:lnTo>
                <a:lnTo>
                  <a:pt x="4944" y="4545"/>
                </a:lnTo>
                <a:lnTo>
                  <a:pt x="4883" y="4514"/>
                </a:lnTo>
                <a:lnTo>
                  <a:pt x="4821" y="4576"/>
                </a:lnTo>
                <a:lnTo>
                  <a:pt x="4698" y="4607"/>
                </a:lnTo>
                <a:lnTo>
                  <a:pt x="4606" y="4514"/>
                </a:lnTo>
                <a:lnTo>
                  <a:pt x="4453" y="4514"/>
                </a:lnTo>
                <a:lnTo>
                  <a:pt x="4176" y="4760"/>
                </a:lnTo>
                <a:lnTo>
                  <a:pt x="4146" y="4852"/>
                </a:lnTo>
                <a:lnTo>
                  <a:pt x="4054" y="4944"/>
                </a:lnTo>
                <a:lnTo>
                  <a:pt x="3746" y="4975"/>
                </a:lnTo>
                <a:lnTo>
                  <a:pt x="3347" y="5129"/>
                </a:lnTo>
                <a:lnTo>
                  <a:pt x="3194" y="5098"/>
                </a:lnTo>
                <a:lnTo>
                  <a:pt x="3132" y="5036"/>
                </a:lnTo>
                <a:lnTo>
                  <a:pt x="2887" y="5036"/>
                </a:lnTo>
                <a:lnTo>
                  <a:pt x="2856" y="4975"/>
                </a:lnTo>
                <a:lnTo>
                  <a:pt x="2733" y="4975"/>
                </a:lnTo>
                <a:lnTo>
                  <a:pt x="2641" y="5006"/>
                </a:lnTo>
                <a:lnTo>
                  <a:pt x="2426" y="5129"/>
                </a:lnTo>
                <a:lnTo>
                  <a:pt x="2334" y="5343"/>
                </a:lnTo>
                <a:lnTo>
                  <a:pt x="2242" y="5343"/>
                </a:lnTo>
                <a:lnTo>
                  <a:pt x="2088" y="5558"/>
                </a:lnTo>
                <a:lnTo>
                  <a:pt x="1935" y="5620"/>
                </a:lnTo>
                <a:lnTo>
                  <a:pt x="1843" y="5558"/>
                </a:lnTo>
                <a:lnTo>
                  <a:pt x="1689" y="5558"/>
                </a:lnTo>
                <a:lnTo>
                  <a:pt x="1505" y="5681"/>
                </a:lnTo>
                <a:lnTo>
                  <a:pt x="1382" y="5712"/>
                </a:lnTo>
                <a:lnTo>
                  <a:pt x="1136" y="5651"/>
                </a:lnTo>
                <a:lnTo>
                  <a:pt x="1106" y="5681"/>
                </a:lnTo>
                <a:lnTo>
                  <a:pt x="922" y="5712"/>
                </a:lnTo>
                <a:lnTo>
                  <a:pt x="860" y="5589"/>
                </a:lnTo>
                <a:lnTo>
                  <a:pt x="829" y="5374"/>
                </a:lnTo>
                <a:lnTo>
                  <a:pt x="645" y="5190"/>
                </a:lnTo>
                <a:lnTo>
                  <a:pt x="553" y="4975"/>
                </a:lnTo>
                <a:lnTo>
                  <a:pt x="645" y="4914"/>
                </a:lnTo>
                <a:lnTo>
                  <a:pt x="645" y="4668"/>
                </a:lnTo>
                <a:lnTo>
                  <a:pt x="430" y="4484"/>
                </a:lnTo>
                <a:lnTo>
                  <a:pt x="338" y="3716"/>
                </a:lnTo>
                <a:lnTo>
                  <a:pt x="123" y="3470"/>
                </a:lnTo>
                <a:lnTo>
                  <a:pt x="123" y="3317"/>
                </a:lnTo>
                <a:lnTo>
                  <a:pt x="31" y="3317"/>
                </a:lnTo>
                <a:lnTo>
                  <a:pt x="0" y="3225"/>
                </a:lnTo>
                <a:lnTo>
                  <a:pt x="123" y="3255"/>
                </a:lnTo>
                <a:lnTo>
                  <a:pt x="123" y="3163"/>
                </a:lnTo>
                <a:lnTo>
                  <a:pt x="215" y="3163"/>
                </a:lnTo>
                <a:lnTo>
                  <a:pt x="215" y="2918"/>
                </a:lnTo>
                <a:lnTo>
                  <a:pt x="154" y="2488"/>
                </a:lnTo>
                <a:lnTo>
                  <a:pt x="92" y="2334"/>
                </a:lnTo>
                <a:close/>
                <a:moveTo>
                  <a:pt x="7984" y="6142"/>
                </a:moveTo>
                <a:lnTo>
                  <a:pt x="8168" y="6080"/>
                </a:lnTo>
                <a:lnTo>
                  <a:pt x="8383" y="6142"/>
                </a:lnTo>
                <a:lnTo>
                  <a:pt x="8199" y="6173"/>
                </a:lnTo>
                <a:close/>
                <a:moveTo>
                  <a:pt x="9028" y="5865"/>
                </a:moveTo>
                <a:lnTo>
                  <a:pt x="9120" y="5835"/>
                </a:lnTo>
                <a:lnTo>
                  <a:pt x="9120" y="5681"/>
                </a:lnTo>
                <a:lnTo>
                  <a:pt x="9212" y="5620"/>
                </a:lnTo>
                <a:lnTo>
                  <a:pt x="9335" y="5620"/>
                </a:lnTo>
                <a:lnTo>
                  <a:pt x="9366" y="5712"/>
                </a:lnTo>
                <a:lnTo>
                  <a:pt x="9458" y="5712"/>
                </a:lnTo>
                <a:lnTo>
                  <a:pt x="9581" y="5681"/>
                </a:lnTo>
                <a:lnTo>
                  <a:pt x="9765" y="5651"/>
                </a:lnTo>
                <a:lnTo>
                  <a:pt x="9857" y="5712"/>
                </a:lnTo>
                <a:lnTo>
                  <a:pt x="9980" y="5743"/>
                </a:lnTo>
                <a:lnTo>
                  <a:pt x="9980" y="5804"/>
                </a:lnTo>
                <a:lnTo>
                  <a:pt x="9918" y="5865"/>
                </a:lnTo>
                <a:lnTo>
                  <a:pt x="9796" y="5865"/>
                </a:lnTo>
                <a:lnTo>
                  <a:pt x="9611" y="5988"/>
                </a:lnTo>
                <a:lnTo>
                  <a:pt x="9366" y="6019"/>
                </a:lnTo>
                <a:lnTo>
                  <a:pt x="9181" y="5988"/>
                </a:lnTo>
                <a:lnTo>
                  <a:pt x="9089" y="5927"/>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7"/>
          <p:cNvSpPr/>
          <p:nvPr/>
        </p:nvSpPr>
        <p:spPr>
          <a:xfrm>
            <a:off x="5084209" y="2089604"/>
            <a:ext cx="301027" cy="246759"/>
          </a:xfrm>
          <a:custGeom>
            <a:avLst/>
            <a:gdLst/>
            <a:ahLst/>
            <a:cxnLst/>
            <a:rect l="l" t="t" r="r" b="b"/>
            <a:pathLst>
              <a:path w="10349" h="8691" extrusionOk="0">
                <a:moveTo>
                  <a:pt x="8260" y="2027"/>
                </a:moveTo>
                <a:lnTo>
                  <a:pt x="8168" y="1751"/>
                </a:lnTo>
                <a:lnTo>
                  <a:pt x="8229" y="1566"/>
                </a:lnTo>
                <a:lnTo>
                  <a:pt x="8045" y="1136"/>
                </a:lnTo>
                <a:lnTo>
                  <a:pt x="7830" y="768"/>
                </a:lnTo>
                <a:lnTo>
                  <a:pt x="7738" y="461"/>
                </a:lnTo>
                <a:lnTo>
                  <a:pt x="7585" y="246"/>
                </a:lnTo>
                <a:lnTo>
                  <a:pt x="7492" y="185"/>
                </a:lnTo>
                <a:lnTo>
                  <a:pt x="7370" y="338"/>
                </a:lnTo>
                <a:lnTo>
                  <a:pt x="7155" y="430"/>
                </a:lnTo>
                <a:lnTo>
                  <a:pt x="6633" y="338"/>
                </a:lnTo>
                <a:lnTo>
                  <a:pt x="6203" y="461"/>
                </a:lnTo>
                <a:lnTo>
                  <a:pt x="5896" y="246"/>
                </a:lnTo>
                <a:lnTo>
                  <a:pt x="5865" y="369"/>
                </a:lnTo>
                <a:lnTo>
                  <a:pt x="5988" y="553"/>
                </a:lnTo>
                <a:lnTo>
                  <a:pt x="5988" y="645"/>
                </a:lnTo>
                <a:lnTo>
                  <a:pt x="5865" y="492"/>
                </a:lnTo>
                <a:lnTo>
                  <a:pt x="5711" y="400"/>
                </a:lnTo>
                <a:lnTo>
                  <a:pt x="5650" y="246"/>
                </a:lnTo>
                <a:lnTo>
                  <a:pt x="5742" y="215"/>
                </a:lnTo>
                <a:lnTo>
                  <a:pt x="5681" y="123"/>
                </a:lnTo>
                <a:lnTo>
                  <a:pt x="5527" y="154"/>
                </a:lnTo>
                <a:lnTo>
                  <a:pt x="5374" y="92"/>
                </a:lnTo>
                <a:lnTo>
                  <a:pt x="5097" y="31"/>
                </a:lnTo>
                <a:lnTo>
                  <a:pt x="5036" y="62"/>
                </a:lnTo>
                <a:lnTo>
                  <a:pt x="5159" y="92"/>
                </a:lnTo>
                <a:lnTo>
                  <a:pt x="5189" y="154"/>
                </a:lnTo>
                <a:lnTo>
                  <a:pt x="5036" y="185"/>
                </a:lnTo>
                <a:lnTo>
                  <a:pt x="4882" y="154"/>
                </a:lnTo>
                <a:lnTo>
                  <a:pt x="4698" y="246"/>
                </a:lnTo>
                <a:lnTo>
                  <a:pt x="4637" y="185"/>
                </a:lnTo>
                <a:lnTo>
                  <a:pt x="4637" y="123"/>
                </a:lnTo>
                <a:lnTo>
                  <a:pt x="4790" y="123"/>
                </a:lnTo>
                <a:lnTo>
                  <a:pt x="4913" y="62"/>
                </a:lnTo>
                <a:lnTo>
                  <a:pt x="4760" y="92"/>
                </a:lnTo>
                <a:lnTo>
                  <a:pt x="4514" y="92"/>
                </a:lnTo>
                <a:lnTo>
                  <a:pt x="4422" y="154"/>
                </a:lnTo>
                <a:lnTo>
                  <a:pt x="4207" y="277"/>
                </a:lnTo>
                <a:lnTo>
                  <a:pt x="4115" y="338"/>
                </a:lnTo>
                <a:lnTo>
                  <a:pt x="3900" y="400"/>
                </a:lnTo>
                <a:lnTo>
                  <a:pt x="3716" y="584"/>
                </a:lnTo>
                <a:lnTo>
                  <a:pt x="3685" y="645"/>
                </a:lnTo>
                <a:lnTo>
                  <a:pt x="3409" y="645"/>
                </a:lnTo>
                <a:lnTo>
                  <a:pt x="3101" y="461"/>
                </a:lnTo>
                <a:lnTo>
                  <a:pt x="2917" y="430"/>
                </a:lnTo>
                <a:lnTo>
                  <a:pt x="2641" y="461"/>
                </a:lnTo>
                <a:lnTo>
                  <a:pt x="2395" y="307"/>
                </a:lnTo>
                <a:lnTo>
                  <a:pt x="2303" y="307"/>
                </a:lnTo>
                <a:lnTo>
                  <a:pt x="2211" y="369"/>
                </a:lnTo>
                <a:lnTo>
                  <a:pt x="1965" y="215"/>
                </a:lnTo>
                <a:lnTo>
                  <a:pt x="1689" y="154"/>
                </a:lnTo>
                <a:lnTo>
                  <a:pt x="1044" y="92"/>
                </a:lnTo>
                <a:lnTo>
                  <a:pt x="737" y="0"/>
                </a:lnTo>
                <a:lnTo>
                  <a:pt x="338" y="31"/>
                </a:lnTo>
                <a:lnTo>
                  <a:pt x="246" y="31"/>
                </a:lnTo>
                <a:lnTo>
                  <a:pt x="246" y="31"/>
                </a:lnTo>
                <a:lnTo>
                  <a:pt x="184" y="185"/>
                </a:lnTo>
                <a:lnTo>
                  <a:pt x="123" y="522"/>
                </a:lnTo>
                <a:lnTo>
                  <a:pt x="215" y="768"/>
                </a:lnTo>
                <a:lnTo>
                  <a:pt x="215" y="922"/>
                </a:lnTo>
                <a:lnTo>
                  <a:pt x="92" y="1229"/>
                </a:lnTo>
                <a:lnTo>
                  <a:pt x="0" y="1474"/>
                </a:lnTo>
                <a:lnTo>
                  <a:pt x="92" y="1720"/>
                </a:lnTo>
                <a:lnTo>
                  <a:pt x="184" y="2119"/>
                </a:lnTo>
                <a:lnTo>
                  <a:pt x="491" y="8690"/>
                </a:lnTo>
                <a:lnTo>
                  <a:pt x="10348" y="8598"/>
                </a:lnTo>
                <a:lnTo>
                  <a:pt x="10348" y="8598"/>
                </a:lnTo>
                <a:lnTo>
                  <a:pt x="10225" y="8537"/>
                </a:lnTo>
                <a:lnTo>
                  <a:pt x="10010" y="8322"/>
                </a:lnTo>
                <a:lnTo>
                  <a:pt x="9980" y="8230"/>
                </a:lnTo>
                <a:lnTo>
                  <a:pt x="9795" y="8168"/>
                </a:lnTo>
                <a:lnTo>
                  <a:pt x="9703" y="7953"/>
                </a:lnTo>
                <a:lnTo>
                  <a:pt x="9580" y="8015"/>
                </a:lnTo>
                <a:lnTo>
                  <a:pt x="9427" y="8015"/>
                </a:lnTo>
                <a:lnTo>
                  <a:pt x="9181" y="7830"/>
                </a:lnTo>
                <a:lnTo>
                  <a:pt x="9058" y="7400"/>
                </a:lnTo>
                <a:lnTo>
                  <a:pt x="9089" y="7308"/>
                </a:lnTo>
                <a:lnTo>
                  <a:pt x="9058" y="7093"/>
                </a:lnTo>
                <a:lnTo>
                  <a:pt x="9028" y="6971"/>
                </a:lnTo>
                <a:lnTo>
                  <a:pt x="9028" y="6909"/>
                </a:lnTo>
                <a:lnTo>
                  <a:pt x="9089" y="6971"/>
                </a:lnTo>
                <a:lnTo>
                  <a:pt x="9335" y="6971"/>
                </a:lnTo>
                <a:lnTo>
                  <a:pt x="9243" y="6878"/>
                </a:lnTo>
                <a:lnTo>
                  <a:pt x="9181" y="6848"/>
                </a:lnTo>
                <a:lnTo>
                  <a:pt x="9028" y="6664"/>
                </a:lnTo>
                <a:lnTo>
                  <a:pt x="8966" y="6602"/>
                </a:lnTo>
                <a:lnTo>
                  <a:pt x="8966" y="6664"/>
                </a:lnTo>
                <a:lnTo>
                  <a:pt x="8874" y="6541"/>
                </a:lnTo>
                <a:lnTo>
                  <a:pt x="8813" y="6326"/>
                </a:lnTo>
                <a:lnTo>
                  <a:pt x="8475" y="5834"/>
                </a:lnTo>
                <a:lnTo>
                  <a:pt x="8352" y="5773"/>
                </a:lnTo>
                <a:lnTo>
                  <a:pt x="8291" y="5527"/>
                </a:lnTo>
                <a:lnTo>
                  <a:pt x="7769" y="4760"/>
                </a:lnTo>
                <a:lnTo>
                  <a:pt x="7799" y="4606"/>
                </a:lnTo>
                <a:lnTo>
                  <a:pt x="7707" y="4453"/>
                </a:lnTo>
                <a:lnTo>
                  <a:pt x="7677" y="4146"/>
                </a:lnTo>
                <a:lnTo>
                  <a:pt x="7585" y="4023"/>
                </a:lnTo>
                <a:lnTo>
                  <a:pt x="7585" y="3931"/>
                </a:lnTo>
                <a:lnTo>
                  <a:pt x="7308" y="3624"/>
                </a:lnTo>
                <a:lnTo>
                  <a:pt x="7277" y="3501"/>
                </a:lnTo>
                <a:lnTo>
                  <a:pt x="7308" y="3378"/>
                </a:lnTo>
                <a:lnTo>
                  <a:pt x="7247" y="3255"/>
                </a:lnTo>
                <a:lnTo>
                  <a:pt x="6755" y="2856"/>
                </a:lnTo>
                <a:lnTo>
                  <a:pt x="6725" y="2702"/>
                </a:lnTo>
                <a:lnTo>
                  <a:pt x="6418" y="2334"/>
                </a:lnTo>
                <a:lnTo>
                  <a:pt x="6418" y="2150"/>
                </a:lnTo>
                <a:lnTo>
                  <a:pt x="6264" y="1935"/>
                </a:lnTo>
                <a:lnTo>
                  <a:pt x="6264" y="1812"/>
                </a:lnTo>
                <a:lnTo>
                  <a:pt x="6264" y="1720"/>
                </a:lnTo>
                <a:lnTo>
                  <a:pt x="6295" y="1658"/>
                </a:lnTo>
                <a:lnTo>
                  <a:pt x="6326" y="1720"/>
                </a:lnTo>
                <a:lnTo>
                  <a:pt x="6418" y="1720"/>
                </a:lnTo>
                <a:lnTo>
                  <a:pt x="6479" y="1904"/>
                </a:lnTo>
                <a:lnTo>
                  <a:pt x="6541" y="1996"/>
                </a:lnTo>
                <a:lnTo>
                  <a:pt x="6571" y="2119"/>
                </a:lnTo>
                <a:lnTo>
                  <a:pt x="6878" y="2395"/>
                </a:lnTo>
                <a:lnTo>
                  <a:pt x="6878" y="2549"/>
                </a:lnTo>
                <a:lnTo>
                  <a:pt x="6970" y="2702"/>
                </a:lnTo>
                <a:lnTo>
                  <a:pt x="7185" y="2795"/>
                </a:lnTo>
                <a:lnTo>
                  <a:pt x="7216" y="2948"/>
                </a:lnTo>
                <a:lnTo>
                  <a:pt x="7615" y="3378"/>
                </a:lnTo>
                <a:lnTo>
                  <a:pt x="7830" y="3501"/>
                </a:lnTo>
                <a:lnTo>
                  <a:pt x="7861" y="3562"/>
                </a:lnTo>
                <a:lnTo>
                  <a:pt x="7892" y="3439"/>
                </a:lnTo>
                <a:lnTo>
                  <a:pt x="8014" y="3347"/>
                </a:lnTo>
                <a:lnTo>
                  <a:pt x="8076" y="3040"/>
                </a:lnTo>
                <a:lnTo>
                  <a:pt x="7984" y="2979"/>
                </a:lnTo>
                <a:lnTo>
                  <a:pt x="8107" y="2733"/>
                </a:lnTo>
                <a:lnTo>
                  <a:pt x="8107" y="2549"/>
                </a:lnTo>
                <a:lnTo>
                  <a:pt x="8229" y="208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77"/>
          <p:cNvSpPr/>
          <p:nvPr/>
        </p:nvSpPr>
        <p:spPr>
          <a:xfrm>
            <a:off x="5030373" y="2334184"/>
            <a:ext cx="398314" cy="446258"/>
          </a:xfrm>
          <a:custGeom>
            <a:avLst/>
            <a:gdLst/>
            <a:ahLst/>
            <a:cxnLst/>
            <a:rect l="l" t="t" r="r" b="b"/>
            <a:pathLst>
              <a:path w="13696" h="15723" extrusionOk="0">
                <a:moveTo>
                  <a:pt x="2334" y="93"/>
                </a:moveTo>
                <a:lnTo>
                  <a:pt x="12191" y="1"/>
                </a:lnTo>
                <a:lnTo>
                  <a:pt x="12191" y="62"/>
                </a:lnTo>
                <a:lnTo>
                  <a:pt x="12160" y="155"/>
                </a:lnTo>
                <a:lnTo>
                  <a:pt x="12222" y="216"/>
                </a:lnTo>
                <a:lnTo>
                  <a:pt x="12191" y="247"/>
                </a:lnTo>
                <a:lnTo>
                  <a:pt x="12222" y="308"/>
                </a:lnTo>
                <a:lnTo>
                  <a:pt x="12222" y="339"/>
                </a:lnTo>
                <a:lnTo>
                  <a:pt x="12253" y="369"/>
                </a:lnTo>
                <a:lnTo>
                  <a:pt x="12314" y="615"/>
                </a:lnTo>
                <a:lnTo>
                  <a:pt x="12467" y="799"/>
                </a:lnTo>
                <a:lnTo>
                  <a:pt x="12467" y="861"/>
                </a:lnTo>
                <a:lnTo>
                  <a:pt x="12437" y="891"/>
                </a:lnTo>
                <a:lnTo>
                  <a:pt x="12406" y="830"/>
                </a:lnTo>
                <a:lnTo>
                  <a:pt x="12345" y="738"/>
                </a:lnTo>
                <a:lnTo>
                  <a:pt x="12314" y="769"/>
                </a:lnTo>
                <a:lnTo>
                  <a:pt x="12345" y="922"/>
                </a:lnTo>
                <a:lnTo>
                  <a:pt x="12529" y="1506"/>
                </a:lnTo>
                <a:lnTo>
                  <a:pt x="12590" y="1843"/>
                </a:lnTo>
                <a:lnTo>
                  <a:pt x="12529" y="2150"/>
                </a:lnTo>
                <a:lnTo>
                  <a:pt x="12652" y="2488"/>
                </a:lnTo>
                <a:lnTo>
                  <a:pt x="12775" y="2795"/>
                </a:lnTo>
                <a:lnTo>
                  <a:pt x="12928" y="2826"/>
                </a:lnTo>
                <a:lnTo>
                  <a:pt x="13297" y="3072"/>
                </a:lnTo>
                <a:lnTo>
                  <a:pt x="13297" y="3225"/>
                </a:lnTo>
                <a:lnTo>
                  <a:pt x="13450" y="3225"/>
                </a:lnTo>
                <a:lnTo>
                  <a:pt x="13634" y="3317"/>
                </a:lnTo>
                <a:lnTo>
                  <a:pt x="13634" y="3440"/>
                </a:lnTo>
                <a:lnTo>
                  <a:pt x="13696" y="3440"/>
                </a:lnTo>
                <a:lnTo>
                  <a:pt x="13573" y="3594"/>
                </a:lnTo>
                <a:lnTo>
                  <a:pt x="13450" y="3655"/>
                </a:lnTo>
                <a:lnTo>
                  <a:pt x="13297" y="3686"/>
                </a:lnTo>
                <a:lnTo>
                  <a:pt x="13235" y="3809"/>
                </a:lnTo>
                <a:lnTo>
                  <a:pt x="13051" y="3778"/>
                </a:lnTo>
                <a:lnTo>
                  <a:pt x="12959" y="3870"/>
                </a:lnTo>
                <a:lnTo>
                  <a:pt x="12805" y="3901"/>
                </a:lnTo>
                <a:lnTo>
                  <a:pt x="12775" y="3993"/>
                </a:lnTo>
                <a:lnTo>
                  <a:pt x="12836" y="4085"/>
                </a:lnTo>
                <a:lnTo>
                  <a:pt x="12805" y="4177"/>
                </a:lnTo>
                <a:lnTo>
                  <a:pt x="12590" y="4177"/>
                </a:lnTo>
                <a:lnTo>
                  <a:pt x="12498" y="4238"/>
                </a:lnTo>
                <a:lnTo>
                  <a:pt x="12498" y="4392"/>
                </a:lnTo>
                <a:lnTo>
                  <a:pt x="12406" y="4576"/>
                </a:lnTo>
                <a:lnTo>
                  <a:pt x="12498" y="4638"/>
                </a:lnTo>
                <a:lnTo>
                  <a:pt x="12529" y="4699"/>
                </a:lnTo>
                <a:lnTo>
                  <a:pt x="12467" y="4791"/>
                </a:lnTo>
                <a:lnTo>
                  <a:pt x="12375" y="5037"/>
                </a:lnTo>
                <a:lnTo>
                  <a:pt x="12314" y="5467"/>
                </a:lnTo>
                <a:lnTo>
                  <a:pt x="12191" y="5651"/>
                </a:lnTo>
                <a:lnTo>
                  <a:pt x="12160" y="5804"/>
                </a:lnTo>
                <a:lnTo>
                  <a:pt x="12068" y="5897"/>
                </a:lnTo>
                <a:lnTo>
                  <a:pt x="12068" y="6081"/>
                </a:lnTo>
                <a:lnTo>
                  <a:pt x="12160" y="6449"/>
                </a:lnTo>
                <a:lnTo>
                  <a:pt x="12191" y="6603"/>
                </a:lnTo>
                <a:lnTo>
                  <a:pt x="12253" y="6633"/>
                </a:lnTo>
                <a:lnTo>
                  <a:pt x="12191" y="6695"/>
                </a:lnTo>
                <a:lnTo>
                  <a:pt x="12099" y="6941"/>
                </a:lnTo>
                <a:lnTo>
                  <a:pt x="12099" y="7217"/>
                </a:lnTo>
                <a:lnTo>
                  <a:pt x="11884" y="7616"/>
                </a:lnTo>
                <a:lnTo>
                  <a:pt x="11792" y="7862"/>
                </a:lnTo>
                <a:lnTo>
                  <a:pt x="11731" y="7862"/>
                </a:lnTo>
                <a:lnTo>
                  <a:pt x="11577" y="7892"/>
                </a:lnTo>
                <a:lnTo>
                  <a:pt x="11546" y="8046"/>
                </a:lnTo>
                <a:lnTo>
                  <a:pt x="11331" y="8353"/>
                </a:lnTo>
                <a:lnTo>
                  <a:pt x="11331" y="8507"/>
                </a:lnTo>
                <a:lnTo>
                  <a:pt x="11086" y="8660"/>
                </a:lnTo>
                <a:lnTo>
                  <a:pt x="10994" y="8906"/>
                </a:lnTo>
                <a:lnTo>
                  <a:pt x="10840" y="9520"/>
                </a:lnTo>
                <a:lnTo>
                  <a:pt x="10748" y="9520"/>
                </a:lnTo>
                <a:lnTo>
                  <a:pt x="10687" y="9520"/>
                </a:lnTo>
                <a:lnTo>
                  <a:pt x="10656" y="9612"/>
                </a:lnTo>
                <a:lnTo>
                  <a:pt x="10472" y="9827"/>
                </a:lnTo>
                <a:lnTo>
                  <a:pt x="10410" y="10011"/>
                </a:lnTo>
                <a:lnTo>
                  <a:pt x="10472" y="10103"/>
                </a:lnTo>
                <a:lnTo>
                  <a:pt x="10472" y="10287"/>
                </a:lnTo>
                <a:lnTo>
                  <a:pt x="10349" y="10502"/>
                </a:lnTo>
                <a:lnTo>
                  <a:pt x="10287" y="10717"/>
                </a:lnTo>
                <a:lnTo>
                  <a:pt x="10287" y="11055"/>
                </a:lnTo>
                <a:lnTo>
                  <a:pt x="10257" y="11424"/>
                </a:lnTo>
                <a:lnTo>
                  <a:pt x="10164" y="11516"/>
                </a:lnTo>
                <a:lnTo>
                  <a:pt x="10103" y="11608"/>
                </a:lnTo>
                <a:lnTo>
                  <a:pt x="10011" y="11608"/>
                </a:lnTo>
                <a:lnTo>
                  <a:pt x="9919" y="11546"/>
                </a:lnTo>
                <a:lnTo>
                  <a:pt x="9765" y="11577"/>
                </a:lnTo>
                <a:lnTo>
                  <a:pt x="9581" y="11546"/>
                </a:lnTo>
                <a:lnTo>
                  <a:pt x="9581" y="11700"/>
                </a:lnTo>
                <a:lnTo>
                  <a:pt x="9489" y="11761"/>
                </a:lnTo>
                <a:lnTo>
                  <a:pt x="9366" y="11946"/>
                </a:lnTo>
                <a:lnTo>
                  <a:pt x="9428" y="12038"/>
                </a:lnTo>
                <a:lnTo>
                  <a:pt x="9550" y="12099"/>
                </a:lnTo>
                <a:lnTo>
                  <a:pt x="9919" y="12099"/>
                </a:lnTo>
                <a:lnTo>
                  <a:pt x="9980" y="12191"/>
                </a:lnTo>
                <a:lnTo>
                  <a:pt x="10134" y="12345"/>
                </a:lnTo>
                <a:lnTo>
                  <a:pt x="10164" y="12468"/>
                </a:lnTo>
                <a:lnTo>
                  <a:pt x="10226" y="12498"/>
                </a:lnTo>
                <a:lnTo>
                  <a:pt x="10379" y="12775"/>
                </a:lnTo>
                <a:lnTo>
                  <a:pt x="10533" y="12867"/>
                </a:lnTo>
                <a:lnTo>
                  <a:pt x="10533" y="12928"/>
                </a:lnTo>
                <a:lnTo>
                  <a:pt x="10594" y="12990"/>
                </a:lnTo>
                <a:lnTo>
                  <a:pt x="10748" y="12990"/>
                </a:lnTo>
                <a:lnTo>
                  <a:pt x="10840" y="13112"/>
                </a:lnTo>
                <a:lnTo>
                  <a:pt x="10901" y="13235"/>
                </a:lnTo>
                <a:lnTo>
                  <a:pt x="11055" y="13389"/>
                </a:lnTo>
                <a:lnTo>
                  <a:pt x="11086" y="13696"/>
                </a:lnTo>
                <a:lnTo>
                  <a:pt x="11178" y="13788"/>
                </a:lnTo>
                <a:lnTo>
                  <a:pt x="11239" y="14095"/>
                </a:lnTo>
                <a:lnTo>
                  <a:pt x="10932" y="14402"/>
                </a:lnTo>
                <a:lnTo>
                  <a:pt x="10748" y="14709"/>
                </a:lnTo>
                <a:lnTo>
                  <a:pt x="10656" y="14678"/>
                </a:lnTo>
                <a:lnTo>
                  <a:pt x="10502" y="14832"/>
                </a:lnTo>
                <a:lnTo>
                  <a:pt x="10441" y="14924"/>
                </a:lnTo>
                <a:lnTo>
                  <a:pt x="10379" y="14955"/>
                </a:lnTo>
                <a:lnTo>
                  <a:pt x="10257" y="15078"/>
                </a:lnTo>
                <a:lnTo>
                  <a:pt x="10257" y="15078"/>
                </a:lnTo>
                <a:lnTo>
                  <a:pt x="10072" y="15200"/>
                </a:lnTo>
                <a:lnTo>
                  <a:pt x="9980" y="15354"/>
                </a:lnTo>
                <a:lnTo>
                  <a:pt x="9796" y="15446"/>
                </a:lnTo>
                <a:lnTo>
                  <a:pt x="9612" y="15385"/>
                </a:lnTo>
                <a:lnTo>
                  <a:pt x="9305" y="15385"/>
                </a:lnTo>
                <a:lnTo>
                  <a:pt x="9120" y="15477"/>
                </a:lnTo>
                <a:lnTo>
                  <a:pt x="8998" y="15477"/>
                </a:lnTo>
                <a:lnTo>
                  <a:pt x="8936" y="15507"/>
                </a:lnTo>
                <a:lnTo>
                  <a:pt x="8813" y="15477"/>
                </a:lnTo>
                <a:lnTo>
                  <a:pt x="8721" y="15569"/>
                </a:lnTo>
                <a:lnTo>
                  <a:pt x="8721" y="15722"/>
                </a:lnTo>
                <a:lnTo>
                  <a:pt x="8629" y="15722"/>
                </a:lnTo>
                <a:lnTo>
                  <a:pt x="8445" y="15661"/>
                </a:lnTo>
                <a:lnTo>
                  <a:pt x="8414" y="15507"/>
                </a:lnTo>
                <a:lnTo>
                  <a:pt x="8261" y="15477"/>
                </a:lnTo>
                <a:lnTo>
                  <a:pt x="8138" y="15507"/>
                </a:lnTo>
                <a:lnTo>
                  <a:pt x="7923" y="15446"/>
                </a:lnTo>
                <a:lnTo>
                  <a:pt x="7769" y="15385"/>
                </a:lnTo>
                <a:lnTo>
                  <a:pt x="7677" y="15477"/>
                </a:lnTo>
                <a:lnTo>
                  <a:pt x="7647" y="15600"/>
                </a:lnTo>
                <a:lnTo>
                  <a:pt x="7708" y="15661"/>
                </a:lnTo>
                <a:lnTo>
                  <a:pt x="7677" y="15692"/>
                </a:lnTo>
                <a:lnTo>
                  <a:pt x="7616" y="15661"/>
                </a:lnTo>
                <a:lnTo>
                  <a:pt x="7401" y="15661"/>
                </a:lnTo>
                <a:lnTo>
                  <a:pt x="7370" y="15661"/>
                </a:lnTo>
                <a:lnTo>
                  <a:pt x="7370" y="15569"/>
                </a:lnTo>
                <a:lnTo>
                  <a:pt x="7309" y="15446"/>
                </a:lnTo>
                <a:lnTo>
                  <a:pt x="7278" y="15385"/>
                </a:lnTo>
                <a:lnTo>
                  <a:pt x="7217" y="15231"/>
                </a:lnTo>
                <a:lnTo>
                  <a:pt x="7125" y="15170"/>
                </a:lnTo>
                <a:lnTo>
                  <a:pt x="6910" y="15078"/>
                </a:lnTo>
                <a:lnTo>
                  <a:pt x="6848" y="15016"/>
                </a:lnTo>
                <a:lnTo>
                  <a:pt x="6756" y="14893"/>
                </a:lnTo>
                <a:lnTo>
                  <a:pt x="6664" y="14709"/>
                </a:lnTo>
                <a:lnTo>
                  <a:pt x="6603" y="14648"/>
                </a:lnTo>
                <a:lnTo>
                  <a:pt x="6418" y="14648"/>
                </a:lnTo>
                <a:lnTo>
                  <a:pt x="6326" y="14770"/>
                </a:lnTo>
                <a:lnTo>
                  <a:pt x="6265" y="14863"/>
                </a:lnTo>
                <a:lnTo>
                  <a:pt x="6081" y="14893"/>
                </a:lnTo>
                <a:lnTo>
                  <a:pt x="6019" y="14893"/>
                </a:lnTo>
                <a:lnTo>
                  <a:pt x="5988" y="14863"/>
                </a:lnTo>
                <a:lnTo>
                  <a:pt x="5866" y="14832"/>
                </a:lnTo>
                <a:lnTo>
                  <a:pt x="5681" y="14832"/>
                </a:lnTo>
                <a:lnTo>
                  <a:pt x="5589" y="14893"/>
                </a:lnTo>
                <a:lnTo>
                  <a:pt x="5528" y="15016"/>
                </a:lnTo>
                <a:lnTo>
                  <a:pt x="5436" y="15016"/>
                </a:lnTo>
                <a:lnTo>
                  <a:pt x="5252" y="14955"/>
                </a:lnTo>
                <a:lnTo>
                  <a:pt x="5098" y="14832"/>
                </a:lnTo>
                <a:lnTo>
                  <a:pt x="5006" y="14709"/>
                </a:lnTo>
                <a:lnTo>
                  <a:pt x="4914" y="14709"/>
                </a:lnTo>
                <a:lnTo>
                  <a:pt x="4822" y="14586"/>
                </a:lnTo>
                <a:lnTo>
                  <a:pt x="4791" y="14463"/>
                </a:lnTo>
                <a:lnTo>
                  <a:pt x="4760" y="14463"/>
                </a:lnTo>
                <a:lnTo>
                  <a:pt x="4760" y="14402"/>
                </a:lnTo>
                <a:lnTo>
                  <a:pt x="4699" y="14310"/>
                </a:lnTo>
                <a:lnTo>
                  <a:pt x="4545" y="14218"/>
                </a:lnTo>
                <a:lnTo>
                  <a:pt x="4453" y="14156"/>
                </a:lnTo>
                <a:lnTo>
                  <a:pt x="4422" y="13911"/>
                </a:lnTo>
                <a:lnTo>
                  <a:pt x="4453" y="13819"/>
                </a:lnTo>
                <a:lnTo>
                  <a:pt x="4330" y="13727"/>
                </a:lnTo>
                <a:lnTo>
                  <a:pt x="4054" y="13665"/>
                </a:lnTo>
                <a:lnTo>
                  <a:pt x="3962" y="13573"/>
                </a:lnTo>
                <a:lnTo>
                  <a:pt x="3993" y="13419"/>
                </a:lnTo>
                <a:lnTo>
                  <a:pt x="3931" y="13358"/>
                </a:lnTo>
                <a:lnTo>
                  <a:pt x="3778" y="13297"/>
                </a:lnTo>
                <a:lnTo>
                  <a:pt x="3686" y="13204"/>
                </a:lnTo>
                <a:lnTo>
                  <a:pt x="3686" y="12990"/>
                </a:lnTo>
                <a:lnTo>
                  <a:pt x="3593" y="12867"/>
                </a:lnTo>
                <a:lnTo>
                  <a:pt x="3348" y="12713"/>
                </a:lnTo>
                <a:lnTo>
                  <a:pt x="3286" y="12713"/>
                </a:lnTo>
                <a:lnTo>
                  <a:pt x="3133" y="12652"/>
                </a:lnTo>
                <a:lnTo>
                  <a:pt x="3071" y="12682"/>
                </a:lnTo>
                <a:lnTo>
                  <a:pt x="2949" y="12652"/>
                </a:lnTo>
                <a:lnTo>
                  <a:pt x="2764" y="12498"/>
                </a:lnTo>
                <a:lnTo>
                  <a:pt x="2826" y="12437"/>
                </a:lnTo>
                <a:lnTo>
                  <a:pt x="2856" y="12375"/>
                </a:lnTo>
                <a:lnTo>
                  <a:pt x="2949" y="12283"/>
                </a:lnTo>
                <a:lnTo>
                  <a:pt x="3010" y="12161"/>
                </a:lnTo>
                <a:lnTo>
                  <a:pt x="2918" y="12068"/>
                </a:lnTo>
                <a:lnTo>
                  <a:pt x="2795" y="12068"/>
                </a:lnTo>
                <a:lnTo>
                  <a:pt x="2642" y="11976"/>
                </a:lnTo>
                <a:lnTo>
                  <a:pt x="2580" y="11853"/>
                </a:lnTo>
                <a:lnTo>
                  <a:pt x="2457" y="11792"/>
                </a:lnTo>
                <a:lnTo>
                  <a:pt x="2334" y="11792"/>
                </a:lnTo>
                <a:lnTo>
                  <a:pt x="2120" y="11700"/>
                </a:lnTo>
                <a:lnTo>
                  <a:pt x="1997" y="11577"/>
                </a:lnTo>
                <a:lnTo>
                  <a:pt x="1966" y="11454"/>
                </a:lnTo>
                <a:lnTo>
                  <a:pt x="2027" y="11331"/>
                </a:lnTo>
                <a:lnTo>
                  <a:pt x="1935" y="11270"/>
                </a:lnTo>
                <a:lnTo>
                  <a:pt x="1690" y="11270"/>
                </a:lnTo>
                <a:lnTo>
                  <a:pt x="1628" y="11331"/>
                </a:lnTo>
                <a:lnTo>
                  <a:pt x="1413" y="11331"/>
                </a:lnTo>
                <a:lnTo>
                  <a:pt x="1321" y="11239"/>
                </a:lnTo>
                <a:lnTo>
                  <a:pt x="1290" y="10994"/>
                </a:lnTo>
                <a:lnTo>
                  <a:pt x="1352" y="10809"/>
                </a:lnTo>
                <a:lnTo>
                  <a:pt x="1413" y="10748"/>
                </a:lnTo>
                <a:lnTo>
                  <a:pt x="1444" y="10564"/>
                </a:lnTo>
                <a:lnTo>
                  <a:pt x="1383" y="10441"/>
                </a:lnTo>
                <a:lnTo>
                  <a:pt x="1260" y="10134"/>
                </a:lnTo>
                <a:lnTo>
                  <a:pt x="1045" y="9827"/>
                </a:lnTo>
                <a:lnTo>
                  <a:pt x="1014" y="9735"/>
                </a:lnTo>
                <a:lnTo>
                  <a:pt x="830" y="9612"/>
                </a:lnTo>
                <a:lnTo>
                  <a:pt x="861" y="9551"/>
                </a:lnTo>
                <a:lnTo>
                  <a:pt x="861" y="9428"/>
                </a:lnTo>
                <a:lnTo>
                  <a:pt x="768" y="9336"/>
                </a:lnTo>
                <a:lnTo>
                  <a:pt x="799" y="9305"/>
                </a:lnTo>
                <a:lnTo>
                  <a:pt x="799" y="9182"/>
                </a:lnTo>
                <a:lnTo>
                  <a:pt x="861" y="9059"/>
                </a:lnTo>
                <a:lnTo>
                  <a:pt x="799" y="8936"/>
                </a:lnTo>
                <a:lnTo>
                  <a:pt x="492" y="8844"/>
                </a:lnTo>
                <a:lnTo>
                  <a:pt x="461" y="8691"/>
                </a:lnTo>
                <a:lnTo>
                  <a:pt x="431" y="8476"/>
                </a:lnTo>
                <a:lnTo>
                  <a:pt x="369" y="8322"/>
                </a:lnTo>
                <a:lnTo>
                  <a:pt x="431" y="8230"/>
                </a:lnTo>
                <a:lnTo>
                  <a:pt x="308" y="8169"/>
                </a:lnTo>
                <a:lnTo>
                  <a:pt x="400" y="8077"/>
                </a:lnTo>
                <a:lnTo>
                  <a:pt x="400" y="7985"/>
                </a:lnTo>
                <a:lnTo>
                  <a:pt x="308" y="7954"/>
                </a:lnTo>
                <a:lnTo>
                  <a:pt x="124" y="8077"/>
                </a:lnTo>
                <a:lnTo>
                  <a:pt x="1" y="7985"/>
                </a:lnTo>
                <a:lnTo>
                  <a:pt x="1" y="7800"/>
                </a:lnTo>
                <a:lnTo>
                  <a:pt x="277" y="7524"/>
                </a:lnTo>
                <a:lnTo>
                  <a:pt x="339" y="7370"/>
                </a:lnTo>
                <a:lnTo>
                  <a:pt x="339" y="7217"/>
                </a:lnTo>
                <a:lnTo>
                  <a:pt x="185" y="7125"/>
                </a:lnTo>
                <a:lnTo>
                  <a:pt x="216" y="7033"/>
                </a:lnTo>
                <a:lnTo>
                  <a:pt x="369" y="6910"/>
                </a:lnTo>
                <a:lnTo>
                  <a:pt x="461" y="6756"/>
                </a:lnTo>
                <a:lnTo>
                  <a:pt x="369" y="6633"/>
                </a:lnTo>
                <a:lnTo>
                  <a:pt x="369" y="6541"/>
                </a:lnTo>
                <a:lnTo>
                  <a:pt x="523" y="6388"/>
                </a:lnTo>
                <a:lnTo>
                  <a:pt x="584" y="6388"/>
                </a:lnTo>
                <a:lnTo>
                  <a:pt x="861" y="6019"/>
                </a:lnTo>
                <a:lnTo>
                  <a:pt x="953" y="5835"/>
                </a:lnTo>
                <a:lnTo>
                  <a:pt x="891" y="5743"/>
                </a:lnTo>
                <a:lnTo>
                  <a:pt x="891" y="5528"/>
                </a:lnTo>
                <a:lnTo>
                  <a:pt x="1014" y="5405"/>
                </a:lnTo>
                <a:lnTo>
                  <a:pt x="1229" y="5405"/>
                </a:lnTo>
                <a:lnTo>
                  <a:pt x="1383" y="5497"/>
                </a:lnTo>
                <a:lnTo>
                  <a:pt x="1536" y="5405"/>
                </a:lnTo>
                <a:lnTo>
                  <a:pt x="1659" y="5344"/>
                </a:lnTo>
                <a:lnTo>
                  <a:pt x="1598" y="2089"/>
                </a:lnTo>
                <a:lnTo>
                  <a:pt x="1598" y="2089"/>
                </a:lnTo>
                <a:lnTo>
                  <a:pt x="1598" y="1782"/>
                </a:lnTo>
                <a:lnTo>
                  <a:pt x="2396" y="1690"/>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7"/>
          <p:cNvSpPr/>
          <p:nvPr/>
        </p:nvSpPr>
        <p:spPr>
          <a:xfrm>
            <a:off x="5381955" y="2431802"/>
            <a:ext cx="160395" cy="138915"/>
          </a:xfrm>
          <a:custGeom>
            <a:avLst/>
            <a:gdLst/>
            <a:ahLst/>
            <a:cxnLst/>
            <a:rect l="l" t="t" r="r" b="b"/>
            <a:pathLst>
              <a:path w="5528" h="4913" extrusionOk="0">
                <a:moveTo>
                  <a:pt x="4975" y="4913"/>
                </a:moveTo>
                <a:lnTo>
                  <a:pt x="4760" y="4606"/>
                </a:lnTo>
                <a:lnTo>
                  <a:pt x="4637" y="4606"/>
                </a:lnTo>
                <a:lnTo>
                  <a:pt x="4575" y="4514"/>
                </a:lnTo>
                <a:lnTo>
                  <a:pt x="4575" y="4330"/>
                </a:lnTo>
                <a:lnTo>
                  <a:pt x="4391" y="4115"/>
                </a:lnTo>
                <a:lnTo>
                  <a:pt x="4268" y="4084"/>
                </a:lnTo>
                <a:lnTo>
                  <a:pt x="4023" y="3838"/>
                </a:lnTo>
                <a:lnTo>
                  <a:pt x="3839" y="3715"/>
                </a:lnTo>
                <a:lnTo>
                  <a:pt x="3777" y="3654"/>
                </a:lnTo>
                <a:lnTo>
                  <a:pt x="3624" y="3623"/>
                </a:lnTo>
                <a:lnTo>
                  <a:pt x="3593" y="3562"/>
                </a:lnTo>
                <a:lnTo>
                  <a:pt x="3347" y="3531"/>
                </a:lnTo>
                <a:lnTo>
                  <a:pt x="3286" y="3408"/>
                </a:lnTo>
                <a:lnTo>
                  <a:pt x="2979" y="3163"/>
                </a:lnTo>
                <a:lnTo>
                  <a:pt x="2856" y="3132"/>
                </a:lnTo>
                <a:lnTo>
                  <a:pt x="2702" y="2979"/>
                </a:lnTo>
                <a:lnTo>
                  <a:pt x="2549" y="2948"/>
                </a:lnTo>
                <a:lnTo>
                  <a:pt x="2395" y="2979"/>
                </a:lnTo>
                <a:lnTo>
                  <a:pt x="2395" y="3040"/>
                </a:lnTo>
                <a:lnTo>
                  <a:pt x="2119" y="2825"/>
                </a:lnTo>
                <a:lnTo>
                  <a:pt x="1965" y="2825"/>
                </a:lnTo>
                <a:lnTo>
                  <a:pt x="1904" y="2886"/>
                </a:lnTo>
                <a:lnTo>
                  <a:pt x="1812" y="2764"/>
                </a:lnTo>
                <a:lnTo>
                  <a:pt x="1658" y="2794"/>
                </a:lnTo>
                <a:lnTo>
                  <a:pt x="1505" y="2917"/>
                </a:lnTo>
                <a:lnTo>
                  <a:pt x="1351" y="2917"/>
                </a:lnTo>
                <a:lnTo>
                  <a:pt x="1014" y="2794"/>
                </a:lnTo>
                <a:lnTo>
                  <a:pt x="952" y="2733"/>
                </a:lnTo>
                <a:lnTo>
                  <a:pt x="860" y="2671"/>
                </a:lnTo>
                <a:lnTo>
                  <a:pt x="645" y="3132"/>
                </a:lnTo>
                <a:lnTo>
                  <a:pt x="522" y="3132"/>
                </a:lnTo>
                <a:lnTo>
                  <a:pt x="461" y="3255"/>
                </a:lnTo>
                <a:lnTo>
                  <a:pt x="277" y="3224"/>
                </a:lnTo>
                <a:lnTo>
                  <a:pt x="123" y="3163"/>
                </a:lnTo>
                <a:lnTo>
                  <a:pt x="92" y="3009"/>
                </a:lnTo>
                <a:lnTo>
                  <a:pt x="0" y="2641"/>
                </a:lnTo>
                <a:lnTo>
                  <a:pt x="0" y="2457"/>
                </a:lnTo>
                <a:lnTo>
                  <a:pt x="92" y="2364"/>
                </a:lnTo>
                <a:lnTo>
                  <a:pt x="123" y="2211"/>
                </a:lnTo>
                <a:lnTo>
                  <a:pt x="246" y="2027"/>
                </a:lnTo>
                <a:lnTo>
                  <a:pt x="307" y="1597"/>
                </a:lnTo>
                <a:lnTo>
                  <a:pt x="399" y="1351"/>
                </a:lnTo>
                <a:lnTo>
                  <a:pt x="461" y="1259"/>
                </a:lnTo>
                <a:lnTo>
                  <a:pt x="430" y="1198"/>
                </a:lnTo>
                <a:lnTo>
                  <a:pt x="338" y="1136"/>
                </a:lnTo>
                <a:lnTo>
                  <a:pt x="430" y="952"/>
                </a:lnTo>
                <a:lnTo>
                  <a:pt x="430" y="798"/>
                </a:lnTo>
                <a:lnTo>
                  <a:pt x="522" y="737"/>
                </a:lnTo>
                <a:lnTo>
                  <a:pt x="737" y="737"/>
                </a:lnTo>
                <a:lnTo>
                  <a:pt x="768" y="645"/>
                </a:lnTo>
                <a:lnTo>
                  <a:pt x="707" y="553"/>
                </a:lnTo>
                <a:lnTo>
                  <a:pt x="737" y="461"/>
                </a:lnTo>
                <a:lnTo>
                  <a:pt x="891" y="430"/>
                </a:lnTo>
                <a:lnTo>
                  <a:pt x="983" y="338"/>
                </a:lnTo>
                <a:lnTo>
                  <a:pt x="1167" y="369"/>
                </a:lnTo>
                <a:lnTo>
                  <a:pt x="1229" y="246"/>
                </a:lnTo>
                <a:lnTo>
                  <a:pt x="1382" y="215"/>
                </a:lnTo>
                <a:lnTo>
                  <a:pt x="1505" y="154"/>
                </a:lnTo>
                <a:lnTo>
                  <a:pt x="1628" y="0"/>
                </a:lnTo>
                <a:lnTo>
                  <a:pt x="1628" y="0"/>
                </a:lnTo>
                <a:lnTo>
                  <a:pt x="1843" y="184"/>
                </a:lnTo>
                <a:lnTo>
                  <a:pt x="2180" y="1105"/>
                </a:lnTo>
                <a:lnTo>
                  <a:pt x="2273" y="1689"/>
                </a:lnTo>
                <a:lnTo>
                  <a:pt x="2334" y="1720"/>
                </a:lnTo>
                <a:lnTo>
                  <a:pt x="2395" y="1935"/>
                </a:lnTo>
                <a:lnTo>
                  <a:pt x="2395" y="1996"/>
                </a:lnTo>
                <a:lnTo>
                  <a:pt x="2487" y="2057"/>
                </a:lnTo>
                <a:lnTo>
                  <a:pt x="2580" y="2211"/>
                </a:lnTo>
                <a:lnTo>
                  <a:pt x="2610" y="2487"/>
                </a:lnTo>
                <a:lnTo>
                  <a:pt x="2764" y="2518"/>
                </a:lnTo>
                <a:lnTo>
                  <a:pt x="2733" y="2272"/>
                </a:lnTo>
                <a:lnTo>
                  <a:pt x="2702" y="2272"/>
                </a:lnTo>
                <a:lnTo>
                  <a:pt x="2733" y="2119"/>
                </a:lnTo>
                <a:lnTo>
                  <a:pt x="2795" y="2088"/>
                </a:lnTo>
                <a:lnTo>
                  <a:pt x="2948" y="2303"/>
                </a:lnTo>
                <a:lnTo>
                  <a:pt x="2887" y="2364"/>
                </a:lnTo>
                <a:lnTo>
                  <a:pt x="3009" y="2579"/>
                </a:lnTo>
                <a:lnTo>
                  <a:pt x="3102" y="2671"/>
                </a:lnTo>
                <a:lnTo>
                  <a:pt x="3194" y="2610"/>
                </a:lnTo>
                <a:lnTo>
                  <a:pt x="3317" y="2610"/>
                </a:lnTo>
                <a:lnTo>
                  <a:pt x="3378" y="2641"/>
                </a:lnTo>
                <a:lnTo>
                  <a:pt x="3470" y="2610"/>
                </a:lnTo>
                <a:lnTo>
                  <a:pt x="3624" y="2764"/>
                </a:lnTo>
                <a:lnTo>
                  <a:pt x="3716" y="2856"/>
                </a:lnTo>
                <a:lnTo>
                  <a:pt x="3931" y="2917"/>
                </a:lnTo>
                <a:lnTo>
                  <a:pt x="3992" y="3009"/>
                </a:lnTo>
                <a:lnTo>
                  <a:pt x="4268" y="3316"/>
                </a:lnTo>
                <a:lnTo>
                  <a:pt x="4391" y="3531"/>
                </a:lnTo>
                <a:lnTo>
                  <a:pt x="4545" y="3593"/>
                </a:lnTo>
                <a:lnTo>
                  <a:pt x="4668" y="3746"/>
                </a:lnTo>
                <a:lnTo>
                  <a:pt x="4729" y="3746"/>
                </a:lnTo>
                <a:lnTo>
                  <a:pt x="4760" y="3685"/>
                </a:lnTo>
                <a:lnTo>
                  <a:pt x="4790" y="3777"/>
                </a:lnTo>
                <a:lnTo>
                  <a:pt x="4944" y="4115"/>
                </a:lnTo>
                <a:lnTo>
                  <a:pt x="5036" y="4145"/>
                </a:lnTo>
                <a:lnTo>
                  <a:pt x="5159" y="4299"/>
                </a:lnTo>
                <a:lnTo>
                  <a:pt x="5128" y="4330"/>
                </a:lnTo>
                <a:lnTo>
                  <a:pt x="5220" y="4514"/>
                </a:lnTo>
                <a:lnTo>
                  <a:pt x="5282" y="4514"/>
                </a:lnTo>
                <a:lnTo>
                  <a:pt x="5374" y="4545"/>
                </a:lnTo>
                <a:lnTo>
                  <a:pt x="5435" y="4483"/>
                </a:lnTo>
                <a:lnTo>
                  <a:pt x="5466" y="4545"/>
                </a:lnTo>
                <a:lnTo>
                  <a:pt x="5527" y="4575"/>
                </a:lnTo>
                <a:lnTo>
                  <a:pt x="5374" y="4729"/>
                </a:lnTo>
                <a:lnTo>
                  <a:pt x="5220" y="4759"/>
                </a:lnTo>
                <a:lnTo>
                  <a:pt x="5159" y="4852"/>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7"/>
          <p:cNvSpPr/>
          <p:nvPr/>
        </p:nvSpPr>
        <p:spPr>
          <a:xfrm>
            <a:off x="5513249" y="2561601"/>
            <a:ext cx="36256" cy="42377"/>
          </a:xfrm>
          <a:custGeom>
            <a:avLst/>
            <a:gdLst/>
            <a:ahLst/>
            <a:cxnLst/>
            <a:rect l="l" t="t" r="r" b="b"/>
            <a:pathLst>
              <a:path w="1259" h="1505" extrusionOk="0">
                <a:moveTo>
                  <a:pt x="952" y="1413"/>
                </a:moveTo>
                <a:lnTo>
                  <a:pt x="798" y="1321"/>
                </a:lnTo>
                <a:lnTo>
                  <a:pt x="583" y="1382"/>
                </a:lnTo>
                <a:lnTo>
                  <a:pt x="369" y="1505"/>
                </a:lnTo>
                <a:lnTo>
                  <a:pt x="61" y="1505"/>
                </a:lnTo>
                <a:lnTo>
                  <a:pt x="0" y="1413"/>
                </a:lnTo>
                <a:lnTo>
                  <a:pt x="123" y="1228"/>
                </a:lnTo>
                <a:lnTo>
                  <a:pt x="123" y="1075"/>
                </a:lnTo>
                <a:lnTo>
                  <a:pt x="215" y="921"/>
                </a:lnTo>
                <a:lnTo>
                  <a:pt x="184" y="706"/>
                </a:lnTo>
                <a:lnTo>
                  <a:pt x="246" y="584"/>
                </a:lnTo>
                <a:lnTo>
                  <a:pt x="307" y="369"/>
                </a:lnTo>
                <a:lnTo>
                  <a:pt x="645" y="277"/>
                </a:lnTo>
                <a:lnTo>
                  <a:pt x="706" y="184"/>
                </a:lnTo>
                <a:lnTo>
                  <a:pt x="860" y="154"/>
                </a:lnTo>
                <a:lnTo>
                  <a:pt x="1013" y="0"/>
                </a:lnTo>
                <a:lnTo>
                  <a:pt x="1013" y="0"/>
                </a:lnTo>
                <a:lnTo>
                  <a:pt x="1013" y="62"/>
                </a:lnTo>
                <a:lnTo>
                  <a:pt x="1198" y="246"/>
                </a:lnTo>
                <a:lnTo>
                  <a:pt x="1259" y="246"/>
                </a:lnTo>
                <a:lnTo>
                  <a:pt x="1228" y="307"/>
                </a:lnTo>
                <a:lnTo>
                  <a:pt x="1259" y="584"/>
                </a:lnTo>
                <a:lnTo>
                  <a:pt x="1167" y="614"/>
                </a:lnTo>
                <a:lnTo>
                  <a:pt x="1013" y="768"/>
                </a:lnTo>
                <a:lnTo>
                  <a:pt x="891" y="768"/>
                </a:lnTo>
                <a:lnTo>
                  <a:pt x="829" y="891"/>
                </a:lnTo>
                <a:lnTo>
                  <a:pt x="645" y="891"/>
                </a:lnTo>
                <a:lnTo>
                  <a:pt x="737" y="1014"/>
                </a:lnTo>
                <a:lnTo>
                  <a:pt x="798" y="1014"/>
                </a:lnTo>
                <a:lnTo>
                  <a:pt x="921" y="983"/>
                </a:lnTo>
                <a:lnTo>
                  <a:pt x="1136" y="983"/>
                </a:lnTo>
                <a:lnTo>
                  <a:pt x="1167" y="1044"/>
                </a:lnTo>
                <a:lnTo>
                  <a:pt x="952" y="1382"/>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7"/>
          <p:cNvSpPr/>
          <p:nvPr/>
        </p:nvSpPr>
        <p:spPr>
          <a:xfrm>
            <a:off x="5497318" y="2579301"/>
            <a:ext cx="246122" cy="318083"/>
          </a:xfrm>
          <a:custGeom>
            <a:avLst/>
            <a:gdLst/>
            <a:ahLst/>
            <a:cxnLst/>
            <a:rect l="l" t="t" r="r" b="b"/>
            <a:pathLst>
              <a:path w="8476" h="11208" extrusionOk="0">
                <a:moveTo>
                  <a:pt x="768" y="6694"/>
                </a:moveTo>
                <a:lnTo>
                  <a:pt x="799" y="6663"/>
                </a:lnTo>
                <a:lnTo>
                  <a:pt x="891" y="6571"/>
                </a:lnTo>
                <a:lnTo>
                  <a:pt x="1136" y="6418"/>
                </a:lnTo>
                <a:lnTo>
                  <a:pt x="1382" y="6387"/>
                </a:lnTo>
                <a:lnTo>
                  <a:pt x="1597" y="6264"/>
                </a:lnTo>
                <a:lnTo>
                  <a:pt x="1781" y="6172"/>
                </a:lnTo>
                <a:lnTo>
                  <a:pt x="1843" y="6019"/>
                </a:lnTo>
                <a:lnTo>
                  <a:pt x="2058" y="5896"/>
                </a:lnTo>
                <a:lnTo>
                  <a:pt x="2180" y="5896"/>
                </a:lnTo>
                <a:lnTo>
                  <a:pt x="2334" y="5804"/>
                </a:lnTo>
                <a:lnTo>
                  <a:pt x="2856" y="5773"/>
                </a:lnTo>
                <a:lnTo>
                  <a:pt x="3347" y="5804"/>
                </a:lnTo>
                <a:lnTo>
                  <a:pt x="5957" y="3224"/>
                </a:lnTo>
                <a:lnTo>
                  <a:pt x="4883" y="3255"/>
                </a:lnTo>
                <a:lnTo>
                  <a:pt x="2457" y="2488"/>
                </a:lnTo>
                <a:lnTo>
                  <a:pt x="2242" y="2334"/>
                </a:lnTo>
                <a:lnTo>
                  <a:pt x="1935" y="2273"/>
                </a:lnTo>
                <a:lnTo>
                  <a:pt x="1843" y="1996"/>
                </a:lnTo>
                <a:lnTo>
                  <a:pt x="1873" y="1751"/>
                </a:lnTo>
                <a:lnTo>
                  <a:pt x="1628" y="1658"/>
                </a:lnTo>
                <a:lnTo>
                  <a:pt x="1505" y="1198"/>
                </a:lnTo>
                <a:lnTo>
                  <a:pt x="1444" y="891"/>
                </a:lnTo>
                <a:lnTo>
                  <a:pt x="1505" y="768"/>
                </a:lnTo>
                <a:lnTo>
                  <a:pt x="1720" y="430"/>
                </a:lnTo>
                <a:lnTo>
                  <a:pt x="1751" y="522"/>
                </a:lnTo>
                <a:lnTo>
                  <a:pt x="1812" y="522"/>
                </a:lnTo>
                <a:lnTo>
                  <a:pt x="2303" y="1075"/>
                </a:lnTo>
                <a:lnTo>
                  <a:pt x="2365" y="1198"/>
                </a:lnTo>
                <a:lnTo>
                  <a:pt x="2457" y="1229"/>
                </a:lnTo>
                <a:lnTo>
                  <a:pt x="2672" y="1413"/>
                </a:lnTo>
                <a:lnTo>
                  <a:pt x="2856" y="1474"/>
                </a:lnTo>
                <a:lnTo>
                  <a:pt x="3102" y="1444"/>
                </a:lnTo>
                <a:lnTo>
                  <a:pt x="3163" y="1351"/>
                </a:lnTo>
                <a:lnTo>
                  <a:pt x="3378" y="1198"/>
                </a:lnTo>
                <a:lnTo>
                  <a:pt x="3532" y="1198"/>
                </a:lnTo>
                <a:lnTo>
                  <a:pt x="3808" y="983"/>
                </a:lnTo>
                <a:lnTo>
                  <a:pt x="3900" y="983"/>
                </a:lnTo>
                <a:lnTo>
                  <a:pt x="3931" y="1044"/>
                </a:lnTo>
                <a:lnTo>
                  <a:pt x="4146" y="1014"/>
                </a:lnTo>
                <a:lnTo>
                  <a:pt x="4238" y="983"/>
                </a:lnTo>
                <a:lnTo>
                  <a:pt x="4391" y="1075"/>
                </a:lnTo>
                <a:lnTo>
                  <a:pt x="4637" y="1044"/>
                </a:lnTo>
                <a:lnTo>
                  <a:pt x="5159" y="737"/>
                </a:lnTo>
                <a:lnTo>
                  <a:pt x="5312" y="707"/>
                </a:lnTo>
                <a:lnTo>
                  <a:pt x="5466" y="768"/>
                </a:lnTo>
                <a:lnTo>
                  <a:pt x="5589" y="737"/>
                </a:lnTo>
                <a:lnTo>
                  <a:pt x="5804" y="737"/>
                </a:lnTo>
                <a:lnTo>
                  <a:pt x="6049" y="614"/>
                </a:lnTo>
                <a:lnTo>
                  <a:pt x="6295" y="614"/>
                </a:lnTo>
                <a:lnTo>
                  <a:pt x="6387" y="645"/>
                </a:lnTo>
                <a:lnTo>
                  <a:pt x="6479" y="645"/>
                </a:lnTo>
                <a:lnTo>
                  <a:pt x="6878" y="584"/>
                </a:lnTo>
                <a:lnTo>
                  <a:pt x="7032" y="461"/>
                </a:lnTo>
                <a:lnTo>
                  <a:pt x="7278" y="430"/>
                </a:lnTo>
                <a:lnTo>
                  <a:pt x="7339" y="492"/>
                </a:lnTo>
                <a:lnTo>
                  <a:pt x="7370" y="430"/>
                </a:lnTo>
                <a:lnTo>
                  <a:pt x="7615" y="400"/>
                </a:lnTo>
                <a:lnTo>
                  <a:pt x="7769" y="246"/>
                </a:lnTo>
                <a:lnTo>
                  <a:pt x="7800" y="277"/>
                </a:lnTo>
                <a:lnTo>
                  <a:pt x="7861" y="154"/>
                </a:lnTo>
                <a:lnTo>
                  <a:pt x="7830" y="123"/>
                </a:lnTo>
                <a:lnTo>
                  <a:pt x="7922" y="31"/>
                </a:lnTo>
                <a:lnTo>
                  <a:pt x="8015" y="31"/>
                </a:lnTo>
                <a:lnTo>
                  <a:pt x="7984" y="0"/>
                </a:lnTo>
                <a:lnTo>
                  <a:pt x="8107" y="62"/>
                </a:lnTo>
                <a:lnTo>
                  <a:pt x="8322" y="154"/>
                </a:lnTo>
                <a:lnTo>
                  <a:pt x="8414" y="123"/>
                </a:lnTo>
                <a:lnTo>
                  <a:pt x="8444" y="154"/>
                </a:lnTo>
                <a:lnTo>
                  <a:pt x="8352" y="277"/>
                </a:lnTo>
                <a:lnTo>
                  <a:pt x="8291" y="400"/>
                </a:lnTo>
                <a:lnTo>
                  <a:pt x="8291" y="553"/>
                </a:lnTo>
                <a:lnTo>
                  <a:pt x="8230" y="614"/>
                </a:lnTo>
                <a:lnTo>
                  <a:pt x="8291" y="707"/>
                </a:lnTo>
                <a:lnTo>
                  <a:pt x="8383" y="707"/>
                </a:lnTo>
                <a:lnTo>
                  <a:pt x="8414" y="768"/>
                </a:lnTo>
                <a:lnTo>
                  <a:pt x="8322" y="829"/>
                </a:lnTo>
                <a:lnTo>
                  <a:pt x="8230" y="1014"/>
                </a:lnTo>
                <a:lnTo>
                  <a:pt x="8322" y="1106"/>
                </a:lnTo>
                <a:lnTo>
                  <a:pt x="8352" y="1229"/>
                </a:lnTo>
                <a:lnTo>
                  <a:pt x="8291" y="1382"/>
                </a:lnTo>
                <a:lnTo>
                  <a:pt x="8383" y="1351"/>
                </a:lnTo>
                <a:lnTo>
                  <a:pt x="8383" y="1321"/>
                </a:lnTo>
                <a:lnTo>
                  <a:pt x="8414" y="1321"/>
                </a:lnTo>
                <a:lnTo>
                  <a:pt x="8475" y="1413"/>
                </a:lnTo>
                <a:lnTo>
                  <a:pt x="8414" y="1444"/>
                </a:lnTo>
                <a:lnTo>
                  <a:pt x="8414" y="1413"/>
                </a:lnTo>
                <a:lnTo>
                  <a:pt x="8291" y="1413"/>
                </a:lnTo>
                <a:lnTo>
                  <a:pt x="8230" y="1444"/>
                </a:lnTo>
                <a:lnTo>
                  <a:pt x="8107" y="1658"/>
                </a:lnTo>
                <a:lnTo>
                  <a:pt x="8168" y="1751"/>
                </a:lnTo>
                <a:lnTo>
                  <a:pt x="8137" y="1966"/>
                </a:lnTo>
                <a:lnTo>
                  <a:pt x="8076" y="2027"/>
                </a:lnTo>
                <a:lnTo>
                  <a:pt x="8107" y="2242"/>
                </a:lnTo>
                <a:lnTo>
                  <a:pt x="7830" y="2641"/>
                </a:lnTo>
                <a:lnTo>
                  <a:pt x="7615" y="3071"/>
                </a:lnTo>
                <a:lnTo>
                  <a:pt x="7493" y="3224"/>
                </a:lnTo>
                <a:lnTo>
                  <a:pt x="7431" y="3194"/>
                </a:lnTo>
                <a:lnTo>
                  <a:pt x="7247" y="3409"/>
                </a:lnTo>
                <a:lnTo>
                  <a:pt x="7247" y="3501"/>
                </a:lnTo>
                <a:lnTo>
                  <a:pt x="7308" y="3624"/>
                </a:lnTo>
                <a:lnTo>
                  <a:pt x="7216" y="3716"/>
                </a:lnTo>
                <a:lnTo>
                  <a:pt x="6756" y="4606"/>
                </a:lnTo>
                <a:lnTo>
                  <a:pt x="6725" y="4852"/>
                </a:lnTo>
                <a:lnTo>
                  <a:pt x="6418" y="5282"/>
                </a:lnTo>
                <a:lnTo>
                  <a:pt x="6418" y="5405"/>
                </a:lnTo>
                <a:lnTo>
                  <a:pt x="5865" y="6172"/>
                </a:lnTo>
                <a:lnTo>
                  <a:pt x="5804" y="6356"/>
                </a:lnTo>
                <a:lnTo>
                  <a:pt x="5558" y="6602"/>
                </a:lnTo>
                <a:lnTo>
                  <a:pt x="5098" y="7155"/>
                </a:lnTo>
                <a:lnTo>
                  <a:pt x="4207" y="7953"/>
                </a:lnTo>
                <a:lnTo>
                  <a:pt x="3808" y="8291"/>
                </a:lnTo>
                <a:lnTo>
                  <a:pt x="3532" y="8352"/>
                </a:lnTo>
                <a:lnTo>
                  <a:pt x="3286" y="8506"/>
                </a:lnTo>
                <a:lnTo>
                  <a:pt x="3010" y="8721"/>
                </a:lnTo>
                <a:lnTo>
                  <a:pt x="2426" y="9335"/>
                </a:lnTo>
                <a:lnTo>
                  <a:pt x="2303" y="9366"/>
                </a:lnTo>
                <a:lnTo>
                  <a:pt x="1843" y="9888"/>
                </a:lnTo>
                <a:lnTo>
                  <a:pt x="1781" y="9918"/>
                </a:lnTo>
                <a:lnTo>
                  <a:pt x="1689" y="10041"/>
                </a:lnTo>
                <a:lnTo>
                  <a:pt x="1536" y="10072"/>
                </a:lnTo>
                <a:lnTo>
                  <a:pt x="1351" y="10256"/>
                </a:lnTo>
                <a:lnTo>
                  <a:pt x="1290" y="10410"/>
                </a:lnTo>
                <a:lnTo>
                  <a:pt x="584" y="11177"/>
                </a:lnTo>
                <a:lnTo>
                  <a:pt x="584" y="11208"/>
                </a:lnTo>
                <a:lnTo>
                  <a:pt x="0" y="10686"/>
                </a:lnTo>
                <a:lnTo>
                  <a:pt x="31" y="7431"/>
                </a:lnTo>
                <a:lnTo>
                  <a:pt x="799" y="669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7"/>
          <p:cNvSpPr/>
          <p:nvPr/>
        </p:nvSpPr>
        <p:spPr>
          <a:xfrm>
            <a:off x="5266592" y="2732163"/>
            <a:ext cx="252727" cy="240295"/>
          </a:xfrm>
          <a:custGeom>
            <a:avLst/>
            <a:gdLst/>
            <a:ahLst/>
            <a:cxnLst/>
            <a:rect l="l" t="t" r="r" b="b"/>
            <a:pathLst>
              <a:path w="8690" h="8476" extrusionOk="0">
                <a:moveTo>
                  <a:pt x="2150" y="1076"/>
                </a:moveTo>
                <a:lnTo>
                  <a:pt x="2242" y="953"/>
                </a:lnTo>
                <a:lnTo>
                  <a:pt x="2334" y="922"/>
                </a:lnTo>
                <a:lnTo>
                  <a:pt x="2395" y="830"/>
                </a:lnTo>
                <a:lnTo>
                  <a:pt x="2549" y="676"/>
                </a:lnTo>
                <a:lnTo>
                  <a:pt x="2641" y="707"/>
                </a:lnTo>
                <a:lnTo>
                  <a:pt x="2825" y="400"/>
                </a:lnTo>
                <a:lnTo>
                  <a:pt x="3163" y="1"/>
                </a:lnTo>
                <a:lnTo>
                  <a:pt x="3255" y="154"/>
                </a:lnTo>
                <a:lnTo>
                  <a:pt x="3439" y="124"/>
                </a:lnTo>
                <a:lnTo>
                  <a:pt x="3562" y="154"/>
                </a:lnTo>
                <a:lnTo>
                  <a:pt x="3562" y="646"/>
                </a:lnTo>
                <a:lnTo>
                  <a:pt x="3685" y="799"/>
                </a:lnTo>
                <a:lnTo>
                  <a:pt x="3869" y="830"/>
                </a:lnTo>
                <a:lnTo>
                  <a:pt x="4053" y="768"/>
                </a:lnTo>
                <a:lnTo>
                  <a:pt x="4238" y="830"/>
                </a:lnTo>
                <a:lnTo>
                  <a:pt x="4668" y="799"/>
                </a:lnTo>
                <a:lnTo>
                  <a:pt x="4821" y="891"/>
                </a:lnTo>
                <a:lnTo>
                  <a:pt x="5159" y="1229"/>
                </a:lnTo>
                <a:lnTo>
                  <a:pt x="5343" y="1352"/>
                </a:lnTo>
                <a:lnTo>
                  <a:pt x="5497" y="1505"/>
                </a:lnTo>
                <a:lnTo>
                  <a:pt x="5619" y="1567"/>
                </a:lnTo>
                <a:lnTo>
                  <a:pt x="5926" y="1567"/>
                </a:lnTo>
                <a:lnTo>
                  <a:pt x="6080" y="1628"/>
                </a:lnTo>
                <a:lnTo>
                  <a:pt x="6326" y="1598"/>
                </a:lnTo>
                <a:lnTo>
                  <a:pt x="6479" y="1659"/>
                </a:lnTo>
                <a:lnTo>
                  <a:pt x="6571" y="1659"/>
                </a:lnTo>
                <a:lnTo>
                  <a:pt x="6756" y="1659"/>
                </a:lnTo>
                <a:lnTo>
                  <a:pt x="6970" y="1321"/>
                </a:lnTo>
                <a:lnTo>
                  <a:pt x="7032" y="1229"/>
                </a:lnTo>
                <a:lnTo>
                  <a:pt x="7216" y="1137"/>
                </a:lnTo>
                <a:lnTo>
                  <a:pt x="7339" y="1137"/>
                </a:lnTo>
                <a:lnTo>
                  <a:pt x="7431" y="1106"/>
                </a:lnTo>
                <a:lnTo>
                  <a:pt x="7830" y="1045"/>
                </a:lnTo>
                <a:lnTo>
                  <a:pt x="7922" y="1106"/>
                </a:lnTo>
                <a:lnTo>
                  <a:pt x="8045" y="1290"/>
                </a:lnTo>
                <a:lnTo>
                  <a:pt x="8168" y="1352"/>
                </a:lnTo>
                <a:lnTo>
                  <a:pt x="8475" y="1321"/>
                </a:lnTo>
                <a:lnTo>
                  <a:pt x="8690" y="1321"/>
                </a:lnTo>
                <a:lnTo>
                  <a:pt x="7922" y="2027"/>
                </a:lnTo>
                <a:lnTo>
                  <a:pt x="7922" y="5313"/>
                </a:lnTo>
                <a:lnTo>
                  <a:pt x="8506" y="5835"/>
                </a:lnTo>
                <a:lnTo>
                  <a:pt x="8506" y="5896"/>
                </a:lnTo>
                <a:lnTo>
                  <a:pt x="8260" y="6234"/>
                </a:lnTo>
                <a:lnTo>
                  <a:pt x="8168" y="6234"/>
                </a:lnTo>
                <a:lnTo>
                  <a:pt x="8076" y="6357"/>
                </a:lnTo>
                <a:lnTo>
                  <a:pt x="8137" y="6418"/>
                </a:lnTo>
                <a:lnTo>
                  <a:pt x="7861" y="6510"/>
                </a:lnTo>
                <a:lnTo>
                  <a:pt x="7707" y="6725"/>
                </a:lnTo>
                <a:lnTo>
                  <a:pt x="7462" y="6725"/>
                </a:lnTo>
                <a:lnTo>
                  <a:pt x="7339" y="6756"/>
                </a:lnTo>
                <a:lnTo>
                  <a:pt x="7339" y="6818"/>
                </a:lnTo>
                <a:lnTo>
                  <a:pt x="7247" y="6971"/>
                </a:lnTo>
                <a:lnTo>
                  <a:pt x="7247" y="7094"/>
                </a:lnTo>
                <a:lnTo>
                  <a:pt x="7278" y="7125"/>
                </a:lnTo>
                <a:lnTo>
                  <a:pt x="7155" y="7340"/>
                </a:lnTo>
                <a:lnTo>
                  <a:pt x="7001" y="7524"/>
                </a:lnTo>
                <a:lnTo>
                  <a:pt x="7001" y="7708"/>
                </a:lnTo>
                <a:lnTo>
                  <a:pt x="6878" y="7954"/>
                </a:lnTo>
                <a:lnTo>
                  <a:pt x="6602" y="8384"/>
                </a:lnTo>
                <a:lnTo>
                  <a:pt x="6418" y="8476"/>
                </a:lnTo>
                <a:lnTo>
                  <a:pt x="6356" y="8476"/>
                </a:lnTo>
                <a:lnTo>
                  <a:pt x="5312" y="7739"/>
                </a:lnTo>
                <a:lnTo>
                  <a:pt x="5251" y="7647"/>
                </a:lnTo>
                <a:lnTo>
                  <a:pt x="5220" y="7554"/>
                </a:lnTo>
                <a:lnTo>
                  <a:pt x="5251" y="7462"/>
                </a:lnTo>
                <a:lnTo>
                  <a:pt x="5097" y="7186"/>
                </a:lnTo>
                <a:lnTo>
                  <a:pt x="2057" y="5436"/>
                </a:lnTo>
                <a:lnTo>
                  <a:pt x="1812" y="5436"/>
                </a:lnTo>
                <a:lnTo>
                  <a:pt x="2027" y="4607"/>
                </a:lnTo>
                <a:lnTo>
                  <a:pt x="2088" y="4392"/>
                </a:lnTo>
                <a:lnTo>
                  <a:pt x="2242" y="4238"/>
                </a:lnTo>
                <a:lnTo>
                  <a:pt x="2272" y="4023"/>
                </a:lnTo>
                <a:lnTo>
                  <a:pt x="2426" y="3900"/>
                </a:lnTo>
                <a:lnTo>
                  <a:pt x="2487" y="3747"/>
                </a:lnTo>
                <a:lnTo>
                  <a:pt x="2549" y="3655"/>
                </a:lnTo>
                <a:lnTo>
                  <a:pt x="2549" y="3593"/>
                </a:lnTo>
                <a:lnTo>
                  <a:pt x="2856" y="3593"/>
                </a:lnTo>
                <a:lnTo>
                  <a:pt x="2917" y="3378"/>
                </a:lnTo>
                <a:lnTo>
                  <a:pt x="2917" y="3256"/>
                </a:lnTo>
                <a:lnTo>
                  <a:pt x="3102" y="3041"/>
                </a:lnTo>
                <a:lnTo>
                  <a:pt x="3132" y="2887"/>
                </a:lnTo>
                <a:lnTo>
                  <a:pt x="3071" y="2703"/>
                </a:lnTo>
                <a:lnTo>
                  <a:pt x="2948" y="2580"/>
                </a:lnTo>
                <a:lnTo>
                  <a:pt x="3040" y="2488"/>
                </a:lnTo>
                <a:lnTo>
                  <a:pt x="2948" y="2427"/>
                </a:lnTo>
                <a:lnTo>
                  <a:pt x="2825" y="2365"/>
                </a:lnTo>
                <a:lnTo>
                  <a:pt x="2733" y="2120"/>
                </a:lnTo>
                <a:lnTo>
                  <a:pt x="2549" y="1935"/>
                </a:lnTo>
                <a:lnTo>
                  <a:pt x="2549" y="1751"/>
                </a:lnTo>
                <a:lnTo>
                  <a:pt x="2487" y="1598"/>
                </a:lnTo>
                <a:lnTo>
                  <a:pt x="2365" y="1567"/>
                </a:lnTo>
                <a:lnTo>
                  <a:pt x="2365" y="1413"/>
                </a:lnTo>
                <a:lnTo>
                  <a:pt x="2303" y="1383"/>
                </a:lnTo>
                <a:lnTo>
                  <a:pt x="2242" y="1168"/>
                </a:lnTo>
                <a:lnTo>
                  <a:pt x="2150" y="1045"/>
                </a:lnTo>
                <a:close/>
                <a:moveTo>
                  <a:pt x="0" y="5497"/>
                </a:moveTo>
                <a:lnTo>
                  <a:pt x="338" y="5497"/>
                </a:lnTo>
                <a:lnTo>
                  <a:pt x="645" y="5497"/>
                </a:lnTo>
                <a:lnTo>
                  <a:pt x="31" y="5497"/>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7"/>
          <p:cNvSpPr/>
          <p:nvPr/>
        </p:nvSpPr>
        <p:spPr>
          <a:xfrm>
            <a:off x="5217151" y="2762736"/>
            <a:ext cx="140079" cy="134096"/>
          </a:xfrm>
          <a:custGeom>
            <a:avLst/>
            <a:gdLst/>
            <a:ahLst/>
            <a:cxnLst/>
            <a:rect l="l" t="t" r="r" b="b"/>
            <a:pathLst>
              <a:path w="4822" h="4730" extrusionOk="0">
                <a:moveTo>
                  <a:pt x="3685" y="3532"/>
                </a:moveTo>
                <a:lnTo>
                  <a:pt x="3716" y="3317"/>
                </a:lnTo>
                <a:lnTo>
                  <a:pt x="3869" y="3163"/>
                </a:lnTo>
                <a:lnTo>
                  <a:pt x="3992" y="2948"/>
                </a:lnTo>
                <a:lnTo>
                  <a:pt x="4115" y="2825"/>
                </a:lnTo>
                <a:lnTo>
                  <a:pt x="4176" y="2672"/>
                </a:lnTo>
                <a:lnTo>
                  <a:pt x="4269" y="2611"/>
                </a:lnTo>
                <a:lnTo>
                  <a:pt x="4269" y="2518"/>
                </a:lnTo>
                <a:lnTo>
                  <a:pt x="4545" y="2518"/>
                </a:lnTo>
                <a:lnTo>
                  <a:pt x="4606" y="2334"/>
                </a:lnTo>
                <a:lnTo>
                  <a:pt x="4606" y="2211"/>
                </a:lnTo>
                <a:lnTo>
                  <a:pt x="4791" y="1996"/>
                </a:lnTo>
                <a:lnTo>
                  <a:pt x="4821" y="1812"/>
                </a:lnTo>
                <a:lnTo>
                  <a:pt x="4760" y="1628"/>
                </a:lnTo>
                <a:lnTo>
                  <a:pt x="4668" y="1536"/>
                </a:lnTo>
                <a:lnTo>
                  <a:pt x="4729" y="1444"/>
                </a:lnTo>
                <a:lnTo>
                  <a:pt x="4637" y="1352"/>
                </a:lnTo>
                <a:lnTo>
                  <a:pt x="4514" y="1321"/>
                </a:lnTo>
                <a:lnTo>
                  <a:pt x="4422" y="1045"/>
                </a:lnTo>
                <a:lnTo>
                  <a:pt x="4238" y="860"/>
                </a:lnTo>
                <a:lnTo>
                  <a:pt x="4238" y="707"/>
                </a:lnTo>
                <a:lnTo>
                  <a:pt x="4176" y="523"/>
                </a:lnTo>
                <a:lnTo>
                  <a:pt x="4054" y="492"/>
                </a:lnTo>
                <a:lnTo>
                  <a:pt x="4084" y="369"/>
                </a:lnTo>
                <a:lnTo>
                  <a:pt x="3992" y="308"/>
                </a:lnTo>
                <a:lnTo>
                  <a:pt x="3931" y="93"/>
                </a:lnTo>
                <a:lnTo>
                  <a:pt x="3869" y="1"/>
                </a:lnTo>
                <a:lnTo>
                  <a:pt x="3654" y="123"/>
                </a:lnTo>
                <a:lnTo>
                  <a:pt x="3562" y="277"/>
                </a:lnTo>
                <a:lnTo>
                  <a:pt x="3378" y="369"/>
                </a:lnTo>
                <a:lnTo>
                  <a:pt x="3194" y="308"/>
                </a:lnTo>
                <a:lnTo>
                  <a:pt x="2887" y="308"/>
                </a:lnTo>
                <a:lnTo>
                  <a:pt x="2702" y="400"/>
                </a:lnTo>
                <a:lnTo>
                  <a:pt x="2580" y="400"/>
                </a:lnTo>
                <a:lnTo>
                  <a:pt x="2518" y="430"/>
                </a:lnTo>
                <a:lnTo>
                  <a:pt x="2395" y="400"/>
                </a:lnTo>
                <a:lnTo>
                  <a:pt x="2303" y="492"/>
                </a:lnTo>
                <a:lnTo>
                  <a:pt x="2303" y="645"/>
                </a:lnTo>
                <a:lnTo>
                  <a:pt x="2211" y="645"/>
                </a:lnTo>
                <a:lnTo>
                  <a:pt x="2027" y="584"/>
                </a:lnTo>
                <a:lnTo>
                  <a:pt x="1996" y="430"/>
                </a:lnTo>
                <a:lnTo>
                  <a:pt x="1843" y="400"/>
                </a:lnTo>
                <a:lnTo>
                  <a:pt x="1720" y="430"/>
                </a:lnTo>
                <a:lnTo>
                  <a:pt x="1505" y="369"/>
                </a:lnTo>
                <a:lnTo>
                  <a:pt x="1351" y="308"/>
                </a:lnTo>
                <a:lnTo>
                  <a:pt x="1259" y="400"/>
                </a:lnTo>
                <a:lnTo>
                  <a:pt x="1229" y="523"/>
                </a:lnTo>
                <a:lnTo>
                  <a:pt x="1290" y="584"/>
                </a:lnTo>
                <a:lnTo>
                  <a:pt x="1259" y="615"/>
                </a:lnTo>
                <a:lnTo>
                  <a:pt x="1259" y="615"/>
                </a:lnTo>
                <a:lnTo>
                  <a:pt x="1229" y="768"/>
                </a:lnTo>
                <a:lnTo>
                  <a:pt x="1136" y="891"/>
                </a:lnTo>
                <a:lnTo>
                  <a:pt x="1136" y="1106"/>
                </a:lnTo>
                <a:lnTo>
                  <a:pt x="1075" y="1382"/>
                </a:lnTo>
                <a:lnTo>
                  <a:pt x="1075" y="1597"/>
                </a:lnTo>
                <a:lnTo>
                  <a:pt x="1167" y="1659"/>
                </a:lnTo>
                <a:lnTo>
                  <a:pt x="1259" y="1781"/>
                </a:lnTo>
                <a:lnTo>
                  <a:pt x="1321" y="1904"/>
                </a:lnTo>
                <a:lnTo>
                  <a:pt x="1290" y="1996"/>
                </a:lnTo>
                <a:lnTo>
                  <a:pt x="860" y="2580"/>
                </a:lnTo>
                <a:lnTo>
                  <a:pt x="614" y="2856"/>
                </a:lnTo>
                <a:lnTo>
                  <a:pt x="522" y="2979"/>
                </a:lnTo>
                <a:lnTo>
                  <a:pt x="215" y="3562"/>
                </a:lnTo>
                <a:lnTo>
                  <a:pt x="154" y="3655"/>
                </a:lnTo>
                <a:lnTo>
                  <a:pt x="154" y="3869"/>
                </a:lnTo>
                <a:lnTo>
                  <a:pt x="123" y="4177"/>
                </a:lnTo>
                <a:lnTo>
                  <a:pt x="31" y="4484"/>
                </a:lnTo>
                <a:lnTo>
                  <a:pt x="31" y="4668"/>
                </a:lnTo>
                <a:lnTo>
                  <a:pt x="0" y="4699"/>
                </a:lnTo>
                <a:lnTo>
                  <a:pt x="31" y="4729"/>
                </a:lnTo>
                <a:lnTo>
                  <a:pt x="185" y="4699"/>
                </a:lnTo>
                <a:lnTo>
                  <a:pt x="307" y="4606"/>
                </a:lnTo>
                <a:lnTo>
                  <a:pt x="400" y="4637"/>
                </a:lnTo>
                <a:lnTo>
                  <a:pt x="461" y="4699"/>
                </a:lnTo>
                <a:lnTo>
                  <a:pt x="584" y="4699"/>
                </a:lnTo>
                <a:lnTo>
                  <a:pt x="645" y="4637"/>
                </a:lnTo>
                <a:lnTo>
                  <a:pt x="645" y="4545"/>
                </a:lnTo>
                <a:lnTo>
                  <a:pt x="799" y="4514"/>
                </a:lnTo>
                <a:lnTo>
                  <a:pt x="829" y="4545"/>
                </a:lnTo>
                <a:lnTo>
                  <a:pt x="860" y="4484"/>
                </a:lnTo>
                <a:lnTo>
                  <a:pt x="952" y="4484"/>
                </a:lnTo>
                <a:lnTo>
                  <a:pt x="1014" y="4422"/>
                </a:lnTo>
                <a:lnTo>
                  <a:pt x="1689" y="4422"/>
                </a:lnTo>
                <a:lnTo>
                  <a:pt x="1720" y="4422"/>
                </a:lnTo>
                <a:lnTo>
                  <a:pt x="2334" y="4391"/>
                </a:lnTo>
                <a:lnTo>
                  <a:pt x="3470" y="4330"/>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7"/>
          <p:cNvSpPr/>
          <p:nvPr/>
        </p:nvSpPr>
        <p:spPr>
          <a:xfrm>
            <a:off x="4855131" y="2599146"/>
            <a:ext cx="313130" cy="206513"/>
          </a:xfrm>
          <a:custGeom>
            <a:avLst/>
            <a:gdLst/>
            <a:ahLst/>
            <a:cxnLst/>
            <a:rect l="l" t="t" r="r" b="b"/>
            <a:pathLst>
              <a:path w="10779" h="7278" extrusionOk="0">
                <a:moveTo>
                  <a:pt x="6786" y="1"/>
                </a:moveTo>
                <a:lnTo>
                  <a:pt x="6879" y="93"/>
                </a:lnTo>
                <a:lnTo>
                  <a:pt x="6879" y="216"/>
                </a:lnTo>
                <a:lnTo>
                  <a:pt x="6848" y="277"/>
                </a:lnTo>
                <a:lnTo>
                  <a:pt x="7032" y="400"/>
                </a:lnTo>
                <a:lnTo>
                  <a:pt x="7063" y="492"/>
                </a:lnTo>
                <a:lnTo>
                  <a:pt x="7278" y="799"/>
                </a:lnTo>
                <a:lnTo>
                  <a:pt x="7401" y="1106"/>
                </a:lnTo>
                <a:lnTo>
                  <a:pt x="7462" y="1229"/>
                </a:lnTo>
                <a:lnTo>
                  <a:pt x="7431" y="1413"/>
                </a:lnTo>
                <a:lnTo>
                  <a:pt x="7370" y="1474"/>
                </a:lnTo>
                <a:lnTo>
                  <a:pt x="7308" y="1659"/>
                </a:lnTo>
                <a:lnTo>
                  <a:pt x="7339" y="1904"/>
                </a:lnTo>
                <a:lnTo>
                  <a:pt x="7431" y="1996"/>
                </a:lnTo>
                <a:lnTo>
                  <a:pt x="7646" y="1996"/>
                </a:lnTo>
                <a:lnTo>
                  <a:pt x="7708" y="1935"/>
                </a:lnTo>
                <a:lnTo>
                  <a:pt x="7953" y="1935"/>
                </a:lnTo>
                <a:lnTo>
                  <a:pt x="8045" y="1996"/>
                </a:lnTo>
                <a:lnTo>
                  <a:pt x="7984" y="2119"/>
                </a:lnTo>
                <a:lnTo>
                  <a:pt x="8015" y="2242"/>
                </a:lnTo>
                <a:lnTo>
                  <a:pt x="8138" y="2365"/>
                </a:lnTo>
                <a:lnTo>
                  <a:pt x="8352" y="2457"/>
                </a:lnTo>
                <a:lnTo>
                  <a:pt x="8475" y="2457"/>
                </a:lnTo>
                <a:lnTo>
                  <a:pt x="8598" y="2518"/>
                </a:lnTo>
                <a:lnTo>
                  <a:pt x="8660" y="2641"/>
                </a:lnTo>
                <a:lnTo>
                  <a:pt x="8813" y="2733"/>
                </a:lnTo>
                <a:lnTo>
                  <a:pt x="8936" y="2733"/>
                </a:lnTo>
                <a:lnTo>
                  <a:pt x="9028" y="2826"/>
                </a:lnTo>
                <a:lnTo>
                  <a:pt x="8967" y="2948"/>
                </a:lnTo>
                <a:lnTo>
                  <a:pt x="8874" y="3040"/>
                </a:lnTo>
                <a:lnTo>
                  <a:pt x="8844" y="3102"/>
                </a:lnTo>
                <a:lnTo>
                  <a:pt x="8782" y="3163"/>
                </a:lnTo>
                <a:lnTo>
                  <a:pt x="8967" y="3317"/>
                </a:lnTo>
                <a:lnTo>
                  <a:pt x="9089" y="3347"/>
                </a:lnTo>
                <a:lnTo>
                  <a:pt x="9151" y="3317"/>
                </a:lnTo>
                <a:lnTo>
                  <a:pt x="9304" y="3378"/>
                </a:lnTo>
                <a:lnTo>
                  <a:pt x="9366" y="3378"/>
                </a:lnTo>
                <a:lnTo>
                  <a:pt x="9611" y="3532"/>
                </a:lnTo>
                <a:lnTo>
                  <a:pt x="9704" y="3655"/>
                </a:lnTo>
                <a:lnTo>
                  <a:pt x="9704" y="3869"/>
                </a:lnTo>
                <a:lnTo>
                  <a:pt x="9796" y="3962"/>
                </a:lnTo>
                <a:lnTo>
                  <a:pt x="9949" y="4023"/>
                </a:lnTo>
                <a:lnTo>
                  <a:pt x="10011" y="4084"/>
                </a:lnTo>
                <a:lnTo>
                  <a:pt x="9980" y="4238"/>
                </a:lnTo>
                <a:lnTo>
                  <a:pt x="10072" y="4330"/>
                </a:lnTo>
                <a:lnTo>
                  <a:pt x="10348" y="4392"/>
                </a:lnTo>
                <a:lnTo>
                  <a:pt x="10471" y="4484"/>
                </a:lnTo>
                <a:lnTo>
                  <a:pt x="10440" y="4576"/>
                </a:lnTo>
                <a:lnTo>
                  <a:pt x="10471" y="4821"/>
                </a:lnTo>
                <a:lnTo>
                  <a:pt x="10563" y="4883"/>
                </a:lnTo>
                <a:lnTo>
                  <a:pt x="10717" y="4975"/>
                </a:lnTo>
                <a:lnTo>
                  <a:pt x="10778" y="5067"/>
                </a:lnTo>
                <a:lnTo>
                  <a:pt x="10778" y="5128"/>
                </a:lnTo>
                <a:lnTo>
                  <a:pt x="10748" y="5098"/>
                </a:lnTo>
                <a:lnTo>
                  <a:pt x="10594" y="5006"/>
                </a:lnTo>
                <a:lnTo>
                  <a:pt x="10410" y="5006"/>
                </a:lnTo>
                <a:lnTo>
                  <a:pt x="10164" y="5128"/>
                </a:lnTo>
                <a:lnTo>
                  <a:pt x="10103" y="5098"/>
                </a:lnTo>
                <a:lnTo>
                  <a:pt x="9796" y="5098"/>
                </a:lnTo>
                <a:lnTo>
                  <a:pt x="9673" y="5006"/>
                </a:lnTo>
                <a:lnTo>
                  <a:pt x="9550" y="4975"/>
                </a:lnTo>
                <a:lnTo>
                  <a:pt x="9489" y="4944"/>
                </a:lnTo>
                <a:lnTo>
                  <a:pt x="9396" y="4944"/>
                </a:lnTo>
                <a:lnTo>
                  <a:pt x="9212" y="4914"/>
                </a:lnTo>
                <a:lnTo>
                  <a:pt x="9120" y="4852"/>
                </a:lnTo>
                <a:lnTo>
                  <a:pt x="8997" y="4852"/>
                </a:lnTo>
                <a:lnTo>
                  <a:pt x="8997" y="4914"/>
                </a:lnTo>
                <a:lnTo>
                  <a:pt x="9028" y="4975"/>
                </a:lnTo>
                <a:lnTo>
                  <a:pt x="8936" y="5128"/>
                </a:lnTo>
                <a:lnTo>
                  <a:pt x="8813" y="5128"/>
                </a:lnTo>
                <a:lnTo>
                  <a:pt x="8721" y="5159"/>
                </a:lnTo>
                <a:lnTo>
                  <a:pt x="8506" y="5159"/>
                </a:lnTo>
                <a:lnTo>
                  <a:pt x="8414" y="5251"/>
                </a:lnTo>
                <a:lnTo>
                  <a:pt x="8352" y="5221"/>
                </a:lnTo>
                <a:lnTo>
                  <a:pt x="8291" y="5128"/>
                </a:lnTo>
                <a:lnTo>
                  <a:pt x="8260" y="5128"/>
                </a:lnTo>
                <a:lnTo>
                  <a:pt x="8230" y="5067"/>
                </a:lnTo>
                <a:lnTo>
                  <a:pt x="8107" y="5067"/>
                </a:lnTo>
                <a:lnTo>
                  <a:pt x="7769" y="5221"/>
                </a:lnTo>
                <a:lnTo>
                  <a:pt x="7646" y="5251"/>
                </a:lnTo>
                <a:lnTo>
                  <a:pt x="7585" y="5343"/>
                </a:lnTo>
                <a:lnTo>
                  <a:pt x="7216" y="5374"/>
                </a:lnTo>
                <a:lnTo>
                  <a:pt x="7124" y="5435"/>
                </a:lnTo>
                <a:lnTo>
                  <a:pt x="7032" y="5313"/>
                </a:lnTo>
                <a:lnTo>
                  <a:pt x="6879" y="5282"/>
                </a:lnTo>
                <a:lnTo>
                  <a:pt x="6694" y="5282"/>
                </a:lnTo>
                <a:lnTo>
                  <a:pt x="6602" y="5435"/>
                </a:lnTo>
                <a:lnTo>
                  <a:pt x="6449" y="5558"/>
                </a:lnTo>
                <a:lnTo>
                  <a:pt x="6479" y="5681"/>
                </a:lnTo>
                <a:lnTo>
                  <a:pt x="6572" y="5743"/>
                </a:lnTo>
                <a:lnTo>
                  <a:pt x="6541" y="5804"/>
                </a:lnTo>
                <a:lnTo>
                  <a:pt x="6326" y="5835"/>
                </a:lnTo>
                <a:lnTo>
                  <a:pt x="6264" y="5804"/>
                </a:lnTo>
                <a:lnTo>
                  <a:pt x="6050" y="5773"/>
                </a:lnTo>
                <a:lnTo>
                  <a:pt x="5927" y="5712"/>
                </a:lnTo>
                <a:lnTo>
                  <a:pt x="5804" y="5712"/>
                </a:lnTo>
                <a:lnTo>
                  <a:pt x="5712" y="5743"/>
                </a:lnTo>
                <a:lnTo>
                  <a:pt x="5589" y="5743"/>
                </a:lnTo>
                <a:lnTo>
                  <a:pt x="5374" y="5712"/>
                </a:lnTo>
                <a:lnTo>
                  <a:pt x="5220" y="5620"/>
                </a:lnTo>
                <a:lnTo>
                  <a:pt x="5036" y="5620"/>
                </a:lnTo>
                <a:lnTo>
                  <a:pt x="4975" y="5589"/>
                </a:lnTo>
                <a:lnTo>
                  <a:pt x="4760" y="5405"/>
                </a:lnTo>
                <a:lnTo>
                  <a:pt x="4637" y="5343"/>
                </a:lnTo>
                <a:lnTo>
                  <a:pt x="4391" y="5159"/>
                </a:lnTo>
                <a:lnTo>
                  <a:pt x="4299" y="5128"/>
                </a:lnTo>
                <a:lnTo>
                  <a:pt x="4176" y="5036"/>
                </a:lnTo>
                <a:lnTo>
                  <a:pt x="4084" y="5036"/>
                </a:lnTo>
                <a:lnTo>
                  <a:pt x="4084" y="5128"/>
                </a:lnTo>
                <a:lnTo>
                  <a:pt x="3931" y="5098"/>
                </a:lnTo>
                <a:lnTo>
                  <a:pt x="3808" y="5221"/>
                </a:lnTo>
                <a:lnTo>
                  <a:pt x="3716" y="5221"/>
                </a:lnTo>
                <a:lnTo>
                  <a:pt x="3654" y="5282"/>
                </a:lnTo>
                <a:lnTo>
                  <a:pt x="3624" y="5405"/>
                </a:lnTo>
                <a:lnTo>
                  <a:pt x="3562" y="5497"/>
                </a:lnTo>
                <a:lnTo>
                  <a:pt x="3562" y="5558"/>
                </a:lnTo>
                <a:lnTo>
                  <a:pt x="3501" y="5620"/>
                </a:lnTo>
                <a:lnTo>
                  <a:pt x="3378" y="5650"/>
                </a:lnTo>
                <a:lnTo>
                  <a:pt x="3378" y="5743"/>
                </a:lnTo>
                <a:lnTo>
                  <a:pt x="3501" y="5896"/>
                </a:lnTo>
                <a:lnTo>
                  <a:pt x="3440" y="5988"/>
                </a:lnTo>
                <a:lnTo>
                  <a:pt x="3409" y="6111"/>
                </a:lnTo>
                <a:lnTo>
                  <a:pt x="3409" y="6234"/>
                </a:lnTo>
                <a:lnTo>
                  <a:pt x="3317" y="6265"/>
                </a:lnTo>
                <a:lnTo>
                  <a:pt x="3225" y="6295"/>
                </a:lnTo>
                <a:lnTo>
                  <a:pt x="3071" y="6203"/>
                </a:lnTo>
                <a:lnTo>
                  <a:pt x="3010" y="6142"/>
                </a:lnTo>
                <a:lnTo>
                  <a:pt x="2918" y="6142"/>
                </a:lnTo>
                <a:lnTo>
                  <a:pt x="2764" y="6142"/>
                </a:lnTo>
                <a:lnTo>
                  <a:pt x="2672" y="6203"/>
                </a:lnTo>
                <a:lnTo>
                  <a:pt x="2549" y="6172"/>
                </a:lnTo>
                <a:lnTo>
                  <a:pt x="2211" y="6326"/>
                </a:lnTo>
                <a:lnTo>
                  <a:pt x="2119" y="6418"/>
                </a:lnTo>
                <a:lnTo>
                  <a:pt x="1996" y="6449"/>
                </a:lnTo>
                <a:lnTo>
                  <a:pt x="1781" y="6633"/>
                </a:lnTo>
                <a:lnTo>
                  <a:pt x="1413" y="7278"/>
                </a:lnTo>
                <a:lnTo>
                  <a:pt x="1382" y="7247"/>
                </a:lnTo>
                <a:lnTo>
                  <a:pt x="1352" y="7186"/>
                </a:lnTo>
                <a:lnTo>
                  <a:pt x="1352" y="7063"/>
                </a:lnTo>
                <a:lnTo>
                  <a:pt x="1352" y="6879"/>
                </a:lnTo>
                <a:lnTo>
                  <a:pt x="1075" y="6694"/>
                </a:lnTo>
                <a:lnTo>
                  <a:pt x="983" y="6602"/>
                </a:lnTo>
                <a:lnTo>
                  <a:pt x="860" y="6357"/>
                </a:lnTo>
                <a:lnTo>
                  <a:pt x="645" y="6050"/>
                </a:lnTo>
                <a:lnTo>
                  <a:pt x="584" y="5865"/>
                </a:lnTo>
                <a:lnTo>
                  <a:pt x="461" y="5712"/>
                </a:lnTo>
                <a:lnTo>
                  <a:pt x="215" y="5589"/>
                </a:lnTo>
                <a:lnTo>
                  <a:pt x="154" y="5528"/>
                </a:lnTo>
                <a:lnTo>
                  <a:pt x="154" y="5190"/>
                </a:lnTo>
                <a:lnTo>
                  <a:pt x="123" y="5006"/>
                </a:lnTo>
                <a:lnTo>
                  <a:pt x="62" y="4791"/>
                </a:lnTo>
                <a:lnTo>
                  <a:pt x="93" y="4606"/>
                </a:lnTo>
                <a:lnTo>
                  <a:pt x="31" y="4392"/>
                </a:lnTo>
                <a:lnTo>
                  <a:pt x="0" y="4207"/>
                </a:lnTo>
                <a:lnTo>
                  <a:pt x="93" y="4084"/>
                </a:lnTo>
                <a:lnTo>
                  <a:pt x="185" y="4054"/>
                </a:lnTo>
                <a:lnTo>
                  <a:pt x="338" y="3839"/>
                </a:lnTo>
                <a:lnTo>
                  <a:pt x="430" y="3624"/>
                </a:lnTo>
                <a:lnTo>
                  <a:pt x="584" y="3347"/>
                </a:lnTo>
                <a:lnTo>
                  <a:pt x="645" y="3163"/>
                </a:lnTo>
                <a:lnTo>
                  <a:pt x="768" y="3133"/>
                </a:lnTo>
                <a:lnTo>
                  <a:pt x="922" y="2918"/>
                </a:lnTo>
                <a:lnTo>
                  <a:pt x="922" y="2856"/>
                </a:lnTo>
                <a:lnTo>
                  <a:pt x="1014" y="2979"/>
                </a:lnTo>
                <a:lnTo>
                  <a:pt x="1044" y="3133"/>
                </a:lnTo>
                <a:lnTo>
                  <a:pt x="1198" y="3133"/>
                </a:lnTo>
                <a:lnTo>
                  <a:pt x="1352" y="3102"/>
                </a:lnTo>
                <a:lnTo>
                  <a:pt x="1566" y="3102"/>
                </a:lnTo>
                <a:lnTo>
                  <a:pt x="1659" y="2887"/>
                </a:lnTo>
                <a:lnTo>
                  <a:pt x="1659" y="2733"/>
                </a:lnTo>
                <a:lnTo>
                  <a:pt x="1751" y="2641"/>
                </a:lnTo>
                <a:lnTo>
                  <a:pt x="1843" y="2733"/>
                </a:lnTo>
                <a:lnTo>
                  <a:pt x="1904" y="2918"/>
                </a:lnTo>
                <a:lnTo>
                  <a:pt x="1966" y="2979"/>
                </a:lnTo>
                <a:lnTo>
                  <a:pt x="2119" y="2979"/>
                </a:lnTo>
                <a:lnTo>
                  <a:pt x="2334" y="2795"/>
                </a:lnTo>
                <a:lnTo>
                  <a:pt x="2580" y="2703"/>
                </a:lnTo>
                <a:lnTo>
                  <a:pt x="2764" y="2580"/>
                </a:lnTo>
                <a:lnTo>
                  <a:pt x="3255" y="2457"/>
                </a:lnTo>
                <a:lnTo>
                  <a:pt x="3470" y="2457"/>
                </a:lnTo>
                <a:lnTo>
                  <a:pt x="3593" y="2334"/>
                </a:lnTo>
                <a:lnTo>
                  <a:pt x="3839" y="2181"/>
                </a:lnTo>
                <a:lnTo>
                  <a:pt x="3808" y="2058"/>
                </a:lnTo>
                <a:lnTo>
                  <a:pt x="3716" y="2058"/>
                </a:lnTo>
                <a:lnTo>
                  <a:pt x="3562" y="1874"/>
                </a:lnTo>
                <a:lnTo>
                  <a:pt x="3593" y="1751"/>
                </a:lnTo>
                <a:lnTo>
                  <a:pt x="3685" y="1689"/>
                </a:lnTo>
                <a:lnTo>
                  <a:pt x="3808" y="1720"/>
                </a:lnTo>
                <a:lnTo>
                  <a:pt x="4023" y="1689"/>
                </a:lnTo>
                <a:lnTo>
                  <a:pt x="4146" y="1751"/>
                </a:lnTo>
                <a:lnTo>
                  <a:pt x="4361" y="1782"/>
                </a:lnTo>
                <a:lnTo>
                  <a:pt x="4606" y="1751"/>
                </a:lnTo>
                <a:lnTo>
                  <a:pt x="4913" y="1689"/>
                </a:lnTo>
                <a:lnTo>
                  <a:pt x="5067" y="1597"/>
                </a:lnTo>
                <a:lnTo>
                  <a:pt x="5190" y="1505"/>
                </a:lnTo>
                <a:lnTo>
                  <a:pt x="5220" y="1382"/>
                </a:lnTo>
                <a:lnTo>
                  <a:pt x="5220" y="1260"/>
                </a:lnTo>
                <a:lnTo>
                  <a:pt x="5251" y="1137"/>
                </a:lnTo>
                <a:lnTo>
                  <a:pt x="5374" y="1045"/>
                </a:lnTo>
                <a:lnTo>
                  <a:pt x="5343" y="922"/>
                </a:lnTo>
                <a:lnTo>
                  <a:pt x="5466" y="799"/>
                </a:lnTo>
                <a:lnTo>
                  <a:pt x="5528" y="830"/>
                </a:lnTo>
                <a:lnTo>
                  <a:pt x="5620" y="830"/>
                </a:lnTo>
                <a:lnTo>
                  <a:pt x="5773" y="584"/>
                </a:lnTo>
                <a:lnTo>
                  <a:pt x="5865" y="553"/>
                </a:lnTo>
                <a:lnTo>
                  <a:pt x="5865" y="430"/>
                </a:lnTo>
                <a:lnTo>
                  <a:pt x="5896" y="308"/>
                </a:lnTo>
                <a:lnTo>
                  <a:pt x="6111" y="216"/>
                </a:lnTo>
                <a:lnTo>
                  <a:pt x="6264" y="93"/>
                </a:lnTo>
                <a:lnTo>
                  <a:pt x="6449" y="93"/>
                </a:lnTo>
                <a:lnTo>
                  <a:pt x="6541" y="154"/>
                </a:lnTo>
                <a:lnTo>
                  <a:pt x="6756" y="62"/>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7"/>
          <p:cNvSpPr/>
          <p:nvPr/>
        </p:nvSpPr>
        <p:spPr>
          <a:xfrm>
            <a:off x="4726584" y="2053668"/>
            <a:ext cx="373014" cy="338999"/>
          </a:xfrm>
          <a:custGeom>
            <a:avLst/>
            <a:gdLst/>
            <a:ahLst/>
            <a:cxnLst/>
            <a:rect l="l" t="t" r="r" b="b"/>
            <a:pathLst>
              <a:path w="12836" h="11945" extrusionOk="0">
                <a:moveTo>
                  <a:pt x="12038" y="11945"/>
                </a:moveTo>
                <a:lnTo>
                  <a:pt x="12038" y="11638"/>
                </a:lnTo>
                <a:lnTo>
                  <a:pt x="12836" y="11546"/>
                </a:lnTo>
                <a:lnTo>
                  <a:pt x="12467" y="3378"/>
                </a:lnTo>
                <a:lnTo>
                  <a:pt x="12375" y="2979"/>
                </a:lnTo>
                <a:lnTo>
                  <a:pt x="12283" y="2733"/>
                </a:lnTo>
                <a:lnTo>
                  <a:pt x="12375" y="2488"/>
                </a:lnTo>
                <a:lnTo>
                  <a:pt x="12498" y="2181"/>
                </a:lnTo>
                <a:lnTo>
                  <a:pt x="12498" y="2027"/>
                </a:lnTo>
                <a:lnTo>
                  <a:pt x="12406" y="1781"/>
                </a:lnTo>
                <a:lnTo>
                  <a:pt x="12467" y="1444"/>
                </a:lnTo>
                <a:lnTo>
                  <a:pt x="12529" y="1290"/>
                </a:lnTo>
                <a:lnTo>
                  <a:pt x="12467" y="1075"/>
                </a:lnTo>
                <a:lnTo>
                  <a:pt x="12345" y="952"/>
                </a:lnTo>
                <a:lnTo>
                  <a:pt x="12191" y="922"/>
                </a:lnTo>
                <a:lnTo>
                  <a:pt x="12038" y="952"/>
                </a:lnTo>
                <a:lnTo>
                  <a:pt x="11485" y="860"/>
                </a:lnTo>
                <a:lnTo>
                  <a:pt x="11362" y="768"/>
                </a:lnTo>
                <a:lnTo>
                  <a:pt x="11147" y="768"/>
                </a:lnTo>
                <a:lnTo>
                  <a:pt x="10840" y="676"/>
                </a:lnTo>
                <a:lnTo>
                  <a:pt x="10779" y="584"/>
                </a:lnTo>
                <a:lnTo>
                  <a:pt x="10840" y="553"/>
                </a:lnTo>
                <a:lnTo>
                  <a:pt x="10840" y="461"/>
                </a:lnTo>
                <a:lnTo>
                  <a:pt x="10502" y="246"/>
                </a:lnTo>
                <a:lnTo>
                  <a:pt x="10318" y="246"/>
                </a:lnTo>
                <a:lnTo>
                  <a:pt x="10042" y="185"/>
                </a:lnTo>
                <a:lnTo>
                  <a:pt x="9950" y="154"/>
                </a:lnTo>
                <a:lnTo>
                  <a:pt x="9857" y="215"/>
                </a:lnTo>
                <a:lnTo>
                  <a:pt x="9704" y="123"/>
                </a:lnTo>
                <a:lnTo>
                  <a:pt x="9642" y="123"/>
                </a:lnTo>
                <a:lnTo>
                  <a:pt x="9366" y="277"/>
                </a:lnTo>
                <a:lnTo>
                  <a:pt x="8967" y="307"/>
                </a:lnTo>
                <a:lnTo>
                  <a:pt x="8629" y="461"/>
                </a:lnTo>
                <a:lnTo>
                  <a:pt x="8414" y="676"/>
                </a:lnTo>
                <a:lnTo>
                  <a:pt x="8384" y="891"/>
                </a:lnTo>
                <a:lnTo>
                  <a:pt x="8261" y="983"/>
                </a:lnTo>
                <a:lnTo>
                  <a:pt x="8230" y="1382"/>
                </a:lnTo>
                <a:lnTo>
                  <a:pt x="8384" y="1628"/>
                </a:lnTo>
                <a:lnTo>
                  <a:pt x="8506" y="1966"/>
                </a:lnTo>
                <a:lnTo>
                  <a:pt x="8414" y="2150"/>
                </a:lnTo>
                <a:lnTo>
                  <a:pt x="8199" y="2365"/>
                </a:lnTo>
                <a:lnTo>
                  <a:pt x="8169" y="2457"/>
                </a:lnTo>
                <a:lnTo>
                  <a:pt x="7892" y="2672"/>
                </a:lnTo>
                <a:lnTo>
                  <a:pt x="7739" y="2733"/>
                </a:lnTo>
                <a:lnTo>
                  <a:pt x="7370" y="2610"/>
                </a:lnTo>
                <a:lnTo>
                  <a:pt x="7032" y="2334"/>
                </a:lnTo>
                <a:lnTo>
                  <a:pt x="6787" y="2150"/>
                </a:lnTo>
                <a:lnTo>
                  <a:pt x="6418" y="1935"/>
                </a:lnTo>
                <a:lnTo>
                  <a:pt x="5804" y="1689"/>
                </a:lnTo>
                <a:lnTo>
                  <a:pt x="5528" y="1659"/>
                </a:lnTo>
                <a:lnTo>
                  <a:pt x="5436" y="1689"/>
                </a:lnTo>
                <a:lnTo>
                  <a:pt x="5129" y="1689"/>
                </a:lnTo>
                <a:lnTo>
                  <a:pt x="4852" y="1566"/>
                </a:lnTo>
                <a:lnTo>
                  <a:pt x="4607" y="1075"/>
                </a:lnTo>
                <a:lnTo>
                  <a:pt x="4607" y="829"/>
                </a:lnTo>
                <a:lnTo>
                  <a:pt x="4392" y="553"/>
                </a:lnTo>
                <a:lnTo>
                  <a:pt x="3870" y="461"/>
                </a:lnTo>
                <a:lnTo>
                  <a:pt x="3593" y="277"/>
                </a:lnTo>
                <a:lnTo>
                  <a:pt x="3133" y="277"/>
                </a:lnTo>
                <a:lnTo>
                  <a:pt x="2887" y="185"/>
                </a:lnTo>
                <a:lnTo>
                  <a:pt x="2304" y="277"/>
                </a:lnTo>
                <a:lnTo>
                  <a:pt x="1874" y="185"/>
                </a:lnTo>
                <a:lnTo>
                  <a:pt x="1720" y="31"/>
                </a:lnTo>
                <a:lnTo>
                  <a:pt x="1536" y="0"/>
                </a:lnTo>
                <a:lnTo>
                  <a:pt x="1505" y="62"/>
                </a:lnTo>
                <a:lnTo>
                  <a:pt x="1567" y="400"/>
                </a:lnTo>
                <a:lnTo>
                  <a:pt x="1628" y="461"/>
                </a:lnTo>
                <a:lnTo>
                  <a:pt x="1444" y="737"/>
                </a:lnTo>
                <a:lnTo>
                  <a:pt x="983" y="1044"/>
                </a:lnTo>
                <a:lnTo>
                  <a:pt x="983" y="1137"/>
                </a:lnTo>
                <a:lnTo>
                  <a:pt x="830" y="1351"/>
                </a:lnTo>
                <a:lnTo>
                  <a:pt x="615" y="1321"/>
                </a:lnTo>
                <a:lnTo>
                  <a:pt x="523" y="1413"/>
                </a:lnTo>
                <a:lnTo>
                  <a:pt x="492" y="1505"/>
                </a:lnTo>
                <a:lnTo>
                  <a:pt x="461" y="1628"/>
                </a:lnTo>
                <a:lnTo>
                  <a:pt x="553" y="1873"/>
                </a:lnTo>
                <a:lnTo>
                  <a:pt x="584" y="2088"/>
                </a:lnTo>
                <a:lnTo>
                  <a:pt x="523" y="2119"/>
                </a:lnTo>
                <a:lnTo>
                  <a:pt x="523" y="2211"/>
                </a:lnTo>
                <a:lnTo>
                  <a:pt x="492" y="2273"/>
                </a:lnTo>
                <a:lnTo>
                  <a:pt x="400" y="2426"/>
                </a:lnTo>
                <a:lnTo>
                  <a:pt x="246" y="2488"/>
                </a:lnTo>
                <a:lnTo>
                  <a:pt x="216" y="2549"/>
                </a:lnTo>
                <a:lnTo>
                  <a:pt x="124" y="2549"/>
                </a:lnTo>
                <a:lnTo>
                  <a:pt x="124" y="2549"/>
                </a:lnTo>
                <a:lnTo>
                  <a:pt x="31" y="2610"/>
                </a:lnTo>
                <a:lnTo>
                  <a:pt x="31" y="2887"/>
                </a:lnTo>
                <a:lnTo>
                  <a:pt x="124" y="2948"/>
                </a:lnTo>
                <a:lnTo>
                  <a:pt x="216" y="3132"/>
                </a:lnTo>
                <a:lnTo>
                  <a:pt x="216" y="3685"/>
                </a:lnTo>
                <a:lnTo>
                  <a:pt x="246" y="3992"/>
                </a:lnTo>
                <a:lnTo>
                  <a:pt x="246" y="4084"/>
                </a:lnTo>
                <a:lnTo>
                  <a:pt x="277" y="4483"/>
                </a:lnTo>
                <a:lnTo>
                  <a:pt x="369" y="4729"/>
                </a:lnTo>
                <a:lnTo>
                  <a:pt x="308" y="5190"/>
                </a:lnTo>
                <a:lnTo>
                  <a:pt x="277" y="5282"/>
                </a:lnTo>
                <a:lnTo>
                  <a:pt x="339" y="5466"/>
                </a:lnTo>
                <a:lnTo>
                  <a:pt x="369" y="5742"/>
                </a:lnTo>
                <a:lnTo>
                  <a:pt x="308" y="5865"/>
                </a:lnTo>
                <a:lnTo>
                  <a:pt x="124" y="6019"/>
                </a:lnTo>
                <a:lnTo>
                  <a:pt x="62" y="6111"/>
                </a:lnTo>
                <a:lnTo>
                  <a:pt x="1" y="6142"/>
                </a:lnTo>
                <a:lnTo>
                  <a:pt x="93" y="6295"/>
                </a:lnTo>
                <a:lnTo>
                  <a:pt x="308" y="6541"/>
                </a:lnTo>
                <a:lnTo>
                  <a:pt x="461" y="6848"/>
                </a:lnTo>
                <a:lnTo>
                  <a:pt x="523" y="6909"/>
                </a:lnTo>
                <a:lnTo>
                  <a:pt x="553" y="7124"/>
                </a:lnTo>
                <a:lnTo>
                  <a:pt x="523" y="7216"/>
                </a:lnTo>
                <a:lnTo>
                  <a:pt x="553" y="7462"/>
                </a:lnTo>
                <a:lnTo>
                  <a:pt x="646" y="7554"/>
                </a:lnTo>
                <a:lnTo>
                  <a:pt x="676" y="7708"/>
                </a:lnTo>
                <a:lnTo>
                  <a:pt x="768" y="7800"/>
                </a:lnTo>
                <a:lnTo>
                  <a:pt x="1106" y="7800"/>
                </a:lnTo>
                <a:lnTo>
                  <a:pt x="1413" y="7830"/>
                </a:lnTo>
                <a:lnTo>
                  <a:pt x="1567" y="7923"/>
                </a:lnTo>
                <a:lnTo>
                  <a:pt x="1659" y="8107"/>
                </a:lnTo>
                <a:lnTo>
                  <a:pt x="1843" y="8445"/>
                </a:lnTo>
                <a:lnTo>
                  <a:pt x="1905" y="8506"/>
                </a:lnTo>
                <a:lnTo>
                  <a:pt x="2027" y="8629"/>
                </a:lnTo>
                <a:lnTo>
                  <a:pt x="2119" y="8752"/>
                </a:lnTo>
                <a:lnTo>
                  <a:pt x="3563" y="9089"/>
                </a:lnTo>
                <a:lnTo>
                  <a:pt x="3716" y="9243"/>
                </a:lnTo>
                <a:lnTo>
                  <a:pt x="5374" y="8537"/>
                </a:lnTo>
                <a:lnTo>
                  <a:pt x="12038" y="11945"/>
                </a:lnTo>
                <a:lnTo>
                  <a:pt x="12038" y="11945"/>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7"/>
          <p:cNvSpPr/>
          <p:nvPr/>
        </p:nvSpPr>
        <p:spPr>
          <a:xfrm>
            <a:off x="4678791" y="1943714"/>
            <a:ext cx="94481" cy="181818"/>
          </a:xfrm>
          <a:custGeom>
            <a:avLst/>
            <a:gdLst/>
            <a:ahLst/>
            <a:cxnLst/>
            <a:rect l="l" t="t" r="r" b="b"/>
            <a:pathLst>
              <a:path w="3256" h="6419" extrusionOk="0">
                <a:moveTo>
                  <a:pt x="1720" y="6418"/>
                </a:moveTo>
                <a:lnTo>
                  <a:pt x="1812" y="6418"/>
                </a:lnTo>
                <a:lnTo>
                  <a:pt x="1873" y="6387"/>
                </a:lnTo>
                <a:lnTo>
                  <a:pt x="1996" y="6295"/>
                </a:lnTo>
                <a:lnTo>
                  <a:pt x="2088" y="6142"/>
                </a:lnTo>
                <a:lnTo>
                  <a:pt x="2150" y="6080"/>
                </a:lnTo>
                <a:lnTo>
                  <a:pt x="2150" y="6019"/>
                </a:lnTo>
                <a:lnTo>
                  <a:pt x="2180" y="5957"/>
                </a:lnTo>
                <a:lnTo>
                  <a:pt x="2180" y="5742"/>
                </a:lnTo>
                <a:lnTo>
                  <a:pt x="2088" y="5497"/>
                </a:lnTo>
                <a:lnTo>
                  <a:pt x="2119" y="5374"/>
                </a:lnTo>
                <a:lnTo>
                  <a:pt x="2119" y="5282"/>
                </a:lnTo>
                <a:lnTo>
                  <a:pt x="2242" y="5220"/>
                </a:lnTo>
                <a:lnTo>
                  <a:pt x="2426" y="5220"/>
                </a:lnTo>
                <a:lnTo>
                  <a:pt x="2580" y="5006"/>
                </a:lnTo>
                <a:lnTo>
                  <a:pt x="2580" y="4913"/>
                </a:lnTo>
                <a:lnTo>
                  <a:pt x="3071" y="4606"/>
                </a:lnTo>
                <a:lnTo>
                  <a:pt x="3255" y="4330"/>
                </a:lnTo>
                <a:lnTo>
                  <a:pt x="3163" y="4269"/>
                </a:lnTo>
                <a:lnTo>
                  <a:pt x="3132" y="3931"/>
                </a:lnTo>
                <a:lnTo>
                  <a:pt x="3163" y="3869"/>
                </a:lnTo>
                <a:lnTo>
                  <a:pt x="3040" y="3869"/>
                </a:lnTo>
                <a:lnTo>
                  <a:pt x="2795" y="3716"/>
                </a:lnTo>
                <a:lnTo>
                  <a:pt x="2795" y="3624"/>
                </a:lnTo>
                <a:lnTo>
                  <a:pt x="2795" y="3501"/>
                </a:lnTo>
                <a:lnTo>
                  <a:pt x="2641" y="3440"/>
                </a:lnTo>
                <a:lnTo>
                  <a:pt x="2610" y="3470"/>
                </a:lnTo>
                <a:lnTo>
                  <a:pt x="2610" y="3532"/>
                </a:lnTo>
                <a:lnTo>
                  <a:pt x="2549" y="3593"/>
                </a:lnTo>
                <a:lnTo>
                  <a:pt x="2426" y="3532"/>
                </a:lnTo>
                <a:lnTo>
                  <a:pt x="2395" y="3409"/>
                </a:lnTo>
                <a:lnTo>
                  <a:pt x="2273" y="3440"/>
                </a:lnTo>
                <a:lnTo>
                  <a:pt x="1996" y="3255"/>
                </a:lnTo>
                <a:lnTo>
                  <a:pt x="1873" y="3010"/>
                </a:lnTo>
                <a:lnTo>
                  <a:pt x="1966" y="2764"/>
                </a:lnTo>
                <a:lnTo>
                  <a:pt x="2365" y="2488"/>
                </a:lnTo>
                <a:lnTo>
                  <a:pt x="2610" y="2242"/>
                </a:lnTo>
                <a:lnTo>
                  <a:pt x="2672" y="2181"/>
                </a:lnTo>
                <a:lnTo>
                  <a:pt x="2610" y="2088"/>
                </a:lnTo>
                <a:lnTo>
                  <a:pt x="2702" y="1966"/>
                </a:lnTo>
                <a:lnTo>
                  <a:pt x="2672" y="1874"/>
                </a:lnTo>
                <a:lnTo>
                  <a:pt x="2610" y="1812"/>
                </a:lnTo>
                <a:lnTo>
                  <a:pt x="2610" y="1536"/>
                </a:lnTo>
                <a:lnTo>
                  <a:pt x="2365" y="1444"/>
                </a:lnTo>
                <a:lnTo>
                  <a:pt x="2150" y="1198"/>
                </a:lnTo>
                <a:lnTo>
                  <a:pt x="2180" y="952"/>
                </a:lnTo>
                <a:lnTo>
                  <a:pt x="2395" y="830"/>
                </a:lnTo>
                <a:lnTo>
                  <a:pt x="2395" y="676"/>
                </a:lnTo>
                <a:lnTo>
                  <a:pt x="2549" y="430"/>
                </a:lnTo>
                <a:lnTo>
                  <a:pt x="2549" y="277"/>
                </a:lnTo>
                <a:lnTo>
                  <a:pt x="2488" y="215"/>
                </a:lnTo>
                <a:lnTo>
                  <a:pt x="2180" y="492"/>
                </a:lnTo>
                <a:lnTo>
                  <a:pt x="2088" y="584"/>
                </a:lnTo>
                <a:lnTo>
                  <a:pt x="1996" y="553"/>
                </a:lnTo>
                <a:lnTo>
                  <a:pt x="1873" y="277"/>
                </a:lnTo>
                <a:lnTo>
                  <a:pt x="1781" y="215"/>
                </a:lnTo>
                <a:lnTo>
                  <a:pt x="1812" y="93"/>
                </a:lnTo>
                <a:lnTo>
                  <a:pt x="1720" y="0"/>
                </a:lnTo>
                <a:lnTo>
                  <a:pt x="1536" y="31"/>
                </a:lnTo>
                <a:lnTo>
                  <a:pt x="1536" y="123"/>
                </a:lnTo>
                <a:lnTo>
                  <a:pt x="1444" y="31"/>
                </a:lnTo>
                <a:lnTo>
                  <a:pt x="1229" y="62"/>
                </a:lnTo>
                <a:lnTo>
                  <a:pt x="922" y="215"/>
                </a:lnTo>
                <a:lnTo>
                  <a:pt x="707" y="400"/>
                </a:lnTo>
                <a:lnTo>
                  <a:pt x="707" y="400"/>
                </a:lnTo>
                <a:lnTo>
                  <a:pt x="676" y="522"/>
                </a:lnTo>
                <a:lnTo>
                  <a:pt x="707" y="615"/>
                </a:lnTo>
                <a:lnTo>
                  <a:pt x="676" y="860"/>
                </a:lnTo>
                <a:lnTo>
                  <a:pt x="676" y="1137"/>
                </a:lnTo>
                <a:lnTo>
                  <a:pt x="522" y="1505"/>
                </a:lnTo>
                <a:lnTo>
                  <a:pt x="584" y="1720"/>
                </a:lnTo>
                <a:lnTo>
                  <a:pt x="676" y="1843"/>
                </a:lnTo>
                <a:lnTo>
                  <a:pt x="676" y="1904"/>
                </a:lnTo>
                <a:lnTo>
                  <a:pt x="614" y="1966"/>
                </a:lnTo>
                <a:lnTo>
                  <a:pt x="553" y="2088"/>
                </a:lnTo>
                <a:lnTo>
                  <a:pt x="645" y="2211"/>
                </a:lnTo>
                <a:lnTo>
                  <a:pt x="584" y="2273"/>
                </a:lnTo>
                <a:lnTo>
                  <a:pt x="584" y="2580"/>
                </a:lnTo>
                <a:lnTo>
                  <a:pt x="492" y="2641"/>
                </a:lnTo>
                <a:lnTo>
                  <a:pt x="400" y="2764"/>
                </a:lnTo>
                <a:lnTo>
                  <a:pt x="277" y="2795"/>
                </a:lnTo>
                <a:lnTo>
                  <a:pt x="92" y="3010"/>
                </a:lnTo>
                <a:lnTo>
                  <a:pt x="0" y="3409"/>
                </a:lnTo>
                <a:lnTo>
                  <a:pt x="62" y="3440"/>
                </a:lnTo>
                <a:lnTo>
                  <a:pt x="154" y="3654"/>
                </a:lnTo>
                <a:lnTo>
                  <a:pt x="123" y="3747"/>
                </a:lnTo>
                <a:lnTo>
                  <a:pt x="215" y="3900"/>
                </a:lnTo>
                <a:lnTo>
                  <a:pt x="307" y="3931"/>
                </a:lnTo>
                <a:lnTo>
                  <a:pt x="553" y="4115"/>
                </a:lnTo>
                <a:lnTo>
                  <a:pt x="614" y="4330"/>
                </a:lnTo>
                <a:lnTo>
                  <a:pt x="799" y="4422"/>
                </a:lnTo>
                <a:lnTo>
                  <a:pt x="860" y="4484"/>
                </a:lnTo>
                <a:lnTo>
                  <a:pt x="1014" y="4514"/>
                </a:lnTo>
                <a:lnTo>
                  <a:pt x="1198" y="4760"/>
                </a:lnTo>
                <a:close/>
                <a:moveTo>
                  <a:pt x="2457" y="3286"/>
                </a:moveTo>
                <a:lnTo>
                  <a:pt x="2488" y="3225"/>
                </a:lnTo>
                <a:lnTo>
                  <a:pt x="2641" y="3225"/>
                </a:lnTo>
                <a:lnTo>
                  <a:pt x="2702" y="3317"/>
                </a:lnTo>
                <a:lnTo>
                  <a:pt x="2580" y="3409"/>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7"/>
          <p:cNvSpPr/>
          <p:nvPr/>
        </p:nvSpPr>
        <p:spPr>
          <a:xfrm>
            <a:off x="4305234" y="1949614"/>
            <a:ext cx="482329" cy="455903"/>
          </a:xfrm>
          <a:custGeom>
            <a:avLst/>
            <a:gdLst/>
            <a:ahLst/>
            <a:cxnLst/>
            <a:rect l="l" t="t" r="r" b="b"/>
            <a:pathLst>
              <a:path w="16582" h="16060" extrusionOk="0">
                <a:moveTo>
                  <a:pt x="16581" y="12406"/>
                </a:moveTo>
                <a:lnTo>
                  <a:pt x="16489" y="12283"/>
                </a:lnTo>
                <a:lnTo>
                  <a:pt x="16367" y="12160"/>
                </a:lnTo>
                <a:lnTo>
                  <a:pt x="16305" y="12099"/>
                </a:lnTo>
                <a:lnTo>
                  <a:pt x="16121" y="11761"/>
                </a:lnTo>
                <a:lnTo>
                  <a:pt x="16029" y="11577"/>
                </a:lnTo>
                <a:lnTo>
                  <a:pt x="15875" y="11484"/>
                </a:lnTo>
                <a:lnTo>
                  <a:pt x="15568" y="11454"/>
                </a:lnTo>
                <a:lnTo>
                  <a:pt x="15230" y="11454"/>
                </a:lnTo>
                <a:lnTo>
                  <a:pt x="15138" y="11362"/>
                </a:lnTo>
                <a:lnTo>
                  <a:pt x="15108" y="11208"/>
                </a:lnTo>
                <a:lnTo>
                  <a:pt x="15015" y="11116"/>
                </a:lnTo>
                <a:lnTo>
                  <a:pt x="14985" y="10870"/>
                </a:lnTo>
                <a:lnTo>
                  <a:pt x="15015" y="10778"/>
                </a:lnTo>
                <a:lnTo>
                  <a:pt x="14985" y="10563"/>
                </a:lnTo>
                <a:lnTo>
                  <a:pt x="14923" y="10502"/>
                </a:lnTo>
                <a:lnTo>
                  <a:pt x="14770" y="10195"/>
                </a:lnTo>
                <a:lnTo>
                  <a:pt x="14555" y="9949"/>
                </a:lnTo>
                <a:lnTo>
                  <a:pt x="14463" y="9796"/>
                </a:lnTo>
                <a:lnTo>
                  <a:pt x="14524" y="9765"/>
                </a:lnTo>
                <a:lnTo>
                  <a:pt x="14586" y="9673"/>
                </a:lnTo>
                <a:lnTo>
                  <a:pt x="14770" y="9519"/>
                </a:lnTo>
                <a:lnTo>
                  <a:pt x="14831" y="9396"/>
                </a:lnTo>
                <a:lnTo>
                  <a:pt x="14801" y="9120"/>
                </a:lnTo>
                <a:lnTo>
                  <a:pt x="14739" y="8936"/>
                </a:lnTo>
                <a:lnTo>
                  <a:pt x="14770" y="8844"/>
                </a:lnTo>
                <a:lnTo>
                  <a:pt x="14831" y="8383"/>
                </a:lnTo>
                <a:lnTo>
                  <a:pt x="14739" y="8137"/>
                </a:lnTo>
                <a:lnTo>
                  <a:pt x="14708" y="7738"/>
                </a:lnTo>
                <a:lnTo>
                  <a:pt x="14708" y="7646"/>
                </a:lnTo>
                <a:lnTo>
                  <a:pt x="14678" y="7339"/>
                </a:lnTo>
                <a:lnTo>
                  <a:pt x="14678" y="6786"/>
                </a:lnTo>
                <a:lnTo>
                  <a:pt x="14586" y="6602"/>
                </a:lnTo>
                <a:lnTo>
                  <a:pt x="14493" y="6541"/>
                </a:lnTo>
                <a:lnTo>
                  <a:pt x="14493" y="6264"/>
                </a:lnTo>
                <a:lnTo>
                  <a:pt x="14586" y="6203"/>
                </a:lnTo>
                <a:lnTo>
                  <a:pt x="14064" y="4545"/>
                </a:lnTo>
                <a:lnTo>
                  <a:pt x="13849" y="4330"/>
                </a:lnTo>
                <a:lnTo>
                  <a:pt x="13726" y="4299"/>
                </a:lnTo>
                <a:lnTo>
                  <a:pt x="13634" y="4207"/>
                </a:lnTo>
                <a:lnTo>
                  <a:pt x="13449" y="4115"/>
                </a:lnTo>
                <a:lnTo>
                  <a:pt x="13388" y="3931"/>
                </a:lnTo>
                <a:lnTo>
                  <a:pt x="13142" y="3716"/>
                </a:lnTo>
                <a:lnTo>
                  <a:pt x="13081" y="3685"/>
                </a:lnTo>
                <a:lnTo>
                  <a:pt x="12958" y="3532"/>
                </a:lnTo>
                <a:lnTo>
                  <a:pt x="13020" y="3439"/>
                </a:lnTo>
                <a:lnTo>
                  <a:pt x="12897" y="3225"/>
                </a:lnTo>
                <a:lnTo>
                  <a:pt x="12835" y="3194"/>
                </a:lnTo>
                <a:lnTo>
                  <a:pt x="12958" y="2795"/>
                </a:lnTo>
                <a:lnTo>
                  <a:pt x="13142" y="2580"/>
                </a:lnTo>
                <a:lnTo>
                  <a:pt x="13265" y="2518"/>
                </a:lnTo>
                <a:lnTo>
                  <a:pt x="13327" y="2426"/>
                </a:lnTo>
                <a:lnTo>
                  <a:pt x="13419" y="2365"/>
                </a:lnTo>
                <a:lnTo>
                  <a:pt x="13480" y="2058"/>
                </a:lnTo>
                <a:lnTo>
                  <a:pt x="13572" y="1966"/>
                </a:lnTo>
                <a:lnTo>
                  <a:pt x="13449" y="1873"/>
                </a:lnTo>
                <a:lnTo>
                  <a:pt x="13511" y="1751"/>
                </a:lnTo>
                <a:lnTo>
                  <a:pt x="13572" y="1689"/>
                </a:lnTo>
                <a:lnTo>
                  <a:pt x="13572" y="1628"/>
                </a:lnTo>
                <a:lnTo>
                  <a:pt x="13480" y="1505"/>
                </a:lnTo>
                <a:lnTo>
                  <a:pt x="13419" y="1290"/>
                </a:lnTo>
                <a:lnTo>
                  <a:pt x="13572" y="922"/>
                </a:lnTo>
                <a:lnTo>
                  <a:pt x="13572" y="645"/>
                </a:lnTo>
                <a:lnTo>
                  <a:pt x="13603" y="400"/>
                </a:lnTo>
                <a:lnTo>
                  <a:pt x="13572" y="307"/>
                </a:lnTo>
                <a:lnTo>
                  <a:pt x="13572" y="185"/>
                </a:lnTo>
                <a:lnTo>
                  <a:pt x="13542" y="123"/>
                </a:lnTo>
                <a:lnTo>
                  <a:pt x="13296" y="185"/>
                </a:lnTo>
                <a:lnTo>
                  <a:pt x="13173" y="154"/>
                </a:lnTo>
                <a:lnTo>
                  <a:pt x="12835" y="246"/>
                </a:lnTo>
                <a:lnTo>
                  <a:pt x="12651" y="93"/>
                </a:lnTo>
                <a:lnTo>
                  <a:pt x="12436" y="0"/>
                </a:lnTo>
                <a:lnTo>
                  <a:pt x="12436" y="93"/>
                </a:lnTo>
                <a:lnTo>
                  <a:pt x="12283" y="246"/>
                </a:lnTo>
                <a:lnTo>
                  <a:pt x="12006" y="215"/>
                </a:lnTo>
                <a:lnTo>
                  <a:pt x="11976" y="62"/>
                </a:lnTo>
                <a:lnTo>
                  <a:pt x="11853" y="0"/>
                </a:lnTo>
                <a:lnTo>
                  <a:pt x="11669" y="31"/>
                </a:lnTo>
                <a:lnTo>
                  <a:pt x="11638" y="154"/>
                </a:lnTo>
                <a:lnTo>
                  <a:pt x="11484" y="185"/>
                </a:lnTo>
                <a:lnTo>
                  <a:pt x="11423" y="307"/>
                </a:lnTo>
                <a:lnTo>
                  <a:pt x="11300" y="246"/>
                </a:lnTo>
                <a:lnTo>
                  <a:pt x="11177" y="246"/>
                </a:lnTo>
                <a:lnTo>
                  <a:pt x="10993" y="400"/>
                </a:lnTo>
                <a:lnTo>
                  <a:pt x="10809" y="400"/>
                </a:lnTo>
                <a:lnTo>
                  <a:pt x="10717" y="215"/>
                </a:lnTo>
                <a:lnTo>
                  <a:pt x="10471" y="215"/>
                </a:lnTo>
                <a:lnTo>
                  <a:pt x="10379" y="185"/>
                </a:lnTo>
                <a:lnTo>
                  <a:pt x="10164" y="215"/>
                </a:lnTo>
                <a:lnTo>
                  <a:pt x="9980" y="185"/>
                </a:lnTo>
                <a:lnTo>
                  <a:pt x="9918" y="215"/>
                </a:lnTo>
                <a:lnTo>
                  <a:pt x="9765" y="154"/>
                </a:lnTo>
                <a:lnTo>
                  <a:pt x="9642" y="185"/>
                </a:lnTo>
                <a:lnTo>
                  <a:pt x="9581" y="338"/>
                </a:lnTo>
                <a:lnTo>
                  <a:pt x="9396" y="338"/>
                </a:lnTo>
                <a:lnTo>
                  <a:pt x="9243" y="277"/>
                </a:lnTo>
                <a:lnTo>
                  <a:pt x="9028" y="492"/>
                </a:lnTo>
                <a:lnTo>
                  <a:pt x="8905" y="492"/>
                </a:lnTo>
                <a:lnTo>
                  <a:pt x="8721" y="369"/>
                </a:lnTo>
                <a:lnTo>
                  <a:pt x="8537" y="430"/>
                </a:lnTo>
                <a:lnTo>
                  <a:pt x="8229" y="461"/>
                </a:lnTo>
                <a:lnTo>
                  <a:pt x="8045" y="430"/>
                </a:lnTo>
                <a:lnTo>
                  <a:pt x="7646" y="737"/>
                </a:lnTo>
                <a:lnTo>
                  <a:pt x="7400" y="768"/>
                </a:lnTo>
                <a:lnTo>
                  <a:pt x="7278" y="768"/>
                </a:lnTo>
                <a:lnTo>
                  <a:pt x="7093" y="891"/>
                </a:lnTo>
                <a:lnTo>
                  <a:pt x="7093" y="1014"/>
                </a:lnTo>
                <a:lnTo>
                  <a:pt x="6971" y="1167"/>
                </a:lnTo>
                <a:lnTo>
                  <a:pt x="6878" y="1167"/>
                </a:lnTo>
                <a:lnTo>
                  <a:pt x="6848" y="1106"/>
                </a:lnTo>
                <a:lnTo>
                  <a:pt x="6725" y="1106"/>
                </a:lnTo>
                <a:lnTo>
                  <a:pt x="6633" y="1167"/>
                </a:lnTo>
                <a:lnTo>
                  <a:pt x="6571" y="1229"/>
                </a:lnTo>
                <a:lnTo>
                  <a:pt x="6356" y="1259"/>
                </a:lnTo>
                <a:lnTo>
                  <a:pt x="6141" y="1351"/>
                </a:lnTo>
                <a:lnTo>
                  <a:pt x="6049" y="1444"/>
                </a:lnTo>
                <a:lnTo>
                  <a:pt x="6019" y="1536"/>
                </a:lnTo>
                <a:lnTo>
                  <a:pt x="5865" y="1720"/>
                </a:lnTo>
                <a:lnTo>
                  <a:pt x="5619" y="1812"/>
                </a:lnTo>
                <a:lnTo>
                  <a:pt x="5374" y="1812"/>
                </a:lnTo>
                <a:lnTo>
                  <a:pt x="5435" y="1904"/>
                </a:lnTo>
                <a:lnTo>
                  <a:pt x="5497" y="1996"/>
                </a:lnTo>
                <a:lnTo>
                  <a:pt x="5589" y="2119"/>
                </a:lnTo>
                <a:lnTo>
                  <a:pt x="5589" y="2273"/>
                </a:lnTo>
                <a:lnTo>
                  <a:pt x="5619" y="2334"/>
                </a:lnTo>
                <a:lnTo>
                  <a:pt x="5650" y="2580"/>
                </a:lnTo>
                <a:lnTo>
                  <a:pt x="5650" y="2917"/>
                </a:lnTo>
                <a:lnTo>
                  <a:pt x="5681" y="3040"/>
                </a:lnTo>
                <a:lnTo>
                  <a:pt x="5742" y="3654"/>
                </a:lnTo>
                <a:lnTo>
                  <a:pt x="5865" y="3900"/>
                </a:lnTo>
                <a:lnTo>
                  <a:pt x="5896" y="4054"/>
                </a:lnTo>
                <a:lnTo>
                  <a:pt x="6019" y="4084"/>
                </a:lnTo>
                <a:lnTo>
                  <a:pt x="6111" y="4176"/>
                </a:lnTo>
                <a:lnTo>
                  <a:pt x="6203" y="4176"/>
                </a:lnTo>
                <a:lnTo>
                  <a:pt x="6264" y="4238"/>
                </a:lnTo>
                <a:lnTo>
                  <a:pt x="6172" y="4453"/>
                </a:lnTo>
                <a:lnTo>
                  <a:pt x="6203" y="4514"/>
                </a:lnTo>
                <a:lnTo>
                  <a:pt x="6080" y="4668"/>
                </a:lnTo>
                <a:lnTo>
                  <a:pt x="5097" y="4668"/>
                </a:lnTo>
                <a:lnTo>
                  <a:pt x="4913" y="4698"/>
                </a:lnTo>
                <a:lnTo>
                  <a:pt x="4729" y="5036"/>
                </a:lnTo>
                <a:lnTo>
                  <a:pt x="4545" y="5190"/>
                </a:lnTo>
                <a:lnTo>
                  <a:pt x="4453" y="5374"/>
                </a:lnTo>
                <a:lnTo>
                  <a:pt x="4483" y="5620"/>
                </a:lnTo>
                <a:lnTo>
                  <a:pt x="4391" y="5804"/>
                </a:lnTo>
                <a:lnTo>
                  <a:pt x="3839" y="6203"/>
                </a:lnTo>
                <a:lnTo>
                  <a:pt x="2948" y="6694"/>
                </a:lnTo>
                <a:lnTo>
                  <a:pt x="2272" y="7093"/>
                </a:lnTo>
                <a:lnTo>
                  <a:pt x="1935" y="7155"/>
                </a:lnTo>
                <a:lnTo>
                  <a:pt x="1628" y="7186"/>
                </a:lnTo>
                <a:lnTo>
                  <a:pt x="1474" y="7216"/>
                </a:lnTo>
                <a:lnTo>
                  <a:pt x="1228" y="7216"/>
                </a:lnTo>
                <a:lnTo>
                  <a:pt x="799" y="7308"/>
                </a:lnTo>
                <a:lnTo>
                  <a:pt x="553" y="7462"/>
                </a:lnTo>
                <a:lnTo>
                  <a:pt x="399" y="7677"/>
                </a:lnTo>
                <a:lnTo>
                  <a:pt x="0" y="7953"/>
                </a:lnTo>
                <a:lnTo>
                  <a:pt x="0" y="8659"/>
                </a:lnTo>
                <a:lnTo>
                  <a:pt x="0" y="8659"/>
                </a:lnTo>
                <a:lnTo>
                  <a:pt x="0" y="8905"/>
                </a:lnTo>
                <a:lnTo>
                  <a:pt x="0" y="8905"/>
                </a:lnTo>
                <a:lnTo>
                  <a:pt x="0" y="8874"/>
                </a:lnTo>
                <a:lnTo>
                  <a:pt x="3009" y="10901"/>
                </a:lnTo>
                <a:lnTo>
                  <a:pt x="2979" y="10901"/>
                </a:lnTo>
                <a:lnTo>
                  <a:pt x="8414" y="14494"/>
                </a:lnTo>
                <a:lnTo>
                  <a:pt x="8506" y="14893"/>
                </a:lnTo>
                <a:lnTo>
                  <a:pt x="8690" y="15046"/>
                </a:lnTo>
                <a:lnTo>
                  <a:pt x="8966" y="15046"/>
                </a:lnTo>
                <a:lnTo>
                  <a:pt x="9212" y="15108"/>
                </a:lnTo>
                <a:lnTo>
                  <a:pt x="9366" y="15292"/>
                </a:lnTo>
                <a:lnTo>
                  <a:pt x="9550" y="15353"/>
                </a:lnTo>
                <a:lnTo>
                  <a:pt x="9734" y="15507"/>
                </a:lnTo>
                <a:lnTo>
                  <a:pt x="9703" y="15630"/>
                </a:lnTo>
                <a:lnTo>
                  <a:pt x="9642" y="15875"/>
                </a:lnTo>
                <a:lnTo>
                  <a:pt x="9703" y="15998"/>
                </a:lnTo>
                <a:lnTo>
                  <a:pt x="9888" y="16060"/>
                </a:lnTo>
                <a:lnTo>
                  <a:pt x="10287" y="16029"/>
                </a:lnTo>
                <a:lnTo>
                  <a:pt x="10594" y="15937"/>
                </a:lnTo>
                <a:lnTo>
                  <a:pt x="10594" y="15937"/>
                </a:lnTo>
                <a:lnTo>
                  <a:pt x="10594" y="15937"/>
                </a:lnTo>
                <a:lnTo>
                  <a:pt x="11853" y="15630"/>
                </a:lnTo>
                <a:lnTo>
                  <a:pt x="12866" y="1467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7"/>
          <p:cNvSpPr/>
          <p:nvPr/>
        </p:nvSpPr>
        <p:spPr>
          <a:xfrm>
            <a:off x="4208549" y="1980187"/>
            <a:ext cx="278544" cy="215073"/>
          </a:xfrm>
          <a:custGeom>
            <a:avLst/>
            <a:gdLst/>
            <a:ahLst/>
            <a:cxnLst/>
            <a:rect l="l" t="t" r="r" b="b"/>
            <a:pathLst>
              <a:path w="9581" h="7585" extrusionOk="0">
                <a:moveTo>
                  <a:pt x="3316" y="7584"/>
                </a:moveTo>
                <a:lnTo>
                  <a:pt x="3316" y="6878"/>
                </a:lnTo>
                <a:lnTo>
                  <a:pt x="3715" y="6602"/>
                </a:lnTo>
                <a:lnTo>
                  <a:pt x="3869" y="6387"/>
                </a:lnTo>
                <a:lnTo>
                  <a:pt x="4115" y="6233"/>
                </a:lnTo>
                <a:lnTo>
                  <a:pt x="4544" y="6141"/>
                </a:lnTo>
                <a:lnTo>
                  <a:pt x="4790" y="6141"/>
                </a:lnTo>
                <a:lnTo>
                  <a:pt x="4944" y="6111"/>
                </a:lnTo>
                <a:lnTo>
                  <a:pt x="5251" y="6080"/>
                </a:lnTo>
                <a:lnTo>
                  <a:pt x="5588" y="6018"/>
                </a:lnTo>
                <a:lnTo>
                  <a:pt x="6264" y="5619"/>
                </a:lnTo>
                <a:lnTo>
                  <a:pt x="7155" y="5128"/>
                </a:lnTo>
                <a:lnTo>
                  <a:pt x="7707" y="4729"/>
                </a:lnTo>
                <a:lnTo>
                  <a:pt x="7799" y="4545"/>
                </a:lnTo>
                <a:lnTo>
                  <a:pt x="7769" y="4299"/>
                </a:lnTo>
                <a:lnTo>
                  <a:pt x="7861" y="4115"/>
                </a:lnTo>
                <a:lnTo>
                  <a:pt x="8045" y="3961"/>
                </a:lnTo>
                <a:lnTo>
                  <a:pt x="8229" y="3623"/>
                </a:lnTo>
                <a:lnTo>
                  <a:pt x="8413" y="3593"/>
                </a:lnTo>
                <a:lnTo>
                  <a:pt x="9396" y="3593"/>
                </a:lnTo>
                <a:lnTo>
                  <a:pt x="9519" y="3439"/>
                </a:lnTo>
                <a:lnTo>
                  <a:pt x="9488" y="3378"/>
                </a:lnTo>
                <a:lnTo>
                  <a:pt x="9580" y="3163"/>
                </a:lnTo>
                <a:lnTo>
                  <a:pt x="9519" y="3101"/>
                </a:lnTo>
                <a:lnTo>
                  <a:pt x="9427" y="3101"/>
                </a:lnTo>
                <a:lnTo>
                  <a:pt x="9335" y="3009"/>
                </a:lnTo>
                <a:lnTo>
                  <a:pt x="9212" y="2979"/>
                </a:lnTo>
                <a:lnTo>
                  <a:pt x="9181" y="2825"/>
                </a:lnTo>
                <a:lnTo>
                  <a:pt x="9058" y="2579"/>
                </a:lnTo>
                <a:lnTo>
                  <a:pt x="8997" y="1965"/>
                </a:lnTo>
                <a:lnTo>
                  <a:pt x="8966" y="1842"/>
                </a:lnTo>
                <a:lnTo>
                  <a:pt x="8966" y="1505"/>
                </a:lnTo>
                <a:lnTo>
                  <a:pt x="8935" y="1259"/>
                </a:lnTo>
                <a:lnTo>
                  <a:pt x="8905" y="1198"/>
                </a:lnTo>
                <a:lnTo>
                  <a:pt x="8905" y="1044"/>
                </a:lnTo>
                <a:lnTo>
                  <a:pt x="8813" y="921"/>
                </a:lnTo>
                <a:lnTo>
                  <a:pt x="8751" y="829"/>
                </a:lnTo>
                <a:lnTo>
                  <a:pt x="8690" y="737"/>
                </a:lnTo>
                <a:lnTo>
                  <a:pt x="8598" y="737"/>
                </a:lnTo>
                <a:lnTo>
                  <a:pt x="8106" y="706"/>
                </a:lnTo>
                <a:lnTo>
                  <a:pt x="8014" y="584"/>
                </a:lnTo>
                <a:lnTo>
                  <a:pt x="7984" y="430"/>
                </a:lnTo>
                <a:lnTo>
                  <a:pt x="7922" y="430"/>
                </a:lnTo>
                <a:lnTo>
                  <a:pt x="7891" y="430"/>
                </a:lnTo>
                <a:lnTo>
                  <a:pt x="7769" y="584"/>
                </a:lnTo>
                <a:lnTo>
                  <a:pt x="7492" y="645"/>
                </a:lnTo>
                <a:lnTo>
                  <a:pt x="7216" y="553"/>
                </a:lnTo>
                <a:lnTo>
                  <a:pt x="7093" y="553"/>
                </a:lnTo>
                <a:lnTo>
                  <a:pt x="6909" y="645"/>
                </a:lnTo>
                <a:lnTo>
                  <a:pt x="6663" y="676"/>
                </a:lnTo>
                <a:lnTo>
                  <a:pt x="6479" y="645"/>
                </a:lnTo>
                <a:lnTo>
                  <a:pt x="6264" y="399"/>
                </a:lnTo>
                <a:lnTo>
                  <a:pt x="6172" y="338"/>
                </a:lnTo>
                <a:lnTo>
                  <a:pt x="6141" y="215"/>
                </a:lnTo>
                <a:lnTo>
                  <a:pt x="6141" y="92"/>
                </a:lnTo>
                <a:lnTo>
                  <a:pt x="6172" y="62"/>
                </a:lnTo>
                <a:lnTo>
                  <a:pt x="6110" y="0"/>
                </a:lnTo>
                <a:lnTo>
                  <a:pt x="5957" y="62"/>
                </a:lnTo>
                <a:lnTo>
                  <a:pt x="5896" y="123"/>
                </a:lnTo>
                <a:lnTo>
                  <a:pt x="5742" y="92"/>
                </a:lnTo>
                <a:lnTo>
                  <a:pt x="5588" y="276"/>
                </a:lnTo>
                <a:lnTo>
                  <a:pt x="5558" y="737"/>
                </a:lnTo>
                <a:lnTo>
                  <a:pt x="5374" y="952"/>
                </a:lnTo>
                <a:lnTo>
                  <a:pt x="5343" y="1290"/>
                </a:lnTo>
                <a:lnTo>
                  <a:pt x="5251" y="1505"/>
                </a:lnTo>
                <a:lnTo>
                  <a:pt x="4852" y="1873"/>
                </a:lnTo>
                <a:lnTo>
                  <a:pt x="4790" y="1873"/>
                </a:lnTo>
                <a:lnTo>
                  <a:pt x="4606" y="1996"/>
                </a:lnTo>
                <a:lnTo>
                  <a:pt x="4299" y="2088"/>
                </a:lnTo>
                <a:lnTo>
                  <a:pt x="4053" y="2334"/>
                </a:lnTo>
                <a:lnTo>
                  <a:pt x="3961" y="2364"/>
                </a:lnTo>
                <a:lnTo>
                  <a:pt x="3654" y="2579"/>
                </a:lnTo>
                <a:lnTo>
                  <a:pt x="3439" y="2641"/>
                </a:lnTo>
                <a:lnTo>
                  <a:pt x="3316" y="2825"/>
                </a:lnTo>
                <a:lnTo>
                  <a:pt x="2948" y="3071"/>
                </a:lnTo>
                <a:lnTo>
                  <a:pt x="3071" y="3378"/>
                </a:lnTo>
                <a:lnTo>
                  <a:pt x="3071" y="3562"/>
                </a:lnTo>
                <a:lnTo>
                  <a:pt x="2733" y="3869"/>
                </a:lnTo>
                <a:lnTo>
                  <a:pt x="2518" y="4299"/>
                </a:lnTo>
                <a:lnTo>
                  <a:pt x="2518" y="4483"/>
                </a:lnTo>
                <a:lnTo>
                  <a:pt x="2641" y="4760"/>
                </a:lnTo>
                <a:lnTo>
                  <a:pt x="2549" y="5067"/>
                </a:lnTo>
                <a:lnTo>
                  <a:pt x="2610" y="5128"/>
                </a:lnTo>
                <a:lnTo>
                  <a:pt x="2702" y="5251"/>
                </a:lnTo>
                <a:lnTo>
                  <a:pt x="2641" y="5496"/>
                </a:lnTo>
                <a:lnTo>
                  <a:pt x="2119" y="6080"/>
                </a:lnTo>
                <a:lnTo>
                  <a:pt x="2057" y="6326"/>
                </a:lnTo>
                <a:lnTo>
                  <a:pt x="1842" y="6571"/>
                </a:lnTo>
                <a:lnTo>
                  <a:pt x="1566" y="6602"/>
                </a:lnTo>
                <a:lnTo>
                  <a:pt x="983" y="7124"/>
                </a:lnTo>
                <a:lnTo>
                  <a:pt x="184" y="7247"/>
                </a:lnTo>
                <a:lnTo>
                  <a:pt x="0" y="7554"/>
                </a:lnTo>
                <a:lnTo>
                  <a:pt x="3316" y="7584"/>
                </a:lnTo>
                <a:lnTo>
                  <a:pt x="3316" y="7584"/>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77"/>
          <p:cNvSpPr/>
          <p:nvPr/>
        </p:nvSpPr>
        <p:spPr>
          <a:xfrm>
            <a:off x="4108568" y="2195267"/>
            <a:ext cx="196088" cy="155525"/>
          </a:xfrm>
          <a:custGeom>
            <a:avLst/>
            <a:gdLst/>
            <a:ahLst/>
            <a:cxnLst/>
            <a:rect l="l" t="t" r="r" b="b"/>
            <a:pathLst>
              <a:path w="6757" h="5498" extrusionOk="0">
                <a:moveTo>
                  <a:pt x="6756" y="277"/>
                </a:moveTo>
                <a:lnTo>
                  <a:pt x="6756" y="31"/>
                </a:lnTo>
                <a:lnTo>
                  <a:pt x="3440" y="1"/>
                </a:lnTo>
                <a:lnTo>
                  <a:pt x="3102" y="431"/>
                </a:lnTo>
                <a:lnTo>
                  <a:pt x="3102" y="768"/>
                </a:lnTo>
                <a:lnTo>
                  <a:pt x="2949" y="768"/>
                </a:lnTo>
                <a:lnTo>
                  <a:pt x="2365" y="1075"/>
                </a:lnTo>
                <a:lnTo>
                  <a:pt x="2335" y="1229"/>
                </a:lnTo>
                <a:lnTo>
                  <a:pt x="2089" y="1352"/>
                </a:lnTo>
                <a:lnTo>
                  <a:pt x="2150" y="1567"/>
                </a:lnTo>
                <a:lnTo>
                  <a:pt x="1659" y="2304"/>
                </a:lnTo>
                <a:lnTo>
                  <a:pt x="1628" y="2549"/>
                </a:lnTo>
                <a:lnTo>
                  <a:pt x="1229" y="2918"/>
                </a:lnTo>
                <a:lnTo>
                  <a:pt x="1137" y="2979"/>
                </a:lnTo>
                <a:lnTo>
                  <a:pt x="922" y="3409"/>
                </a:lnTo>
                <a:lnTo>
                  <a:pt x="953" y="3532"/>
                </a:lnTo>
                <a:lnTo>
                  <a:pt x="615" y="3993"/>
                </a:lnTo>
                <a:lnTo>
                  <a:pt x="584" y="4054"/>
                </a:lnTo>
                <a:lnTo>
                  <a:pt x="707" y="4146"/>
                </a:lnTo>
                <a:lnTo>
                  <a:pt x="554" y="4207"/>
                </a:lnTo>
                <a:lnTo>
                  <a:pt x="277" y="4668"/>
                </a:lnTo>
                <a:lnTo>
                  <a:pt x="185" y="4699"/>
                </a:lnTo>
                <a:lnTo>
                  <a:pt x="62" y="4822"/>
                </a:lnTo>
                <a:lnTo>
                  <a:pt x="62" y="5037"/>
                </a:lnTo>
                <a:lnTo>
                  <a:pt x="1" y="5221"/>
                </a:lnTo>
                <a:lnTo>
                  <a:pt x="1" y="5497"/>
                </a:lnTo>
                <a:lnTo>
                  <a:pt x="3317" y="5466"/>
                </a:lnTo>
                <a:lnTo>
                  <a:pt x="3286" y="3931"/>
                </a:lnTo>
                <a:lnTo>
                  <a:pt x="3379" y="3716"/>
                </a:lnTo>
                <a:lnTo>
                  <a:pt x="3563" y="3593"/>
                </a:lnTo>
                <a:lnTo>
                  <a:pt x="3778" y="3563"/>
                </a:lnTo>
                <a:lnTo>
                  <a:pt x="4054" y="3563"/>
                </a:lnTo>
                <a:lnTo>
                  <a:pt x="4116" y="1383"/>
                </a:lnTo>
                <a:lnTo>
                  <a:pt x="6726" y="1413"/>
                </a:lnTo>
                <a:lnTo>
                  <a:pt x="6756" y="277"/>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77"/>
          <p:cNvSpPr/>
          <p:nvPr/>
        </p:nvSpPr>
        <p:spPr>
          <a:xfrm>
            <a:off x="4106920" y="2202240"/>
            <a:ext cx="285695" cy="305719"/>
          </a:xfrm>
          <a:custGeom>
            <a:avLst/>
            <a:gdLst/>
            <a:ahLst/>
            <a:cxnLst/>
            <a:rect l="l" t="t" r="r" b="b"/>
            <a:pathLst>
              <a:path w="9827" h="10779" extrusionOk="0">
                <a:moveTo>
                  <a:pt x="62" y="5251"/>
                </a:moveTo>
                <a:lnTo>
                  <a:pt x="3378" y="5220"/>
                </a:lnTo>
                <a:lnTo>
                  <a:pt x="3347" y="3685"/>
                </a:lnTo>
                <a:lnTo>
                  <a:pt x="3440" y="3470"/>
                </a:lnTo>
                <a:lnTo>
                  <a:pt x="3624" y="3347"/>
                </a:lnTo>
                <a:lnTo>
                  <a:pt x="3839" y="3317"/>
                </a:lnTo>
                <a:lnTo>
                  <a:pt x="4115" y="3317"/>
                </a:lnTo>
                <a:lnTo>
                  <a:pt x="4177" y="1137"/>
                </a:lnTo>
                <a:lnTo>
                  <a:pt x="6787" y="1167"/>
                </a:lnTo>
                <a:lnTo>
                  <a:pt x="6817" y="0"/>
                </a:lnTo>
                <a:lnTo>
                  <a:pt x="9826" y="2027"/>
                </a:lnTo>
                <a:lnTo>
                  <a:pt x="9796" y="2027"/>
                </a:lnTo>
                <a:lnTo>
                  <a:pt x="9796" y="2027"/>
                </a:lnTo>
                <a:lnTo>
                  <a:pt x="8813" y="2058"/>
                </a:lnTo>
                <a:lnTo>
                  <a:pt x="9427" y="9335"/>
                </a:lnTo>
                <a:lnTo>
                  <a:pt x="9704" y="9489"/>
                </a:lnTo>
                <a:lnTo>
                  <a:pt x="9427" y="10256"/>
                </a:lnTo>
                <a:lnTo>
                  <a:pt x="6479" y="10256"/>
                </a:lnTo>
                <a:lnTo>
                  <a:pt x="6387" y="10225"/>
                </a:lnTo>
                <a:lnTo>
                  <a:pt x="6295" y="10103"/>
                </a:lnTo>
                <a:lnTo>
                  <a:pt x="6203" y="10103"/>
                </a:lnTo>
                <a:lnTo>
                  <a:pt x="6050" y="10256"/>
                </a:lnTo>
                <a:lnTo>
                  <a:pt x="5957" y="10164"/>
                </a:lnTo>
                <a:lnTo>
                  <a:pt x="5957" y="9918"/>
                </a:lnTo>
                <a:lnTo>
                  <a:pt x="5773" y="9857"/>
                </a:lnTo>
                <a:lnTo>
                  <a:pt x="5343" y="10041"/>
                </a:lnTo>
                <a:lnTo>
                  <a:pt x="5128" y="10410"/>
                </a:lnTo>
                <a:lnTo>
                  <a:pt x="5067" y="10348"/>
                </a:lnTo>
                <a:lnTo>
                  <a:pt x="4913" y="10103"/>
                </a:lnTo>
                <a:lnTo>
                  <a:pt x="4883" y="9888"/>
                </a:lnTo>
                <a:lnTo>
                  <a:pt x="4699" y="9888"/>
                </a:lnTo>
                <a:lnTo>
                  <a:pt x="4422" y="9949"/>
                </a:lnTo>
                <a:lnTo>
                  <a:pt x="4422" y="10287"/>
                </a:lnTo>
                <a:lnTo>
                  <a:pt x="4453" y="10379"/>
                </a:lnTo>
                <a:lnTo>
                  <a:pt x="4361" y="10625"/>
                </a:lnTo>
                <a:lnTo>
                  <a:pt x="4084" y="10625"/>
                </a:lnTo>
                <a:lnTo>
                  <a:pt x="3900" y="10778"/>
                </a:lnTo>
                <a:lnTo>
                  <a:pt x="3900" y="10778"/>
                </a:lnTo>
                <a:lnTo>
                  <a:pt x="3869" y="10655"/>
                </a:lnTo>
                <a:lnTo>
                  <a:pt x="3624" y="10533"/>
                </a:lnTo>
                <a:lnTo>
                  <a:pt x="3501" y="10471"/>
                </a:lnTo>
                <a:lnTo>
                  <a:pt x="3440" y="10287"/>
                </a:lnTo>
                <a:lnTo>
                  <a:pt x="3255" y="10256"/>
                </a:lnTo>
                <a:lnTo>
                  <a:pt x="3255" y="10072"/>
                </a:lnTo>
                <a:lnTo>
                  <a:pt x="3102" y="9918"/>
                </a:lnTo>
                <a:lnTo>
                  <a:pt x="3071" y="9703"/>
                </a:lnTo>
                <a:lnTo>
                  <a:pt x="2979" y="9642"/>
                </a:lnTo>
                <a:lnTo>
                  <a:pt x="2856" y="9673"/>
                </a:lnTo>
                <a:lnTo>
                  <a:pt x="2795" y="9611"/>
                </a:lnTo>
                <a:lnTo>
                  <a:pt x="2641" y="9673"/>
                </a:lnTo>
                <a:lnTo>
                  <a:pt x="2549" y="9642"/>
                </a:lnTo>
                <a:lnTo>
                  <a:pt x="2549" y="9550"/>
                </a:lnTo>
                <a:lnTo>
                  <a:pt x="2365" y="9335"/>
                </a:lnTo>
                <a:lnTo>
                  <a:pt x="2150" y="9274"/>
                </a:lnTo>
                <a:lnTo>
                  <a:pt x="1751" y="9151"/>
                </a:lnTo>
                <a:lnTo>
                  <a:pt x="1628" y="9151"/>
                </a:lnTo>
                <a:lnTo>
                  <a:pt x="1198" y="9304"/>
                </a:lnTo>
                <a:lnTo>
                  <a:pt x="737" y="9396"/>
                </a:lnTo>
                <a:lnTo>
                  <a:pt x="584" y="9550"/>
                </a:lnTo>
                <a:lnTo>
                  <a:pt x="461" y="9550"/>
                </a:lnTo>
                <a:lnTo>
                  <a:pt x="308" y="9642"/>
                </a:lnTo>
                <a:lnTo>
                  <a:pt x="369" y="9304"/>
                </a:lnTo>
                <a:lnTo>
                  <a:pt x="492" y="8813"/>
                </a:lnTo>
                <a:lnTo>
                  <a:pt x="707" y="8506"/>
                </a:lnTo>
                <a:lnTo>
                  <a:pt x="768" y="7923"/>
                </a:lnTo>
                <a:lnTo>
                  <a:pt x="584" y="7063"/>
                </a:lnTo>
                <a:lnTo>
                  <a:pt x="338" y="6694"/>
                </a:lnTo>
                <a:lnTo>
                  <a:pt x="461" y="6633"/>
                </a:lnTo>
                <a:lnTo>
                  <a:pt x="553" y="6633"/>
                </a:lnTo>
                <a:lnTo>
                  <a:pt x="615" y="6357"/>
                </a:lnTo>
                <a:lnTo>
                  <a:pt x="553" y="6172"/>
                </a:lnTo>
                <a:lnTo>
                  <a:pt x="676" y="6080"/>
                </a:lnTo>
                <a:lnTo>
                  <a:pt x="430" y="5712"/>
                </a:lnTo>
                <a:lnTo>
                  <a:pt x="338" y="5804"/>
                </a:lnTo>
                <a:lnTo>
                  <a:pt x="246" y="5773"/>
                </a:lnTo>
                <a:lnTo>
                  <a:pt x="185" y="5558"/>
                </a:lnTo>
                <a:lnTo>
                  <a:pt x="1" y="5773"/>
                </a:lnTo>
                <a:lnTo>
                  <a:pt x="1" y="5466"/>
                </a:lnTo>
                <a:lnTo>
                  <a:pt x="62" y="5282"/>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7"/>
          <p:cNvSpPr/>
          <p:nvPr/>
        </p:nvSpPr>
        <p:spPr>
          <a:xfrm>
            <a:off x="4220086" y="2259630"/>
            <a:ext cx="392799" cy="355639"/>
          </a:xfrm>
          <a:custGeom>
            <a:avLst/>
            <a:gdLst/>
            <a:ahLst/>
            <a:cxnLst/>
            <a:rect l="l" t="t" r="r" b="b"/>
            <a:pathLst>
              <a:path w="13511" h="12528" extrusionOk="0">
                <a:moveTo>
                  <a:pt x="0" y="8751"/>
                </a:moveTo>
                <a:lnTo>
                  <a:pt x="184" y="8598"/>
                </a:lnTo>
                <a:lnTo>
                  <a:pt x="461" y="8598"/>
                </a:lnTo>
                <a:lnTo>
                  <a:pt x="553" y="8352"/>
                </a:lnTo>
                <a:lnTo>
                  <a:pt x="522" y="8260"/>
                </a:lnTo>
                <a:lnTo>
                  <a:pt x="522" y="7922"/>
                </a:lnTo>
                <a:lnTo>
                  <a:pt x="799" y="7861"/>
                </a:lnTo>
                <a:lnTo>
                  <a:pt x="983" y="7861"/>
                </a:lnTo>
                <a:lnTo>
                  <a:pt x="1013" y="8076"/>
                </a:lnTo>
                <a:lnTo>
                  <a:pt x="1167" y="8321"/>
                </a:lnTo>
                <a:lnTo>
                  <a:pt x="1228" y="8383"/>
                </a:lnTo>
                <a:lnTo>
                  <a:pt x="1443" y="8014"/>
                </a:lnTo>
                <a:lnTo>
                  <a:pt x="1873" y="7830"/>
                </a:lnTo>
                <a:lnTo>
                  <a:pt x="2057" y="7891"/>
                </a:lnTo>
                <a:lnTo>
                  <a:pt x="2057" y="8137"/>
                </a:lnTo>
                <a:lnTo>
                  <a:pt x="2150" y="8229"/>
                </a:lnTo>
                <a:lnTo>
                  <a:pt x="2303" y="8076"/>
                </a:lnTo>
                <a:lnTo>
                  <a:pt x="2395" y="8076"/>
                </a:lnTo>
                <a:lnTo>
                  <a:pt x="2487" y="8198"/>
                </a:lnTo>
                <a:lnTo>
                  <a:pt x="2579" y="8229"/>
                </a:lnTo>
                <a:lnTo>
                  <a:pt x="5527" y="8229"/>
                </a:lnTo>
                <a:lnTo>
                  <a:pt x="5804" y="7462"/>
                </a:lnTo>
                <a:lnTo>
                  <a:pt x="5527" y="7308"/>
                </a:lnTo>
                <a:lnTo>
                  <a:pt x="4913" y="31"/>
                </a:lnTo>
                <a:lnTo>
                  <a:pt x="5896" y="0"/>
                </a:lnTo>
                <a:lnTo>
                  <a:pt x="11331" y="3593"/>
                </a:lnTo>
                <a:lnTo>
                  <a:pt x="11423" y="3992"/>
                </a:lnTo>
                <a:lnTo>
                  <a:pt x="11607" y="4145"/>
                </a:lnTo>
                <a:lnTo>
                  <a:pt x="11883" y="4145"/>
                </a:lnTo>
                <a:lnTo>
                  <a:pt x="12129" y="4207"/>
                </a:lnTo>
                <a:lnTo>
                  <a:pt x="12283" y="4391"/>
                </a:lnTo>
                <a:lnTo>
                  <a:pt x="12467" y="4452"/>
                </a:lnTo>
                <a:lnTo>
                  <a:pt x="12651" y="4606"/>
                </a:lnTo>
                <a:lnTo>
                  <a:pt x="12620" y="4729"/>
                </a:lnTo>
                <a:lnTo>
                  <a:pt x="12559" y="4974"/>
                </a:lnTo>
                <a:lnTo>
                  <a:pt x="12620" y="5097"/>
                </a:lnTo>
                <a:lnTo>
                  <a:pt x="12805" y="5159"/>
                </a:lnTo>
                <a:lnTo>
                  <a:pt x="13204" y="5128"/>
                </a:lnTo>
                <a:lnTo>
                  <a:pt x="13511" y="5036"/>
                </a:lnTo>
                <a:lnTo>
                  <a:pt x="13511" y="5036"/>
                </a:lnTo>
                <a:lnTo>
                  <a:pt x="13449" y="6632"/>
                </a:lnTo>
                <a:lnTo>
                  <a:pt x="13419" y="7369"/>
                </a:lnTo>
                <a:lnTo>
                  <a:pt x="13265" y="7462"/>
                </a:lnTo>
                <a:lnTo>
                  <a:pt x="13234" y="7738"/>
                </a:lnTo>
                <a:lnTo>
                  <a:pt x="13204" y="7922"/>
                </a:lnTo>
                <a:lnTo>
                  <a:pt x="12774" y="8137"/>
                </a:lnTo>
                <a:lnTo>
                  <a:pt x="12528" y="8291"/>
                </a:lnTo>
                <a:lnTo>
                  <a:pt x="12283" y="8291"/>
                </a:lnTo>
                <a:lnTo>
                  <a:pt x="12037" y="8444"/>
                </a:lnTo>
                <a:lnTo>
                  <a:pt x="11883" y="8444"/>
                </a:lnTo>
                <a:lnTo>
                  <a:pt x="11515" y="8444"/>
                </a:lnTo>
                <a:lnTo>
                  <a:pt x="11300" y="8567"/>
                </a:lnTo>
                <a:lnTo>
                  <a:pt x="11116" y="8536"/>
                </a:lnTo>
                <a:lnTo>
                  <a:pt x="10532" y="8598"/>
                </a:lnTo>
                <a:lnTo>
                  <a:pt x="10348" y="8536"/>
                </a:lnTo>
                <a:lnTo>
                  <a:pt x="10317" y="8598"/>
                </a:lnTo>
                <a:lnTo>
                  <a:pt x="10256" y="8536"/>
                </a:lnTo>
                <a:lnTo>
                  <a:pt x="10133" y="8506"/>
                </a:lnTo>
                <a:lnTo>
                  <a:pt x="9888" y="8444"/>
                </a:lnTo>
                <a:lnTo>
                  <a:pt x="9673" y="8475"/>
                </a:lnTo>
                <a:lnTo>
                  <a:pt x="9273" y="8536"/>
                </a:lnTo>
                <a:lnTo>
                  <a:pt x="9028" y="8690"/>
                </a:lnTo>
                <a:lnTo>
                  <a:pt x="8813" y="8843"/>
                </a:lnTo>
                <a:lnTo>
                  <a:pt x="8199" y="9212"/>
                </a:lnTo>
                <a:lnTo>
                  <a:pt x="7738" y="9488"/>
                </a:lnTo>
                <a:lnTo>
                  <a:pt x="7677" y="9672"/>
                </a:lnTo>
                <a:lnTo>
                  <a:pt x="7247" y="9795"/>
                </a:lnTo>
                <a:lnTo>
                  <a:pt x="7124" y="9764"/>
                </a:lnTo>
                <a:lnTo>
                  <a:pt x="6878" y="9764"/>
                </a:lnTo>
                <a:lnTo>
                  <a:pt x="6848" y="9887"/>
                </a:lnTo>
                <a:lnTo>
                  <a:pt x="6756" y="9918"/>
                </a:lnTo>
                <a:lnTo>
                  <a:pt x="6571" y="10256"/>
                </a:lnTo>
                <a:lnTo>
                  <a:pt x="6541" y="10379"/>
                </a:lnTo>
                <a:lnTo>
                  <a:pt x="6387" y="10624"/>
                </a:lnTo>
                <a:lnTo>
                  <a:pt x="6141" y="11054"/>
                </a:lnTo>
                <a:lnTo>
                  <a:pt x="5926" y="11208"/>
                </a:lnTo>
                <a:lnTo>
                  <a:pt x="5773" y="11330"/>
                </a:lnTo>
                <a:lnTo>
                  <a:pt x="5834" y="11484"/>
                </a:lnTo>
                <a:lnTo>
                  <a:pt x="5865" y="11730"/>
                </a:lnTo>
                <a:lnTo>
                  <a:pt x="5711" y="11760"/>
                </a:lnTo>
                <a:lnTo>
                  <a:pt x="5681" y="11914"/>
                </a:lnTo>
                <a:lnTo>
                  <a:pt x="5773" y="12037"/>
                </a:lnTo>
                <a:lnTo>
                  <a:pt x="5711" y="12252"/>
                </a:lnTo>
                <a:lnTo>
                  <a:pt x="5619" y="12313"/>
                </a:lnTo>
                <a:lnTo>
                  <a:pt x="5466" y="12528"/>
                </a:lnTo>
                <a:lnTo>
                  <a:pt x="5189" y="12467"/>
                </a:lnTo>
                <a:lnTo>
                  <a:pt x="5128" y="12374"/>
                </a:lnTo>
                <a:lnTo>
                  <a:pt x="5189" y="12313"/>
                </a:lnTo>
                <a:lnTo>
                  <a:pt x="4975" y="12282"/>
                </a:lnTo>
                <a:lnTo>
                  <a:pt x="4698" y="12344"/>
                </a:lnTo>
                <a:lnTo>
                  <a:pt x="4698" y="12405"/>
                </a:lnTo>
                <a:lnTo>
                  <a:pt x="4606" y="12467"/>
                </a:lnTo>
                <a:lnTo>
                  <a:pt x="4268" y="12436"/>
                </a:lnTo>
                <a:lnTo>
                  <a:pt x="4084" y="12344"/>
                </a:lnTo>
                <a:lnTo>
                  <a:pt x="3992" y="12374"/>
                </a:lnTo>
                <a:lnTo>
                  <a:pt x="3746" y="12497"/>
                </a:lnTo>
                <a:lnTo>
                  <a:pt x="3746" y="12374"/>
                </a:lnTo>
                <a:lnTo>
                  <a:pt x="3654" y="12282"/>
                </a:lnTo>
                <a:lnTo>
                  <a:pt x="3439" y="12282"/>
                </a:lnTo>
                <a:lnTo>
                  <a:pt x="3439" y="12190"/>
                </a:lnTo>
                <a:lnTo>
                  <a:pt x="3378" y="12098"/>
                </a:lnTo>
                <a:lnTo>
                  <a:pt x="3378" y="11945"/>
                </a:lnTo>
                <a:lnTo>
                  <a:pt x="3286" y="11945"/>
                </a:lnTo>
                <a:lnTo>
                  <a:pt x="3194" y="12037"/>
                </a:lnTo>
                <a:lnTo>
                  <a:pt x="3040" y="12067"/>
                </a:lnTo>
                <a:lnTo>
                  <a:pt x="3132" y="11852"/>
                </a:lnTo>
                <a:lnTo>
                  <a:pt x="3286" y="11638"/>
                </a:lnTo>
                <a:lnTo>
                  <a:pt x="3286" y="11545"/>
                </a:lnTo>
                <a:lnTo>
                  <a:pt x="3101" y="11515"/>
                </a:lnTo>
                <a:lnTo>
                  <a:pt x="3009" y="11453"/>
                </a:lnTo>
                <a:lnTo>
                  <a:pt x="3040" y="11208"/>
                </a:lnTo>
                <a:lnTo>
                  <a:pt x="2948" y="11023"/>
                </a:lnTo>
                <a:lnTo>
                  <a:pt x="2794" y="10870"/>
                </a:lnTo>
                <a:lnTo>
                  <a:pt x="2764" y="10808"/>
                </a:lnTo>
                <a:lnTo>
                  <a:pt x="2610" y="10839"/>
                </a:lnTo>
                <a:lnTo>
                  <a:pt x="2549" y="10901"/>
                </a:lnTo>
                <a:lnTo>
                  <a:pt x="2334" y="10808"/>
                </a:lnTo>
                <a:lnTo>
                  <a:pt x="2150" y="10808"/>
                </a:lnTo>
                <a:lnTo>
                  <a:pt x="1996" y="11054"/>
                </a:lnTo>
                <a:lnTo>
                  <a:pt x="1904" y="11054"/>
                </a:lnTo>
                <a:lnTo>
                  <a:pt x="1720" y="11177"/>
                </a:lnTo>
                <a:lnTo>
                  <a:pt x="1505" y="11177"/>
                </a:lnTo>
                <a:lnTo>
                  <a:pt x="1321" y="11054"/>
                </a:lnTo>
                <a:lnTo>
                  <a:pt x="1228" y="10993"/>
                </a:lnTo>
                <a:lnTo>
                  <a:pt x="1044" y="11085"/>
                </a:lnTo>
                <a:lnTo>
                  <a:pt x="952" y="11023"/>
                </a:lnTo>
                <a:lnTo>
                  <a:pt x="952" y="11023"/>
                </a:lnTo>
                <a:lnTo>
                  <a:pt x="983" y="10931"/>
                </a:lnTo>
                <a:lnTo>
                  <a:pt x="983" y="10778"/>
                </a:lnTo>
                <a:lnTo>
                  <a:pt x="768" y="10655"/>
                </a:lnTo>
                <a:lnTo>
                  <a:pt x="768" y="10532"/>
                </a:lnTo>
                <a:lnTo>
                  <a:pt x="829" y="10440"/>
                </a:lnTo>
                <a:lnTo>
                  <a:pt x="829" y="10348"/>
                </a:lnTo>
                <a:lnTo>
                  <a:pt x="706" y="10225"/>
                </a:lnTo>
                <a:lnTo>
                  <a:pt x="676" y="10102"/>
                </a:lnTo>
                <a:lnTo>
                  <a:pt x="584" y="10010"/>
                </a:lnTo>
                <a:lnTo>
                  <a:pt x="491" y="10041"/>
                </a:lnTo>
                <a:lnTo>
                  <a:pt x="399" y="9949"/>
                </a:lnTo>
                <a:lnTo>
                  <a:pt x="307" y="9734"/>
                </a:lnTo>
                <a:lnTo>
                  <a:pt x="92" y="9550"/>
                </a:lnTo>
                <a:lnTo>
                  <a:pt x="92" y="9457"/>
                </a:lnTo>
                <a:lnTo>
                  <a:pt x="154" y="9120"/>
                </a:lnTo>
                <a:lnTo>
                  <a:pt x="123" y="8997"/>
                </a:lnTo>
                <a:lnTo>
                  <a:pt x="123" y="8843"/>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7"/>
          <p:cNvSpPr/>
          <p:nvPr/>
        </p:nvSpPr>
        <p:spPr>
          <a:xfrm>
            <a:off x="4385439" y="2499920"/>
            <a:ext cx="181810" cy="128726"/>
          </a:xfrm>
          <a:custGeom>
            <a:avLst/>
            <a:gdLst/>
            <a:ahLst/>
            <a:cxnLst/>
            <a:rect l="l" t="t" r="r" b="b"/>
            <a:pathLst>
              <a:path w="6265" h="4545" extrusionOk="0">
                <a:moveTo>
                  <a:pt x="31" y="3808"/>
                </a:moveTo>
                <a:lnTo>
                  <a:pt x="93" y="3593"/>
                </a:lnTo>
                <a:lnTo>
                  <a:pt x="1" y="3470"/>
                </a:lnTo>
                <a:lnTo>
                  <a:pt x="31" y="3316"/>
                </a:lnTo>
                <a:lnTo>
                  <a:pt x="185" y="3286"/>
                </a:lnTo>
                <a:lnTo>
                  <a:pt x="154" y="3040"/>
                </a:lnTo>
                <a:lnTo>
                  <a:pt x="93" y="2886"/>
                </a:lnTo>
                <a:lnTo>
                  <a:pt x="246" y="2764"/>
                </a:lnTo>
                <a:lnTo>
                  <a:pt x="461" y="2610"/>
                </a:lnTo>
                <a:lnTo>
                  <a:pt x="707" y="2180"/>
                </a:lnTo>
                <a:lnTo>
                  <a:pt x="861" y="1935"/>
                </a:lnTo>
                <a:lnTo>
                  <a:pt x="891" y="1812"/>
                </a:lnTo>
                <a:lnTo>
                  <a:pt x="1076" y="1474"/>
                </a:lnTo>
                <a:lnTo>
                  <a:pt x="1168" y="1443"/>
                </a:lnTo>
                <a:lnTo>
                  <a:pt x="1198" y="1320"/>
                </a:lnTo>
                <a:lnTo>
                  <a:pt x="1444" y="1320"/>
                </a:lnTo>
                <a:lnTo>
                  <a:pt x="1567" y="1351"/>
                </a:lnTo>
                <a:lnTo>
                  <a:pt x="1997" y="1228"/>
                </a:lnTo>
                <a:lnTo>
                  <a:pt x="2058" y="1044"/>
                </a:lnTo>
                <a:lnTo>
                  <a:pt x="2519" y="768"/>
                </a:lnTo>
                <a:lnTo>
                  <a:pt x="3133" y="399"/>
                </a:lnTo>
                <a:lnTo>
                  <a:pt x="3348" y="246"/>
                </a:lnTo>
                <a:lnTo>
                  <a:pt x="3593" y="92"/>
                </a:lnTo>
                <a:lnTo>
                  <a:pt x="3993" y="31"/>
                </a:lnTo>
                <a:lnTo>
                  <a:pt x="4208" y="0"/>
                </a:lnTo>
                <a:lnTo>
                  <a:pt x="4453" y="62"/>
                </a:lnTo>
                <a:lnTo>
                  <a:pt x="4576" y="92"/>
                </a:lnTo>
                <a:lnTo>
                  <a:pt x="4637" y="154"/>
                </a:lnTo>
                <a:lnTo>
                  <a:pt x="4607" y="215"/>
                </a:lnTo>
                <a:lnTo>
                  <a:pt x="4576" y="461"/>
                </a:lnTo>
                <a:lnTo>
                  <a:pt x="4484" y="614"/>
                </a:lnTo>
                <a:lnTo>
                  <a:pt x="4484" y="860"/>
                </a:lnTo>
                <a:lnTo>
                  <a:pt x="5282" y="1382"/>
                </a:lnTo>
                <a:lnTo>
                  <a:pt x="5282" y="1720"/>
                </a:lnTo>
                <a:lnTo>
                  <a:pt x="5559" y="1935"/>
                </a:lnTo>
                <a:lnTo>
                  <a:pt x="5927" y="1750"/>
                </a:lnTo>
                <a:lnTo>
                  <a:pt x="6019" y="1781"/>
                </a:lnTo>
                <a:lnTo>
                  <a:pt x="6050" y="1904"/>
                </a:lnTo>
                <a:lnTo>
                  <a:pt x="6111" y="1965"/>
                </a:lnTo>
                <a:lnTo>
                  <a:pt x="6111" y="2119"/>
                </a:lnTo>
                <a:lnTo>
                  <a:pt x="6019" y="2242"/>
                </a:lnTo>
                <a:lnTo>
                  <a:pt x="6203" y="2487"/>
                </a:lnTo>
                <a:lnTo>
                  <a:pt x="6265" y="2457"/>
                </a:lnTo>
                <a:lnTo>
                  <a:pt x="6265" y="2610"/>
                </a:lnTo>
                <a:lnTo>
                  <a:pt x="6081" y="2825"/>
                </a:lnTo>
                <a:lnTo>
                  <a:pt x="5927" y="2825"/>
                </a:lnTo>
                <a:lnTo>
                  <a:pt x="5681" y="2948"/>
                </a:lnTo>
                <a:lnTo>
                  <a:pt x="5589" y="2917"/>
                </a:lnTo>
                <a:lnTo>
                  <a:pt x="5436" y="3009"/>
                </a:lnTo>
                <a:lnTo>
                  <a:pt x="5436" y="3163"/>
                </a:lnTo>
                <a:lnTo>
                  <a:pt x="5313" y="3255"/>
                </a:lnTo>
                <a:lnTo>
                  <a:pt x="5344" y="3408"/>
                </a:lnTo>
                <a:lnTo>
                  <a:pt x="5129" y="3470"/>
                </a:lnTo>
                <a:lnTo>
                  <a:pt x="5098" y="3562"/>
                </a:lnTo>
                <a:lnTo>
                  <a:pt x="4238" y="3316"/>
                </a:lnTo>
                <a:lnTo>
                  <a:pt x="4177" y="3347"/>
                </a:lnTo>
                <a:lnTo>
                  <a:pt x="4177" y="3347"/>
                </a:lnTo>
                <a:lnTo>
                  <a:pt x="4115" y="3316"/>
                </a:lnTo>
                <a:lnTo>
                  <a:pt x="3900" y="3408"/>
                </a:lnTo>
                <a:lnTo>
                  <a:pt x="3716" y="3408"/>
                </a:lnTo>
                <a:lnTo>
                  <a:pt x="3409" y="3470"/>
                </a:lnTo>
                <a:lnTo>
                  <a:pt x="2979" y="3470"/>
                </a:lnTo>
                <a:lnTo>
                  <a:pt x="2918" y="3501"/>
                </a:lnTo>
                <a:lnTo>
                  <a:pt x="2304" y="3501"/>
                </a:lnTo>
                <a:lnTo>
                  <a:pt x="2027" y="3531"/>
                </a:lnTo>
                <a:lnTo>
                  <a:pt x="1997" y="3716"/>
                </a:lnTo>
                <a:lnTo>
                  <a:pt x="2058" y="3961"/>
                </a:lnTo>
                <a:lnTo>
                  <a:pt x="2120" y="4023"/>
                </a:lnTo>
                <a:lnTo>
                  <a:pt x="2242" y="4268"/>
                </a:lnTo>
                <a:lnTo>
                  <a:pt x="2242" y="4514"/>
                </a:lnTo>
                <a:lnTo>
                  <a:pt x="2058" y="4483"/>
                </a:lnTo>
                <a:lnTo>
                  <a:pt x="1935" y="4391"/>
                </a:lnTo>
                <a:lnTo>
                  <a:pt x="1843" y="4391"/>
                </a:lnTo>
                <a:lnTo>
                  <a:pt x="1659" y="4514"/>
                </a:lnTo>
                <a:lnTo>
                  <a:pt x="1475" y="4545"/>
                </a:lnTo>
                <a:lnTo>
                  <a:pt x="1198" y="4422"/>
                </a:lnTo>
                <a:lnTo>
                  <a:pt x="1137" y="4268"/>
                </a:lnTo>
                <a:lnTo>
                  <a:pt x="953" y="4207"/>
                </a:lnTo>
                <a:lnTo>
                  <a:pt x="830" y="4207"/>
                </a:lnTo>
                <a:lnTo>
                  <a:pt x="738" y="4145"/>
                </a:lnTo>
                <a:lnTo>
                  <a:pt x="615" y="4145"/>
                </a:lnTo>
                <a:lnTo>
                  <a:pt x="308" y="3961"/>
                </a:lnTo>
                <a:lnTo>
                  <a:pt x="62" y="3777"/>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7"/>
          <p:cNvSpPr/>
          <p:nvPr/>
        </p:nvSpPr>
        <p:spPr>
          <a:xfrm>
            <a:off x="4093186" y="2462374"/>
            <a:ext cx="154909" cy="110486"/>
          </a:xfrm>
          <a:custGeom>
            <a:avLst/>
            <a:gdLst/>
            <a:ahLst/>
            <a:cxnLst/>
            <a:rect l="l" t="t" r="r" b="b"/>
            <a:pathLst>
              <a:path w="5344" h="3901" extrusionOk="0">
                <a:moveTo>
                  <a:pt x="769" y="492"/>
                </a:moveTo>
                <a:lnTo>
                  <a:pt x="922" y="400"/>
                </a:lnTo>
                <a:lnTo>
                  <a:pt x="1045" y="400"/>
                </a:lnTo>
                <a:lnTo>
                  <a:pt x="1198" y="246"/>
                </a:lnTo>
                <a:lnTo>
                  <a:pt x="1659" y="154"/>
                </a:lnTo>
                <a:lnTo>
                  <a:pt x="2089" y="1"/>
                </a:lnTo>
                <a:lnTo>
                  <a:pt x="2212" y="1"/>
                </a:lnTo>
                <a:lnTo>
                  <a:pt x="2611" y="124"/>
                </a:lnTo>
                <a:lnTo>
                  <a:pt x="2826" y="185"/>
                </a:lnTo>
                <a:lnTo>
                  <a:pt x="3010" y="400"/>
                </a:lnTo>
                <a:lnTo>
                  <a:pt x="3010" y="492"/>
                </a:lnTo>
                <a:lnTo>
                  <a:pt x="3102" y="523"/>
                </a:lnTo>
                <a:lnTo>
                  <a:pt x="3256" y="461"/>
                </a:lnTo>
                <a:lnTo>
                  <a:pt x="3317" y="523"/>
                </a:lnTo>
                <a:lnTo>
                  <a:pt x="3440" y="492"/>
                </a:lnTo>
                <a:lnTo>
                  <a:pt x="3532" y="553"/>
                </a:lnTo>
                <a:lnTo>
                  <a:pt x="3563" y="768"/>
                </a:lnTo>
                <a:lnTo>
                  <a:pt x="3716" y="922"/>
                </a:lnTo>
                <a:lnTo>
                  <a:pt x="3716" y="1106"/>
                </a:lnTo>
                <a:lnTo>
                  <a:pt x="3901" y="1137"/>
                </a:lnTo>
                <a:lnTo>
                  <a:pt x="3962" y="1321"/>
                </a:lnTo>
                <a:lnTo>
                  <a:pt x="4085" y="1383"/>
                </a:lnTo>
                <a:lnTo>
                  <a:pt x="4330" y="1505"/>
                </a:lnTo>
                <a:lnTo>
                  <a:pt x="4361" y="1628"/>
                </a:lnTo>
                <a:lnTo>
                  <a:pt x="4484" y="1720"/>
                </a:lnTo>
                <a:lnTo>
                  <a:pt x="4484" y="1874"/>
                </a:lnTo>
                <a:lnTo>
                  <a:pt x="4515" y="1997"/>
                </a:lnTo>
                <a:lnTo>
                  <a:pt x="4453" y="2334"/>
                </a:lnTo>
                <a:lnTo>
                  <a:pt x="4453" y="2427"/>
                </a:lnTo>
                <a:lnTo>
                  <a:pt x="4668" y="2611"/>
                </a:lnTo>
                <a:lnTo>
                  <a:pt x="4760" y="2826"/>
                </a:lnTo>
                <a:lnTo>
                  <a:pt x="4852" y="2918"/>
                </a:lnTo>
                <a:lnTo>
                  <a:pt x="4945" y="2887"/>
                </a:lnTo>
                <a:lnTo>
                  <a:pt x="5037" y="2979"/>
                </a:lnTo>
                <a:lnTo>
                  <a:pt x="5067" y="3102"/>
                </a:lnTo>
                <a:lnTo>
                  <a:pt x="5190" y="3225"/>
                </a:lnTo>
                <a:lnTo>
                  <a:pt x="5190" y="3317"/>
                </a:lnTo>
                <a:lnTo>
                  <a:pt x="5129" y="3409"/>
                </a:lnTo>
                <a:lnTo>
                  <a:pt x="5129" y="3532"/>
                </a:lnTo>
                <a:lnTo>
                  <a:pt x="5344" y="3655"/>
                </a:lnTo>
                <a:lnTo>
                  <a:pt x="5344" y="3808"/>
                </a:lnTo>
                <a:lnTo>
                  <a:pt x="5313" y="3900"/>
                </a:lnTo>
                <a:lnTo>
                  <a:pt x="5282" y="3778"/>
                </a:lnTo>
                <a:lnTo>
                  <a:pt x="5129" y="3747"/>
                </a:lnTo>
                <a:lnTo>
                  <a:pt x="5037" y="3685"/>
                </a:lnTo>
                <a:lnTo>
                  <a:pt x="4883" y="3655"/>
                </a:lnTo>
                <a:lnTo>
                  <a:pt x="4730" y="3747"/>
                </a:lnTo>
                <a:lnTo>
                  <a:pt x="4484" y="3624"/>
                </a:lnTo>
                <a:lnTo>
                  <a:pt x="4238" y="3655"/>
                </a:lnTo>
                <a:lnTo>
                  <a:pt x="4085" y="3532"/>
                </a:lnTo>
                <a:lnTo>
                  <a:pt x="3747" y="3378"/>
                </a:lnTo>
                <a:lnTo>
                  <a:pt x="3225" y="3348"/>
                </a:lnTo>
                <a:lnTo>
                  <a:pt x="3072" y="3409"/>
                </a:lnTo>
                <a:lnTo>
                  <a:pt x="3072" y="3409"/>
                </a:lnTo>
                <a:lnTo>
                  <a:pt x="2857" y="3348"/>
                </a:lnTo>
                <a:lnTo>
                  <a:pt x="2120" y="3317"/>
                </a:lnTo>
                <a:lnTo>
                  <a:pt x="1813" y="3471"/>
                </a:lnTo>
                <a:lnTo>
                  <a:pt x="1659" y="3655"/>
                </a:lnTo>
                <a:lnTo>
                  <a:pt x="1106" y="3593"/>
                </a:lnTo>
                <a:lnTo>
                  <a:pt x="830" y="3747"/>
                </a:lnTo>
                <a:lnTo>
                  <a:pt x="646" y="3685"/>
                </a:lnTo>
                <a:lnTo>
                  <a:pt x="646" y="3532"/>
                </a:lnTo>
                <a:lnTo>
                  <a:pt x="584" y="3471"/>
                </a:lnTo>
                <a:lnTo>
                  <a:pt x="707" y="3501"/>
                </a:lnTo>
                <a:lnTo>
                  <a:pt x="799" y="3532"/>
                </a:lnTo>
                <a:lnTo>
                  <a:pt x="984" y="3409"/>
                </a:lnTo>
                <a:lnTo>
                  <a:pt x="707" y="3317"/>
                </a:lnTo>
                <a:lnTo>
                  <a:pt x="523" y="3409"/>
                </a:lnTo>
                <a:lnTo>
                  <a:pt x="462" y="3348"/>
                </a:lnTo>
                <a:lnTo>
                  <a:pt x="554" y="3256"/>
                </a:lnTo>
                <a:lnTo>
                  <a:pt x="554" y="3071"/>
                </a:lnTo>
                <a:lnTo>
                  <a:pt x="646" y="3010"/>
                </a:lnTo>
                <a:lnTo>
                  <a:pt x="1137" y="3010"/>
                </a:lnTo>
                <a:lnTo>
                  <a:pt x="1291" y="2826"/>
                </a:lnTo>
                <a:lnTo>
                  <a:pt x="1444" y="2795"/>
                </a:lnTo>
                <a:lnTo>
                  <a:pt x="1628" y="2672"/>
                </a:lnTo>
                <a:lnTo>
                  <a:pt x="1720" y="2703"/>
                </a:lnTo>
                <a:lnTo>
                  <a:pt x="1782" y="2734"/>
                </a:lnTo>
                <a:lnTo>
                  <a:pt x="1905" y="2641"/>
                </a:lnTo>
                <a:lnTo>
                  <a:pt x="1997" y="2611"/>
                </a:lnTo>
                <a:lnTo>
                  <a:pt x="2181" y="2734"/>
                </a:lnTo>
                <a:lnTo>
                  <a:pt x="2365" y="2734"/>
                </a:lnTo>
                <a:lnTo>
                  <a:pt x="2580" y="2826"/>
                </a:lnTo>
                <a:lnTo>
                  <a:pt x="2857" y="2918"/>
                </a:lnTo>
                <a:lnTo>
                  <a:pt x="3010" y="2918"/>
                </a:lnTo>
                <a:lnTo>
                  <a:pt x="3072" y="2826"/>
                </a:lnTo>
                <a:lnTo>
                  <a:pt x="3010" y="2734"/>
                </a:lnTo>
                <a:lnTo>
                  <a:pt x="2949" y="2734"/>
                </a:lnTo>
                <a:lnTo>
                  <a:pt x="2580" y="2519"/>
                </a:lnTo>
                <a:lnTo>
                  <a:pt x="2427" y="2519"/>
                </a:lnTo>
                <a:lnTo>
                  <a:pt x="2181" y="2334"/>
                </a:lnTo>
                <a:lnTo>
                  <a:pt x="1966" y="2334"/>
                </a:lnTo>
                <a:lnTo>
                  <a:pt x="1813" y="2304"/>
                </a:lnTo>
                <a:lnTo>
                  <a:pt x="1598" y="2396"/>
                </a:lnTo>
                <a:lnTo>
                  <a:pt x="1291" y="2611"/>
                </a:lnTo>
                <a:lnTo>
                  <a:pt x="1137" y="2611"/>
                </a:lnTo>
                <a:lnTo>
                  <a:pt x="1045" y="2672"/>
                </a:lnTo>
                <a:lnTo>
                  <a:pt x="676" y="2672"/>
                </a:lnTo>
                <a:lnTo>
                  <a:pt x="646" y="2580"/>
                </a:lnTo>
                <a:lnTo>
                  <a:pt x="769" y="2519"/>
                </a:lnTo>
                <a:lnTo>
                  <a:pt x="554" y="2396"/>
                </a:lnTo>
                <a:lnTo>
                  <a:pt x="646" y="2365"/>
                </a:lnTo>
                <a:lnTo>
                  <a:pt x="646" y="2212"/>
                </a:lnTo>
                <a:lnTo>
                  <a:pt x="492" y="2181"/>
                </a:lnTo>
                <a:lnTo>
                  <a:pt x="308" y="1843"/>
                </a:lnTo>
                <a:lnTo>
                  <a:pt x="1" y="1628"/>
                </a:lnTo>
                <a:lnTo>
                  <a:pt x="523" y="1168"/>
                </a:lnTo>
                <a:lnTo>
                  <a:pt x="738" y="768"/>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7"/>
          <p:cNvSpPr/>
          <p:nvPr/>
        </p:nvSpPr>
        <p:spPr>
          <a:xfrm>
            <a:off x="4106920" y="2527810"/>
            <a:ext cx="75262" cy="21451"/>
          </a:xfrm>
          <a:custGeom>
            <a:avLst/>
            <a:gdLst/>
            <a:ahLst/>
            <a:cxnLst/>
            <a:rect l="l" t="t" r="r" b="b"/>
            <a:pathLst>
              <a:path w="2611" h="769" extrusionOk="0">
                <a:moveTo>
                  <a:pt x="93" y="768"/>
                </a:moveTo>
                <a:lnTo>
                  <a:pt x="185" y="707"/>
                </a:lnTo>
                <a:lnTo>
                  <a:pt x="676" y="707"/>
                </a:lnTo>
                <a:lnTo>
                  <a:pt x="830" y="523"/>
                </a:lnTo>
                <a:lnTo>
                  <a:pt x="983" y="492"/>
                </a:lnTo>
                <a:lnTo>
                  <a:pt x="1167" y="369"/>
                </a:lnTo>
                <a:lnTo>
                  <a:pt x="1259" y="400"/>
                </a:lnTo>
                <a:lnTo>
                  <a:pt x="1321" y="431"/>
                </a:lnTo>
                <a:lnTo>
                  <a:pt x="1444" y="338"/>
                </a:lnTo>
                <a:lnTo>
                  <a:pt x="1536" y="308"/>
                </a:lnTo>
                <a:lnTo>
                  <a:pt x="1720" y="431"/>
                </a:lnTo>
                <a:lnTo>
                  <a:pt x="1904" y="431"/>
                </a:lnTo>
                <a:lnTo>
                  <a:pt x="2119" y="523"/>
                </a:lnTo>
                <a:lnTo>
                  <a:pt x="2396" y="615"/>
                </a:lnTo>
                <a:lnTo>
                  <a:pt x="2549" y="615"/>
                </a:lnTo>
                <a:lnTo>
                  <a:pt x="2611" y="523"/>
                </a:lnTo>
                <a:lnTo>
                  <a:pt x="2549" y="431"/>
                </a:lnTo>
                <a:lnTo>
                  <a:pt x="2488" y="431"/>
                </a:lnTo>
                <a:lnTo>
                  <a:pt x="2119" y="216"/>
                </a:lnTo>
                <a:lnTo>
                  <a:pt x="1966" y="216"/>
                </a:lnTo>
                <a:lnTo>
                  <a:pt x="1720" y="31"/>
                </a:lnTo>
                <a:lnTo>
                  <a:pt x="1505" y="31"/>
                </a:lnTo>
                <a:lnTo>
                  <a:pt x="1352" y="1"/>
                </a:lnTo>
                <a:lnTo>
                  <a:pt x="1137" y="93"/>
                </a:lnTo>
                <a:lnTo>
                  <a:pt x="830" y="308"/>
                </a:lnTo>
                <a:lnTo>
                  <a:pt x="676" y="308"/>
                </a:lnTo>
                <a:lnTo>
                  <a:pt x="584" y="369"/>
                </a:lnTo>
                <a:lnTo>
                  <a:pt x="215" y="369"/>
                </a:lnTo>
                <a:lnTo>
                  <a:pt x="246" y="492"/>
                </a:lnTo>
                <a:lnTo>
                  <a:pt x="461" y="584"/>
                </a:lnTo>
                <a:lnTo>
                  <a:pt x="676" y="553"/>
                </a:lnTo>
                <a:lnTo>
                  <a:pt x="523" y="646"/>
                </a:lnTo>
                <a:lnTo>
                  <a:pt x="308" y="676"/>
                </a:lnTo>
                <a:lnTo>
                  <a:pt x="123" y="461"/>
                </a:lnTo>
                <a:lnTo>
                  <a:pt x="1" y="584"/>
                </a:lnTo>
                <a:lnTo>
                  <a:pt x="93" y="707"/>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7"/>
          <p:cNvSpPr/>
          <p:nvPr/>
        </p:nvSpPr>
        <p:spPr>
          <a:xfrm>
            <a:off x="4111864" y="2556774"/>
            <a:ext cx="73064" cy="43978"/>
          </a:xfrm>
          <a:custGeom>
            <a:avLst/>
            <a:gdLst/>
            <a:ahLst/>
            <a:cxnLst/>
            <a:rect l="l" t="t" r="r" b="b"/>
            <a:pathLst>
              <a:path w="2519" h="1567" extrusionOk="0">
                <a:moveTo>
                  <a:pt x="1" y="369"/>
                </a:moveTo>
                <a:lnTo>
                  <a:pt x="185" y="431"/>
                </a:lnTo>
                <a:lnTo>
                  <a:pt x="461" y="277"/>
                </a:lnTo>
                <a:lnTo>
                  <a:pt x="1014" y="339"/>
                </a:lnTo>
                <a:lnTo>
                  <a:pt x="1168" y="155"/>
                </a:lnTo>
                <a:lnTo>
                  <a:pt x="1475" y="1"/>
                </a:lnTo>
                <a:lnTo>
                  <a:pt x="2212" y="32"/>
                </a:lnTo>
                <a:lnTo>
                  <a:pt x="2427" y="93"/>
                </a:lnTo>
                <a:lnTo>
                  <a:pt x="2457" y="339"/>
                </a:lnTo>
                <a:lnTo>
                  <a:pt x="2427" y="462"/>
                </a:lnTo>
                <a:lnTo>
                  <a:pt x="2427" y="738"/>
                </a:lnTo>
                <a:lnTo>
                  <a:pt x="2519" y="830"/>
                </a:lnTo>
                <a:lnTo>
                  <a:pt x="2488" y="984"/>
                </a:lnTo>
                <a:lnTo>
                  <a:pt x="2365" y="1106"/>
                </a:lnTo>
                <a:lnTo>
                  <a:pt x="2089" y="1137"/>
                </a:lnTo>
                <a:lnTo>
                  <a:pt x="1874" y="1291"/>
                </a:lnTo>
                <a:lnTo>
                  <a:pt x="1690" y="1321"/>
                </a:lnTo>
                <a:lnTo>
                  <a:pt x="1597" y="1506"/>
                </a:lnTo>
                <a:lnTo>
                  <a:pt x="1383" y="1567"/>
                </a:lnTo>
                <a:lnTo>
                  <a:pt x="1352" y="1536"/>
                </a:lnTo>
                <a:lnTo>
                  <a:pt x="1383" y="1383"/>
                </a:lnTo>
                <a:lnTo>
                  <a:pt x="1014" y="1413"/>
                </a:lnTo>
                <a:lnTo>
                  <a:pt x="1229" y="1199"/>
                </a:lnTo>
                <a:lnTo>
                  <a:pt x="1106" y="1199"/>
                </a:lnTo>
                <a:lnTo>
                  <a:pt x="1168" y="1137"/>
                </a:lnTo>
                <a:lnTo>
                  <a:pt x="1106" y="1045"/>
                </a:lnTo>
                <a:lnTo>
                  <a:pt x="953" y="1014"/>
                </a:lnTo>
                <a:lnTo>
                  <a:pt x="922" y="953"/>
                </a:lnTo>
                <a:lnTo>
                  <a:pt x="1321" y="953"/>
                </a:lnTo>
                <a:lnTo>
                  <a:pt x="1383" y="891"/>
                </a:lnTo>
                <a:lnTo>
                  <a:pt x="1168" y="769"/>
                </a:lnTo>
                <a:lnTo>
                  <a:pt x="953" y="830"/>
                </a:lnTo>
                <a:lnTo>
                  <a:pt x="738" y="891"/>
                </a:lnTo>
                <a:lnTo>
                  <a:pt x="646" y="891"/>
                </a:lnTo>
                <a:lnTo>
                  <a:pt x="615" y="799"/>
                </a:lnTo>
                <a:lnTo>
                  <a:pt x="461" y="769"/>
                </a:lnTo>
                <a:lnTo>
                  <a:pt x="277" y="615"/>
                </a:lnTo>
                <a:lnTo>
                  <a:pt x="461" y="523"/>
                </a:lnTo>
                <a:lnTo>
                  <a:pt x="339" y="492"/>
                </a:lnTo>
                <a:lnTo>
                  <a:pt x="62" y="492"/>
                </a:lnTo>
                <a:lnTo>
                  <a:pt x="1" y="369"/>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7"/>
          <p:cNvSpPr/>
          <p:nvPr/>
        </p:nvSpPr>
        <p:spPr>
          <a:xfrm>
            <a:off x="4158559" y="2557310"/>
            <a:ext cx="170305" cy="164688"/>
          </a:xfrm>
          <a:custGeom>
            <a:avLst/>
            <a:gdLst/>
            <a:ahLst/>
            <a:cxnLst/>
            <a:rect l="l" t="t" r="r" b="b"/>
            <a:pathLst>
              <a:path w="5866" h="5805" extrusionOk="0">
                <a:moveTo>
                  <a:pt x="0" y="1475"/>
                </a:moveTo>
                <a:lnTo>
                  <a:pt x="93" y="1290"/>
                </a:lnTo>
                <a:lnTo>
                  <a:pt x="277" y="1260"/>
                </a:lnTo>
                <a:lnTo>
                  <a:pt x="492" y="1106"/>
                </a:lnTo>
                <a:lnTo>
                  <a:pt x="768" y="1075"/>
                </a:lnTo>
                <a:lnTo>
                  <a:pt x="891" y="953"/>
                </a:lnTo>
                <a:lnTo>
                  <a:pt x="922" y="799"/>
                </a:lnTo>
                <a:lnTo>
                  <a:pt x="830" y="707"/>
                </a:lnTo>
                <a:lnTo>
                  <a:pt x="830" y="431"/>
                </a:lnTo>
                <a:lnTo>
                  <a:pt x="860" y="308"/>
                </a:lnTo>
                <a:lnTo>
                  <a:pt x="830" y="62"/>
                </a:lnTo>
                <a:lnTo>
                  <a:pt x="983" y="1"/>
                </a:lnTo>
                <a:lnTo>
                  <a:pt x="1505" y="31"/>
                </a:lnTo>
                <a:lnTo>
                  <a:pt x="1843" y="185"/>
                </a:lnTo>
                <a:lnTo>
                  <a:pt x="1996" y="308"/>
                </a:lnTo>
                <a:lnTo>
                  <a:pt x="2242" y="277"/>
                </a:lnTo>
                <a:lnTo>
                  <a:pt x="2488" y="400"/>
                </a:lnTo>
                <a:lnTo>
                  <a:pt x="2641" y="308"/>
                </a:lnTo>
                <a:lnTo>
                  <a:pt x="2795" y="338"/>
                </a:lnTo>
                <a:lnTo>
                  <a:pt x="2887" y="400"/>
                </a:lnTo>
                <a:lnTo>
                  <a:pt x="3040" y="431"/>
                </a:lnTo>
                <a:lnTo>
                  <a:pt x="3071" y="553"/>
                </a:lnTo>
                <a:lnTo>
                  <a:pt x="3163" y="615"/>
                </a:lnTo>
                <a:lnTo>
                  <a:pt x="3347" y="523"/>
                </a:lnTo>
                <a:lnTo>
                  <a:pt x="3440" y="584"/>
                </a:lnTo>
                <a:lnTo>
                  <a:pt x="3624" y="707"/>
                </a:lnTo>
                <a:lnTo>
                  <a:pt x="3839" y="707"/>
                </a:lnTo>
                <a:lnTo>
                  <a:pt x="4023" y="584"/>
                </a:lnTo>
                <a:lnTo>
                  <a:pt x="4115" y="584"/>
                </a:lnTo>
                <a:lnTo>
                  <a:pt x="4269" y="338"/>
                </a:lnTo>
                <a:lnTo>
                  <a:pt x="4453" y="338"/>
                </a:lnTo>
                <a:lnTo>
                  <a:pt x="4668" y="431"/>
                </a:lnTo>
                <a:lnTo>
                  <a:pt x="4729" y="369"/>
                </a:lnTo>
                <a:lnTo>
                  <a:pt x="4883" y="338"/>
                </a:lnTo>
                <a:lnTo>
                  <a:pt x="4913" y="400"/>
                </a:lnTo>
                <a:lnTo>
                  <a:pt x="5067" y="553"/>
                </a:lnTo>
                <a:lnTo>
                  <a:pt x="5159" y="738"/>
                </a:lnTo>
                <a:lnTo>
                  <a:pt x="5128" y="983"/>
                </a:lnTo>
                <a:lnTo>
                  <a:pt x="5220" y="1045"/>
                </a:lnTo>
                <a:lnTo>
                  <a:pt x="5405" y="1075"/>
                </a:lnTo>
                <a:lnTo>
                  <a:pt x="5405" y="1168"/>
                </a:lnTo>
                <a:lnTo>
                  <a:pt x="5251" y="1382"/>
                </a:lnTo>
                <a:lnTo>
                  <a:pt x="5159" y="1597"/>
                </a:lnTo>
                <a:lnTo>
                  <a:pt x="5313" y="1567"/>
                </a:lnTo>
                <a:lnTo>
                  <a:pt x="5405" y="1475"/>
                </a:lnTo>
                <a:lnTo>
                  <a:pt x="5497" y="1475"/>
                </a:lnTo>
                <a:lnTo>
                  <a:pt x="5497" y="1628"/>
                </a:lnTo>
                <a:lnTo>
                  <a:pt x="5558" y="1720"/>
                </a:lnTo>
                <a:lnTo>
                  <a:pt x="5558" y="1812"/>
                </a:lnTo>
                <a:lnTo>
                  <a:pt x="5773" y="1812"/>
                </a:lnTo>
                <a:lnTo>
                  <a:pt x="5865" y="1904"/>
                </a:lnTo>
                <a:lnTo>
                  <a:pt x="5865" y="2027"/>
                </a:lnTo>
                <a:lnTo>
                  <a:pt x="5773" y="2058"/>
                </a:lnTo>
                <a:lnTo>
                  <a:pt x="5466" y="2181"/>
                </a:lnTo>
                <a:lnTo>
                  <a:pt x="5466" y="2304"/>
                </a:lnTo>
                <a:lnTo>
                  <a:pt x="5528" y="2396"/>
                </a:lnTo>
                <a:lnTo>
                  <a:pt x="5558" y="2764"/>
                </a:lnTo>
                <a:lnTo>
                  <a:pt x="5528" y="2887"/>
                </a:lnTo>
                <a:lnTo>
                  <a:pt x="5558" y="3163"/>
                </a:lnTo>
                <a:lnTo>
                  <a:pt x="5650" y="3225"/>
                </a:lnTo>
                <a:lnTo>
                  <a:pt x="5742" y="3409"/>
                </a:lnTo>
                <a:lnTo>
                  <a:pt x="5742" y="3532"/>
                </a:lnTo>
                <a:lnTo>
                  <a:pt x="5589" y="3501"/>
                </a:lnTo>
                <a:lnTo>
                  <a:pt x="5497" y="3563"/>
                </a:lnTo>
                <a:lnTo>
                  <a:pt x="5497" y="3655"/>
                </a:lnTo>
                <a:lnTo>
                  <a:pt x="5650" y="3839"/>
                </a:lnTo>
                <a:lnTo>
                  <a:pt x="5712" y="3900"/>
                </a:lnTo>
                <a:lnTo>
                  <a:pt x="5681" y="4085"/>
                </a:lnTo>
                <a:lnTo>
                  <a:pt x="5466" y="4576"/>
                </a:lnTo>
                <a:lnTo>
                  <a:pt x="5313" y="4607"/>
                </a:lnTo>
                <a:lnTo>
                  <a:pt x="5282" y="4729"/>
                </a:lnTo>
                <a:lnTo>
                  <a:pt x="5343" y="4883"/>
                </a:lnTo>
                <a:lnTo>
                  <a:pt x="5190" y="5190"/>
                </a:lnTo>
                <a:lnTo>
                  <a:pt x="5067" y="5313"/>
                </a:lnTo>
                <a:lnTo>
                  <a:pt x="5098" y="5374"/>
                </a:lnTo>
                <a:lnTo>
                  <a:pt x="3839" y="5804"/>
                </a:lnTo>
                <a:lnTo>
                  <a:pt x="3532" y="5589"/>
                </a:lnTo>
                <a:lnTo>
                  <a:pt x="3409" y="5589"/>
                </a:lnTo>
                <a:lnTo>
                  <a:pt x="3194" y="5282"/>
                </a:lnTo>
                <a:lnTo>
                  <a:pt x="3040" y="5221"/>
                </a:lnTo>
                <a:lnTo>
                  <a:pt x="3132" y="5098"/>
                </a:lnTo>
                <a:lnTo>
                  <a:pt x="3102" y="5098"/>
                </a:lnTo>
                <a:lnTo>
                  <a:pt x="3440" y="4852"/>
                </a:lnTo>
                <a:lnTo>
                  <a:pt x="3501" y="3778"/>
                </a:lnTo>
                <a:lnTo>
                  <a:pt x="3532" y="3624"/>
                </a:lnTo>
                <a:lnTo>
                  <a:pt x="3440" y="3593"/>
                </a:lnTo>
                <a:lnTo>
                  <a:pt x="3440" y="3440"/>
                </a:lnTo>
                <a:lnTo>
                  <a:pt x="3562" y="3409"/>
                </a:lnTo>
                <a:lnTo>
                  <a:pt x="3562" y="3256"/>
                </a:lnTo>
                <a:lnTo>
                  <a:pt x="3409" y="3133"/>
                </a:lnTo>
                <a:lnTo>
                  <a:pt x="3440" y="2979"/>
                </a:lnTo>
                <a:lnTo>
                  <a:pt x="3225" y="2611"/>
                </a:lnTo>
                <a:lnTo>
                  <a:pt x="3132" y="2488"/>
                </a:lnTo>
                <a:lnTo>
                  <a:pt x="3040" y="2273"/>
                </a:lnTo>
                <a:lnTo>
                  <a:pt x="2334" y="2273"/>
                </a:lnTo>
                <a:lnTo>
                  <a:pt x="2119" y="2334"/>
                </a:lnTo>
                <a:lnTo>
                  <a:pt x="1996" y="2488"/>
                </a:lnTo>
                <a:lnTo>
                  <a:pt x="1751" y="2703"/>
                </a:lnTo>
                <a:lnTo>
                  <a:pt x="1751" y="2795"/>
                </a:lnTo>
                <a:lnTo>
                  <a:pt x="1505" y="2948"/>
                </a:lnTo>
                <a:lnTo>
                  <a:pt x="1382" y="2948"/>
                </a:lnTo>
                <a:lnTo>
                  <a:pt x="1259" y="2856"/>
                </a:lnTo>
                <a:lnTo>
                  <a:pt x="1014" y="2734"/>
                </a:lnTo>
                <a:lnTo>
                  <a:pt x="952" y="2488"/>
                </a:lnTo>
                <a:lnTo>
                  <a:pt x="799" y="2488"/>
                </a:lnTo>
                <a:lnTo>
                  <a:pt x="707" y="2396"/>
                </a:lnTo>
                <a:lnTo>
                  <a:pt x="707" y="2273"/>
                </a:lnTo>
                <a:lnTo>
                  <a:pt x="768" y="2212"/>
                </a:lnTo>
                <a:lnTo>
                  <a:pt x="645" y="2150"/>
                </a:lnTo>
                <a:lnTo>
                  <a:pt x="553" y="2242"/>
                </a:lnTo>
                <a:lnTo>
                  <a:pt x="430" y="2212"/>
                </a:lnTo>
                <a:lnTo>
                  <a:pt x="246" y="2181"/>
                </a:lnTo>
                <a:lnTo>
                  <a:pt x="62" y="1935"/>
                </a:lnTo>
                <a:lnTo>
                  <a:pt x="154" y="1628"/>
                </a:lnTo>
                <a:lnTo>
                  <a:pt x="0" y="1475"/>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7"/>
          <p:cNvSpPr/>
          <p:nvPr/>
        </p:nvSpPr>
        <p:spPr>
          <a:xfrm>
            <a:off x="4195914" y="2622210"/>
            <a:ext cx="65371" cy="80453"/>
          </a:xfrm>
          <a:custGeom>
            <a:avLst/>
            <a:gdLst/>
            <a:ahLst/>
            <a:cxnLst/>
            <a:rect l="l" t="t" r="r" b="b"/>
            <a:pathLst>
              <a:path w="2273" h="2857" extrusionOk="0">
                <a:moveTo>
                  <a:pt x="614" y="2396"/>
                </a:moveTo>
                <a:lnTo>
                  <a:pt x="614" y="2273"/>
                </a:lnTo>
                <a:lnTo>
                  <a:pt x="553" y="2212"/>
                </a:lnTo>
                <a:lnTo>
                  <a:pt x="461" y="2181"/>
                </a:lnTo>
                <a:lnTo>
                  <a:pt x="430" y="2242"/>
                </a:lnTo>
                <a:lnTo>
                  <a:pt x="430" y="2335"/>
                </a:lnTo>
                <a:lnTo>
                  <a:pt x="553" y="2396"/>
                </a:lnTo>
                <a:lnTo>
                  <a:pt x="614" y="2396"/>
                </a:lnTo>
                <a:close/>
                <a:moveTo>
                  <a:pt x="92" y="676"/>
                </a:moveTo>
                <a:lnTo>
                  <a:pt x="215" y="676"/>
                </a:lnTo>
                <a:lnTo>
                  <a:pt x="461" y="523"/>
                </a:lnTo>
                <a:lnTo>
                  <a:pt x="461" y="431"/>
                </a:lnTo>
                <a:lnTo>
                  <a:pt x="706" y="216"/>
                </a:lnTo>
                <a:lnTo>
                  <a:pt x="829" y="93"/>
                </a:lnTo>
                <a:lnTo>
                  <a:pt x="1044" y="1"/>
                </a:lnTo>
                <a:lnTo>
                  <a:pt x="1720" y="1"/>
                </a:lnTo>
                <a:lnTo>
                  <a:pt x="1842" y="216"/>
                </a:lnTo>
                <a:lnTo>
                  <a:pt x="1935" y="339"/>
                </a:lnTo>
                <a:lnTo>
                  <a:pt x="2150" y="738"/>
                </a:lnTo>
                <a:lnTo>
                  <a:pt x="2119" y="861"/>
                </a:lnTo>
                <a:lnTo>
                  <a:pt x="2272" y="1014"/>
                </a:lnTo>
                <a:lnTo>
                  <a:pt x="2272" y="1137"/>
                </a:lnTo>
                <a:lnTo>
                  <a:pt x="2150" y="1198"/>
                </a:lnTo>
                <a:lnTo>
                  <a:pt x="2150" y="1352"/>
                </a:lnTo>
                <a:lnTo>
                  <a:pt x="2272" y="1383"/>
                </a:lnTo>
                <a:lnTo>
                  <a:pt x="2211" y="1506"/>
                </a:lnTo>
                <a:lnTo>
                  <a:pt x="2180" y="2611"/>
                </a:lnTo>
                <a:lnTo>
                  <a:pt x="1812" y="2857"/>
                </a:lnTo>
                <a:lnTo>
                  <a:pt x="1720" y="2795"/>
                </a:lnTo>
                <a:lnTo>
                  <a:pt x="1413" y="2795"/>
                </a:lnTo>
                <a:lnTo>
                  <a:pt x="952" y="2580"/>
                </a:lnTo>
                <a:lnTo>
                  <a:pt x="768" y="2519"/>
                </a:lnTo>
                <a:lnTo>
                  <a:pt x="829" y="2427"/>
                </a:lnTo>
                <a:lnTo>
                  <a:pt x="706" y="2304"/>
                </a:lnTo>
                <a:lnTo>
                  <a:pt x="614" y="2181"/>
                </a:lnTo>
                <a:lnTo>
                  <a:pt x="676" y="2058"/>
                </a:lnTo>
                <a:lnTo>
                  <a:pt x="676" y="1997"/>
                </a:lnTo>
                <a:lnTo>
                  <a:pt x="491" y="2058"/>
                </a:lnTo>
                <a:lnTo>
                  <a:pt x="338" y="1874"/>
                </a:lnTo>
                <a:lnTo>
                  <a:pt x="338" y="1690"/>
                </a:lnTo>
                <a:lnTo>
                  <a:pt x="246" y="1413"/>
                </a:lnTo>
                <a:lnTo>
                  <a:pt x="92" y="1413"/>
                </a:lnTo>
                <a:lnTo>
                  <a:pt x="31" y="1260"/>
                </a:lnTo>
                <a:lnTo>
                  <a:pt x="123" y="1045"/>
                </a:lnTo>
                <a:lnTo>
                  <a:pt x="0" y="984"/>
                </a:lnTo>
                <a:lnTo>
                  <a:pt x="0" y="861"/>
                </a:lnTo>
                <a:lnTo>
                  <a:pt x="92" y="707"/>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7"/>
          <p:cNvSpPr/>
          <p:nvPr/>
        </p:nvSpPr>
        <p:spPr>
          <a:xfrm>
            <a:off x="4239862" y="2657609"/>
            <a:ext cx="96127" cy="101908"/>
          </a:xfrm>
          <a:custGeom>
            <a:avLst/>
            <a:gdLst/>
            <a:ahLst/>
            <a:cxnLst/>
            <a:rect l="l" t="t" r="r" b="b"/>
            <a:pathLst>
              <a:path w="3317" h="3594" extrusionOk="0">
                <a:moveTo>
                  <a:pt x="1" y="1505"/>
                </a:moveTo>
                <a:lnTo>
                  <a:pt x="31" y="1383"/>
                </a:lnTo>
                <a:lnTo>
                  <a:pt x="93" y="1168"/>
                </a:lnTo>
                <a:lnTo>
                  <a:pt x="308" y="1076"/>
                </a:lnTo>
                <a:lnTo>
                  <a:pt x="492" y="861"/>
                </a:lnTo>
                <a:lnTo>
                  <a:pt x="461" y="738"/>
                </a:lnTo>
                <a:lnTo>
                  <a:pt x="523" y="523"/>
                </a:lnTo>
                <a:lnTo>
                  <a:pt x="646" y="461"/>
                </a:lnTo>
                <a:lnTo>
                  <a:pt x="646" y="339"/>
                </a:lnTo>
                <a:lnTo>
                  <a:pt x="707" y="185"/>
                </a:lnTo>
                <a:lnTo>
                  <a:pt x="922" y="93"/>
                </a:lnTo>
                <a:lnTo>
                  <a:pt x="983" y="124"/>
                </a:lnTo>
                <a:lnTo>
                  <a:pt x="1321" y="1"/>
                </a:lnTo>
                <a:lnTo>
                  <a:pt x="1505" y="62"/>
                </a:lnTo>
                <a:lnTo>
                  <a:pt x="1597" y="277"/>
                </a:lnTo>
                <a:lnTo>
                  <a:pt x="1751" y="339"/>
                </a:lnTo>
                <a:lnTo>
                  <a:pt x="1751" y="676"/>
                </a:lnTo>
                <a:lnTo>
                  <a:pt x="1720" y="861"/>
                </a:lnTo>
                <a:lnTo>
                  <a:pt x="1935" y="1106"/>
                </a:lnTo>
                <a:lnTo>
                  <a:pt x="2027" y="1076"/>
                </a:lnTo>
                <a:lnTo>
                  <a:pt x="2273" y="891"/>
                </a:lnTo>
                <a:lnTo>
                  <a:pt x="2365" y="922"/>
                </a:lnTo>
                <a:lnTo>
                  <a:pt x="2488" y="1014"/>
                </a:lnTo>
                <a:lnTo>
                  <a:pt x="2519" y="1106"/>
                </a:lnTo>
                <a:lnTo>
                  <a:pt x="2488" y="1198"/>
                </a:lnTo>
                <a:lnTo>
                  <a:pt x="2549" y="1352"/>
                </a:lnTo>
                <a:lnTo>
                  <a:pt x="2396" y="1659"/>
                </a:lnTo>
                <a:lnTo>
                  <a:pt x="2273" y="1782"/>
                </a:lnTo>
                <a:lnTo>
                  <a:pt x="2334" y="1935"/>
                </a:lnTo>
                <a:lnTo>
                  <a:pt x="2457" y="1997"/>
                </a:lnTo>
                <a:lnTo>
                  <a:pt x="2519" y="1935"/>
                </a:lnTo>
                <a:lnTo>
                  <a:pt x="2672" y="1935"/>
                </a:lnTo>
                <a:lnTo>
                  <a:pt x="2764" y="2058"/>
                </a:lnTo>
                <a:lnTo>
                  <a:pt x="2887" y="2027"/>
                </a:lnTo>
                <a:lnTo>
                  <a:pt x="2979" y="2089"/>
                </a:lnTo>
                <a:lnTo>
                  <a:pt x="3041" y="2242"/>
                </a:lnTo>
                <a:lnTo>
                  <a:pt x="3163" y="2335"/>
                </a:lnTo>
                <a:lnTo>
                  <a:pt x="3256" y="2335"/>
                </a:lnTo>
                <a:lnTo>
                  <a:pt x="3317" y="2519"/>
                </a:lnTo>
                <a:lnTo>
                  <a:pt x="3194" y="2611"/>
                </a:lnTo>
                <a:lnTo>
                  <a:pt x="3256" y="2703"/>
                </a:lnTo>
                <a:lnTo>
                  <a:pt x="3194" y="2795"/>
                </a:lnTo>
                <a:lnTo>
                  <a:pt x="3133" y="2949"/>
                </a:lnTo>
                <a:lnTo>
                  <a:pt x="3194" y="3071"/>
                </a:lnTo>
                <a:lnTo>
                  <a:pt x="3133" y="3256"/>
                </a:lnTo>
                <a:lnTo>
                  <a:pt x="3194" y="3409"/>
                </a:lnTo>
                <a:lnTo>
                  <a:pt x="3225" y="3593"/>
                </a:lnTo>
                <a:lnTo>
                  <a:pt x="2396" y="3286"/>
                </a:lnTo>
                <a:lnTo>
                  <a:pt x="1782" y="2826"/>
                </a:lnTo>
                <a:lnTo>
                  <a:pt x="1597" y="2826"/>
                </a:lnTo>
                <a:lnTo>
                  <a:pt x="1075" y="2304"/>
                </a:lnTo>
                <a:lnTo>
                  <a:pt x="738" y="2058"/>
                </a:lnTo>
                <a:lnTo>
                  <a:pt x="615" y="2058"/>
                </a:lnTo>
                <a:lnTo>
                  <a:pt x="400" y="1751"/>
                </a:lnTo>
                <a:lnTo>
                  <a:pt x="246" y="1690"/>
                </a:lnTo>
                <a:lnTo>
                  <a:pt x="338" y="1567"/>
                </a:lnTo>
                <a:lnTo>
                  <a:pt x="185" y="1505"/>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7"/>
          <p:cNvSpPr/>
          <p:nvPr/>
        </p:nvSpPr>
        <p:spPr>
          <a:xfrm>
            <a:off x="4435979" y="2594319"/>
            <a:ext cx="101617" cy="155538"/>
          </a:xfrm>
          <a:custGeom>
            <a:avLst/>
            <a:gdLst/>
            <a:ahLst/>
            <a:cxnLst/>
            <a:rect l="l" t="t" r="r" b="b"/>
            <a:pathLst>
              <a:path w="3501" h="5497" extrusionOk="0">
                <a:moveTo>
                  <a:pt x="185" y="5220"/>
                </a:moveTo>
                <a:lnTo>
                  <a:pt x="215" y="5159"/>
                </a:lnTo>
                <a:lnTo>
                  <a:pt x="400" y="5128"/>
                </a:lnTo>
                <a:lnTo>
                  <a:pt x="522" y="5128"/>
                </a:lnTo>
                <a:lnTo>
                  <a:pt x="522" y="4883"/>
                </a:lnTo>
                <a:lnTo>
                  <a:pt x="430" y="4760"/>
                </a:lnTo>
                <a:lnTo>
                  <a:pt x="246" y="4698"/>
                </a:lnTo>
                <a:lnTo>
                  <a:pt x="215" y="4483"/>
                </a:lnTo>
                <a:lnTo>
                  <a:pt x="123" y="4176"/>
                </a:lnTo>
                <a:lnTo>
                  <a:pt x="0" y="4084"/>
                </a:lnTo>
                <a:lnTo>
                  <a:pt x="31" y="4023"/>
                </a:lnTo>
                <a:lnTo>
                  <a:pt x="92" y="3961"/>
                </a:lnTo>
                <a:lnTo>
                  <a:pt x="92" y="3593"/>
                </a:lnTo>
                <a:lnTo>
                  <a:pt x="154" y="3470"/>
                </a:lnTo>
                <a:lnTo>
                  <a:pt x="154" y="3286"/>
                </a:lnTo>
                <a:lnTo>
                  <a:pt x="246" y="3163"/>
                </a:lnTo>
                <a:lnTo>
                  <a:pt x="215" y="3010"/>
                </a:lnTo>
                <a:lnTo>
                  <a:pt x="492" y="2610"/>
                </a:lnTo>
                <a:lnTo>
                  <a:pt x="645" y="2518"/>
                </a:lnTo>
                <a:lnTo>
                  <a:pt x="645" y="2334"/>
                </a:lnTo>
                <a:lnTo>
                  <a:pt x="707" y="2150"/>
                </a:lnTo>
                <a:lnTo>
                  <a:pt x="645" y="1935"/>
                </a:lnTo>
                <a:lnTo>
                  <a:pt x="522" y="1843"/>
                </a:lnTo>
                <a:lnTo>
                  <a:pt x="522" y="1689"/>
                </a:lnTo>
                <a:lnTo>
                  <a:pt x="461" y="1505"/>
                </a:lnTo>
                <a:lnTo>
                  <a:pt x="522" y="1259"/>
                </a:lnTo>
                <a:lnTo>
                  <a:pt x="522" y="952"/>
                </a:lnTo>
                <a:lnTo>
                  <a:pt x="400" y="707"/>
                </a:lnTo>
                <a:lnTo>
                  <a:pt x="338" y="645"/>
                </a:lnTo>
                <a:lnTo>
                  <a:pt x="277" y="400"/>
                </a:lnTo>
                <a:lnTo>
                  <a:pt x="307" y="215"/>
                </a:lnTo>
                <a:lnTo>
                  <a:pt x="584" y="185"/>
                </a:lnTo>
                <a:lnTo>
                  <a:pt x="1198" y="185"/>
                </a:lnTo>
                <a:lnTo>
                  <a:pt x="1259" y="154"/>
                </a:lnTo>
                <a:lnTo>
                  <a:pt x="1689" y="154"/>
                </a:lnTo>
                <a:lnTo>
                  <a:pt x="1996" y="92"/>
                </a:lnTo>
                <a:lnTo>
                  <a:pt x="2180" y="92"/>
                </a:lnTo>
                <a:lnTo>
                  <a:pt x="2395" y="0"/>
                </a:lnTo>
                <a:lnTo>
                  <a:pt x="2457" y="31"/>
                </a:lnTo>
                <a:lnTo>
                  <a:pt x="2518" y="246"/>
                </a:lnTo>
                <a:lnTo>
                  <a:pt x="2580" y="338"/>
                </a:lnTo>
                <a:lnTo>
                  <a:pt x="2610" y="461"/>
                </a:lnTo>
                <a:lnTo>
                  <a:pt x="2795" y="614"/>
                </a:lnTo>
                <a:lnTo>
                  <a:pt x="2856" y="707"/>
                </a:lnTo>
                <a:lnTo>
                  <a:pt x="3040" y="829"/>
                </a:lnTo>
                <a:lnTo>
                  <a:pt x="2979" y="1075"/>
                </a:lnTo>
                <a:lnTo>
                  <a:pt x="2979" y="1382"/>
                </a:lnTo>
                <a:lnTo>
                  <a:pt x="3071" y="1444"/>
                </a:lnTo>
                <a:lnTo>
                  <a:pt x="3132" y="1444"/>
                </a:lnTo>
                <a:lnTo>
                  <a:pt x="3163" y="1751"/>
                </a:lnTo>
                <a:lnTo>
                  <a:pt x="3102" y="1873"/>
                </a:lnTo>
                <a:lnTo>
                  <a:pt x="3071" y="1996"/>
                </a:lnTo>
                <a:lnTo>
                  <a:pt x="3163" y="2058"/>
                </a:lnTo>
                <a:lnTo>
                  <a:pt x="3194" y="2211"/>
                </a:lnTo>
                <a:lnTo>
                  <a:pt x="3102" y="2303"/>
                </a:lnTo>
                <a:lnTo>
                  <a:pt x="3163" y="2426"/>
                </a:lnTo>
                <a:lnTo>
                  <a:pt x="3163" y="2702"/>
                </a:lnTo>
                <a:lnTo>
                  <a:pt x="3224" y="2825"/>
                </a:lnTo>
                <a:lnTo>
                  <a:pt x="3255" y="3317"/>
                </a:lnTo>
                <a:lnTo>
                  <a:pt x="3163" y="3501"/>
                </a:lnTo>
                <a:lnTo>
                  <a:pt x="3132" y="3593"/>
                </a:lnTo>
                <a:lnTo>
                  <a:pt x="3102" y="3839"/>
                </a:lnTo>
                <a:lnTo>
                  <a:pt x="3163" y="4023"/>
                </a:lnTo>
                <a:lnTo>
                  <a:pt x="3224" y="4238"/>
                </a:lnTo>
                <a:lnTo>
                  <a:pt x="3317" y="4268"/>
                </a:lnTo>
                <a:lnTo>
                  <a:pt x="3409" y="4361"/>
                </a:lnTo>
                <a:lnTo>
                  <a:pt x="3501" y="4514"/>
                </a:lnTo>
                <a:lnTo>
                  <a:pt x="3040" y="4545"/>
                </a:lnTo>
                <a:lnTo>
                  <a:pt x="2641" y="4760"/>
                </a:lnTo>
                <a:lnTo>
                  <a:pt x="2211" y="5098"/>
                </a:lnTo>
                <a:lnTo>
                  <a:pt x="1720" y="5159"/>
                </a:lnTo>
                <a:lnTo>
                  <a:pt x="1014" y="5497"/>
                </a:lnTo>
                <a:lnTo>
                  <a:pt x="676" y="5343"/>
                </a:lnTo>
                <a:lnTo>
                  <a:pt x="215" y="5282"/>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7"/>
          <p:cNvSpPr/>
          <p:nvPr/>
        </p:nvSpPr>
        <p:spPr>
          <a:xfrm>
            <a:off x="4507394" y="2594319"/>
            <a:ext cx="47796" cy="127662"/>
          </a:xfrm>
          <a:custGeom>
            <a:avLst/>
            <a:gdLst/>
            <a:ahLst/>
            <a:cxnLst/>
            <a:rect l="l" t="t" r="r" b="b"/>
            <a:pathLst>
              <a:path w="1659" h="4515" extrusionOk="0">
                <a:moveTo>
                  <a:pt x="922" y="246"/>
                </a:moveTo>
                <a:lnTo>
                  <a:pt x="62" y="0"/>
                </a:lnTo>
                <a:lnTo>
                  <a:pt x="1" y="31"/>
                </a:lnTo>
                <a:lnTo>
                  <a:pt x="62" y="246"/>
                </a:lnTo>
                <a:lnTo>
                  <a:pt x="124" y="338"/>
                </a:lnTo>
                <a:lnTo>
                  <a:pt x="154" y="461"/>
                </a:lnTo>
                <a:lnTo>
                  <a:pt x="339" y="614"/>
                </a:lnTo>
                <a:lnTo>
                  <a:pt x="400" y="707"/>
                </a:lnTo>
                <a:lnTo>
                  <a:pt x="584" y="829"/>
                </a:lnTo>
                <a:lnTo>
                  <a:pt x="523" y="1075"/>
                </a:lnTo>
                <a:lnTo>
                  <a:pt x="523" y="1382"/>
                </a:lnTo>
                <a:lnTo>
                  <a:pt x="615" y="1444"/>
                </a:lnTo>
                <a:lnTo>
                  <a:pt x="676" y="1444"/>
                </a:lnTo>
                <a:lnTo>
                  <a:pt x="707" y="1751"/>
                </a:lnTo>
                <a:lnTo>
                  <a:pt x="646" y="1873"/>
                </a:lnTo>
                <a:lnTo>
                  <a:pt x="615" y="1996"/>
                </a:lnTo>
                <a:lnTo>
                  <a:pt x="707" y="2058"/>
                </a:lnTo>
                <a:lnTo>
                  <a:pt x="738" y="2211"/>
                </a:lnTo>
                <a:lnTo>
                  <a:pt x="646" y="2303"/>
                </a:lnTo>
                <a:lnTo>
                  <a:pt x="707" y="2426"/>
                </a:lnTo>
                <a:lnTo>
                  <a:pt x="707" y="2702"/>
                </a:lnTo>
                <a:lnTo>
                  <a:pt x="768" y="2825"/>
                </a:lnTo>
                <a:lnTo>
                  <a:pt x="799" y="3317"/>
                </a:lnTo>
                <a:lnTo>
                  <a:pt x="707" y="3501"/>
                </a:lnTo>
                <a:lnTo>
                  <a:pt x="676" y="3593"/>
                </a:lnTo>
                <a:lnTo>
                  <a:pt x="646" y="3839"/>
                </a:lnTo>
                <a:lnTo>
                  <a:pt x="707" y="4023"/>
                </a:lnTo>
                <a:lnTo>
                  <a:pt x="768" y="4238"/>
                </a:lnTo>
                <a:lnTo>
                  <a:pt x="861" y="4268"/>
                </a:lnTo>
                <a:lnTo>
                  <a:pt x="953" y="4361"/>
                </a:lnTo>
                <a:lnTo>
                  <a:pt x="1045" y="4514"/>
                </a:lnTo>
                <a:lnTo>
                  <a:pt x="1106" y="4483"/>
                </a:lnTo>
                <a:lnTo>
                  <a:pt x="1536" y="4207"/>
                </a:lnTo>
                <a:lnTo>
                  <a:pt x="1628" y="4207"/>
                </a:lnTo>
                <a:lnTo>
                  <a:pt x="1659" y="4084"/>
                </a:lnTo>
                <a:lnTo>
                  <a:pt x="1536" y="3869"/>
                </a:lnTo>
                <a:lnTo>
                  <a:pt x="1536" y="3654"/>
                </a:lnTo>
                <a:lnTo>
                  <a:pt x="1475" y="3439"/>
                </a:lnTo>
                <a:lnTo>
                  <a:pt x="1505" y="2457"/>
                </a:lnTo>
                <a:lnTo>
                  <a:pt x="1505" y="2303"/>
                </a:lnTo>
                <a:lnTo>
                  <a:pt x="1598" y="2180"/>
                </a:lnTo>
                <a:lnTo>
                  <a:pt x="1598" y="1996"/>
                </a:lnTo>
                <a:lnTo>
                  <a:pt x="1536" y="1873"/>
                </a:lnTo>
                <a:lnTo>
                  <a:pt x="1536" y="1628"/>
                </a:lnTo>
                <a:lnTo>
                  <a:pt x="1475" y="1290"/>
                </a:lnTo>
                <a:lnTo>
                  <a:pt x="1321" y="860"/>
                </a:lnTo>
                <a:lnTo>
                  <a:pt x="1229" y="799"/>
                </a:lnTo>
                <a:lnTo>
                  <a:pt x="1106" y="676"/>
                </a:lnTo>
                <a:lnTo>
                  <a:pt x="922" y="614"/>
                </a:lnTo>
                <a:lnTo>
                  <a:pt x="861" y="33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7"/>
          <p:cNvSpPr/>
          <p:nvPr/>
        </p:nvSpPr>
        <p:spPr>
          <a:xfrm>
            <a:off x="4532115" y="2561601"/>
            <a:ext cx="75262" cy="153407"/>
          </a:xfrm>
          <a:custGeom>
            <a:avLst/>
            <a:gdLst/>
            <a:ahLst/>
            <a:cxnLst/>
            <a:rect l="l" t="t" r="r" b="b"/>
            <a:pathLst>
              <a:path w="2611" h="5405" extrusionOk="0">
                <a:moveTo>
                  <a:pt x="1229" y="277"/>
                </a:moveTo>
                <a:lnTo>
                  <a:pt x="1229" y="430"/>
                </a:lnTo>
                <a:lnTo>
                  <a:pt x="1045" y="645"/>
                </a:lnTo>
                <a:lnTo>
                  <a:pt x="891" y="645"/>
                </a:lnTo>
                <a:lnTo>
                  <a:pt x="645" y="768"/>
                </a:lnTo>
                <a:lnTo>
                  <a:pt x="553" y="737"/>
                </a:lnTo>
                <a:lnTo>
                  <a:pt x="400" y="829"/>
                </a:lnTo>
                <a:lnTo>
                  <a:pt x="400" y="983"/>
                </a:lnTo>
                <a:lnTo>
                  <a:pt x="277" y="1075"/>
                </a:lnTo>
                <a:lnTo>
                  <a:pt x="308" y="1228"/>
                </a:lnTo>
                <a:lnTo>
                  <a:pt x="93" y="1290"/>
                </a:lnTo>
                <a:lnTo>
                  <a:pt x="1" y="1474"/>
                </a:lnTo>
                <a:lnTo>
                  <a:pt x="62" y="1750"/>
                </a:lnTo>
                <a:lnTo>
                  <a:pt x="246" y="1812"/>
                </a:lnTo>
                <a:lnTo>
                  <a:pt x="369" y="1935"/>
                </a:lnTo>
                <a:lnTo>
                  <a:pt x="461" y="1996"/>
                </a:lnTo>
                <a:lnTo>
                  <a:pt x="615" y="2426"/>
                </a:lnTo>
                <a:lnTo>
                  <a:pt x="676" y="2764"/>
                </a:lnTo>
                <a:lnTo>
                  <a:pt x="676" y="3009"/>
                </a:lnTo>
                <a:lnTo>
                  <a:pt x="738" y="3132"/>
                </a:lnTo>
                <a:lnTo>
                  <a:pt x="738" y="3316"/>
                </a:lnTo>
                <a:lnTo>
                  <a:pt x="645" y="3439"/>
                </a:lnTo>
                <a:lnTo>
                  <a:pt x="645" y="3593"/>
                </a:lnTo>
                <a:lnTo>
                  <a:pt x="615" y="4575"/>
                </a:lnTo>
                <a:lnTo>
                  <a:pt x="676" y="4790"/>
                </a:lnTo>
                <a:lnTo>
                  <a:pt x="676" y="5005"/>
                </a:lnTo>
                <a:lnTo>
                  <a:pt x="799" y="5220"/>
                </a:lnTo>
                <a:lnTo>
                  <a:pt x="768" y="5343"/>
                </a:lnTo>
                <a:lnTo>
                  <a:pt x="1075" y="5404"/>
                </a:lnTo>
                <a:lnTo>
                  <a:pt x="1628" y="5220"/>
                </a:lnTo>
                <a:lnTo>
                  <a:pt x="1659" y="5220"/>
                </a:lnTo>
                <a:lnTo>
                  <a:pt x="1628" y="5067"/>
                </a:lnTo>
                <a:lnTo>
                  <a:pt x="1659" y="4637"/>
                </a:lnTo>
                <a:lnTo>
                  <a:pt x="1659" y="4483"/>
                </a:lnTo>
                <a:lnTo>
                  <a:pt x="1659" y="4391"/>
                </a:lnTo>
                <a:lnTo>
                  <a:pt x="1628" y="4023"/>
                </a:lnTo>
                <a:lnTo>
                  <a:pt x="1659" y="3900"/>
                </a:lnTo>
                <a:lnTo>
                  <a:pt x="1628" y="3808"/>
                </a:lnTo>
                <a:lnTo>
                  <a:pt x="1597" y="3746"/>
                </a:lnTo>
                <a:lnTo>
                  <a:pt x="1628" y="3685"/>
                </a:lnTo>
                <a:lnTo>
                  <a:pt x="1597" y="3562"/>
                </a:lnTo>
                <a:lnTo>
                  <a:pt x="1597" y="3501"/>
                </a:lnTo>
                <a:lnTo>
                  <a:pt x="1597" y="3316"/>
                </a:lnTo>
                <a:lnTo>
                  <a:pt x="1628" y="3194"/>
                </a:lnTo>
                <a:lnTo>
                  <a:pt x="1628" y="3040"/>
                </a:lnTo>
                <a:lnTo>
                  <a:pt x="1689" y="2948"/>
                </a:lnTo>
                <a:lnTo>
                  <a:pt x="1812" y="2887"/>
                </a:lnTo>
                <a:lnTo>
                  <a:pt x="1904" y="2887"/>
                </a:lnTo>
                <a:lnTo>
                  <a:pt x="1996" y="2825"/>
                </a:lnTo>
                <a:lnTo>
                  <a:pt x="2058" y="2672"/>
                </a:lnTo>
                <a:lnTo>
                  <a:pt x="2181" y="2457"/>
                </a:lnTo>
                <a:lnTo>
                  <a:pt x="2211" y="2334"/>
                </a:lnTo>
                <a:lnTo>
                  <a:pt x="2334" y="2242"/>
                </a:lnTo>
                <a:lnTo>
                  <a:pt x="2457" y="2242"/>
                </a:lnTo>
                <a:lnTo>
                  <a:pt x="2488" y="2180"/>
                </a:lnTo>
                <a:lnTo>
                  <a:pt x="2304" y="1965"/>
                </a:lnTo>
                <a:lnTo>
                  <a:pt x="2334" y="1904"/>
                </a:lnTo>
                <a:lnTo>
                  <a:pt x="2396" y="1781"/>
                </a:lnTo>
                <a:lnTo>
                  <a:pt x="2580" y="1781"/>
                </a:lnTo>
                <a:lnTo>
                  <a:pt x="2611" y="1689"/>
                </a:lnTo>
                <a:lnTo>
                  <a:pt x="2518" y="1382"/>
                </a:lnTo>
                <a:lnTo>
                  <a:pt x="2518" y="1198"/>
                </a:lnTo>
                <a:lnTo>
                  <a:pt x="2273" y="1014"/>
                </a:lnTo>
                <a:lnTo>
                  <a:pt x="2242" y="891"/>
                </a:lnTo>
                <a:lnTo>
                  <a:pt x="2273" y="706"/>
                </a:lnTo>
                <a:lnTo>
                  <a:pt x="2304" y="706"/>
                </a:lnTo>
                <a:lnTo>
                  <a:pt x="2119" y="461"/>
                </a:lnTo>
                <a:lnTo>
                  <a:pt x="1935" y="430"/>
                </a:lnTo>
                <a:lnTo>
                  <a:pt x="1782" y="215"/>
                </a:lnTo>
                <a:lnTo>
                  <a:pt x="1505" y="0"/>
                </a:lnTo>
                <a:lnTo>
                  <a:pt x="1444" y="154"/>
                </a:lnTo>
                <a:lnTo>
                  <a:pt x="1474" y="246"/>
                </a:lnTo>
                <a:lnTo>
                  <a:pt x="1321" y="277"/>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7"/>
          <p:cNvSpPr/>
          <p:nvPr/>
        </p:nvSpPr>
        <p:spPr>
          <a:xfrm>
            <a:off x="4797999" y="2297175"/>
            <a:ext cx="280197" cy="390458"/>
          </a:xfrm>
          <a:custGeom>
            <a:avLst/>
            <a:gdLst/>
            <a:ahLst/>
            <a:cxnLst/>
            <a:rect l="l" t="t" r="r" b="b"/>
            <a:pathLst>
              <a:path w="9642" h="13757" extrusionOk="0">
                <a:moveTo>
                  <a:pt x="1996" y="369"/>
                </a:moveTo>
                <a:lnTo>
                  <a:pt x="2917" y="0"/>
                </a:lnTo>
                <a:lnTo>
                  <a:pt x="9581" y="3378"/>
                </a:lnTo>
                <a:lnTo>
                  <a:pt x="9642" y="6633"/>
                </a:lnTo>
                <a:lnTo>
                  <a:pt x="9519" y="6694"/>
                </a:lnTo>
                <a:lnTo>
                  <a:pt x="9366" y="6786"/>
                </a:lnTo>
                <a:lnTo>
                  <a:pt x="9212" y="6694"/>
                </a:lnTo>
                <a:lnTo>
                  <a:pt x="8997" y="6694"/>
                </a:lnTo>
                <a:lnTo>
                  <a:pt x="8844" y="6817"/>
                </a:lnTo>
                <a:lnTo>
                  <a:pt x="8844" y="7032"/>
                </a:lnTo>
                <a:lnTo>
                  <a:pt x="8936" y="7155"/>
                </a:lnTo>
                <a:lnTo>
                  <a:pt x="8844" y="7339"/>
                </a:lnTo>
                <a:lnTo>
                  <a:pt x="8567" y="7708"/>
                </a:lnTo>
                <a:lnTo>
                  <a:pt x="8506" y="7708"/>
                </a:lnTo>
                <a:lnTo>
                  <a:pt x="8352" y="7830"/>
                </a:lnTo>
                <a:lnTo>
                  <a:pt x="8352" y="7953"/>
                </a:lnTo>
                <a:lnTo>
                  <a:pt x="8444" y="8045"/>
                </a:lnTo>
                <a:lnTo>
                  <a:pt x="8352" y="8230"/>
                </a:lnTo>
                <a:lnTo>
                  <a:pt x="8199" y="8322"/>
                </a:lnTo>
                <a:lnTo>
                  <a:pt x="8168" y="8444"/>
                </a:lnTo>
                <a:lnTo>
                  <a:pt x="8322" y="8537"/>
                </a:lnTo>
                <a:lnTo>
                  <a:pt x="8322" y="8690"/>
                </a:lnTo>
                <a:lnTo>
                  <a:pt x="8229" y="8844"/>
                </a:lnTo>
                <a:lnTo>
                  <a:pt x="7953" y="9120"/>
                </a:lnTo>
                <a:lnTo>
                  <a:pt x="7953" y="9304"/>
                </a:lnTo>
                <a:lnTo>
                  <a:pt x="8076" y="9396"/>
                </a:lnTo>
                <a:lnTo>
                  <a:pt x="8260" y="9243"/>
                </a:lnTo>
                <a:lnTo>
                  <a:pt x="8352" y="9274"/>
                </a:lnTo>
                <a:lnTo>
                  <a:pt x="8352" y="9396"/>
                </a:lnTo>
                <a:lnTo>
                  <a:pt x="8260" y="9458"/>
                </a:lnTo>
                <a:lnTo>
                  <a:pt x="8383" y="9550"/>
                </a:lnTo>
                <a:lnTo>
                  <a:pt x="8322" y="9642"/>
                </a:lnTo>
                <a:lnTo>
                  <a:pt x="8383" y="9796"/>
                </a:lnTo>
                <a:lnTo>
                  <a:pt x="8383" y="10010"/>
                </a:lnTo>
                <a:lnTo>
                  <a:pt x="8414" y="10164"/>
                </a:lnTo>
                <a:lnTo>
                  <a:pt x="8751" y="10256"/>
                </a:lnTo>
                <a:lnTo>
                  <a:pt x="8813" y="10379"/>
                </a:lnTo>
                <a:lnTo>
                  <a:pt x="8782" y="10502"/>
                </a:lnTo>
                <a:lnTo>
                  <a:pt x="8782" y="10594"/>
                </a:lnTo>
                <a:lnTo>
                  <a:pt x="8721" y="10717"/>
                </a:lnTo>
                <a:lnTo>
                  <a:pt x="8506" y="10809"/>
                </a:lnTo>
                <a:lnTo>
                  <a:pt x="8414" y="10747"/>
                </a:lnTo>
                <a:lnTo>
                  <a:pt x="8199" y="10747"/>
                </a:lnTo>
                <a:lnTo>
                  <a:pt x="8045" y="10840"/>
                </a:lnTo>
                <a:lnTo>
                  <a:pt x="7861" y="10962"/>
                </a:lnTo>
                <a:lnTo>
                  <a:pt x="7830" y="11085"/>
                </a:lnTo>
                <a:lnTo>
                  <a:pt x="7830" y="11177"/>
                </a:lnTo>
                <a:lnTo>
                  <a:pt x="7738" y="11239"/>
                </a:lnTo>
                <a:lnTo>
                  <a:pt x="7585" y="11454"/>
                </a:lnTo>
                <a:lnTo>
                  <a:pt x="7493" y="11454"/>
                </a:lnTo>
                <a:lnTo>
                  <a:pt x="7431" y="11423"/>
                </a:lnTo>
                <a:lnTo>
                  <a:pt x="7308" y="11546"/>
                </a:lnTo>
                <a:lnTo>
                  <a:pt x="7308" y="11669"/>
                </a:lnTo>
                <a:lnTo>
                  <a:pt x="7185" y="11761"/>
                </a:lnTo>
                <a:lnTo>
                  <a:pt x="7155" y="11914"/>
                </a:lnTo>
                <a:lnTo>
                  <a:pt x="7185" y="12037"/>
                </a:lnTo>
                <a:lnTo>
                  <a:pt x="7124" y="12129"/>
                </a:lnTo>
                <a:lnTo>
                  <a:pt x="7001" y="12221"/>
                </a:lnTo>
                <a:lnTo>
                  <a:pt x="6848" y="12344"/>
                </a:lnTo>
                <a:lnTo>
                  <a:pt x="6541" y="12375"/>
                </a:lnTo>
                <a:lnTo>
                  <a:pt x="6295" y="12406"/>
                </a:lnTo>
                <a:lnTo>
                  <a:pt x="6080" y="12375"/>
                </a:lnTo>
                <a:lnTo>
                  <a:pt x="5957" y="12313"/>
                </a:lnTo>
                <a:lnTo>
                  <a:pt x="5773" y="12344"/>
                </a:lnTo>
                <a:lnTo>
                  <a:pt x="5619" y="12313"/>
                </a:lnTo>
                <a:lnTo>
                  <a:pt x="5527" y="12375"/>
                </a:lnTo>
                <a:lnTo>
                  <a:pt x="5527" y="12528"/>
                </a:lnTo>
                <a:lnTo>
                  <a:pt x="5650" y="12682"/>
                </a:lnTo>
                <a:lnTo>
                  <a:pt x="5742" y="12682"/>
                </a:lnTo>
                <a:lnTo>
                  <a:pt x="5773" y="12805"/>
                </a:lnTo>
                <a:lnTo>
                  <a:pt x="5558" y="12958"/>
                </a:lnTo>
                <a:lnTo>
                  <a:pt x="5435" y="13081"/>
                </a:lnTo>
                <a:lnTo>
                  <a:pt x="5220" y="13081"/>
                </a:lnTo>
                <a:lnTo>
                  <a:pt x="4729" y="13204"/>
                </a:lnTo>
                <a:lnTo>
                  <a:pt x="4514" y="13357"/>
                </a:lnTo>
                <a:lnTo>
                  <a:pt x="4299" y="13450"/>
                </a:lnTo>
                <a:lnTo>
                  <a:pt x="4084" y="13603"/>
                </a:lnTo>
                <a:lnTo>
                  <a:pt x="3931" y="13634"/>
                </a:lnTo>
                <a:lnTo>
                  <a:pt x="3839" y="13542"/>
                </a:lnTo>
                <a:lnTo>
                  <a:pt x="3808" y="13357"/>
                </a:lnTo>
                <a:lnTo>
                  <a:pt x="3716" y="13265"/>
                </a:lnTo>
                <a:lnTo>
                  <a:pt x="3624" y="13388"/>
                </a:lnTo>
                <a:lnTo>
                  <a:pt x="3624" y="13542"/>
                </a:lnTo>
                <a:lnTo>
                  <a:pt x="3501" y="13726"/>
                </a:lnTo>
                <a:lnTo>
                  <a:pt x="3286" y="13726"/>
                </a:lnTo>
                <a:lnTo>
                  <a:pt x="3163" y="13757"/>
                </a:lnTo>
                <a:lnTo>
                  <a:pt x="3009" y="13757"/>
                </a:lnTo>
                <a:lnTo>
                  <a:pt x="2979" y="13603"/>
                </a:lnTo>
                <a:lnTo>
                  <a:pt x="2887" y="13480"/>
                </a:lnTo>
                <a:lnTo>
                  <a:pt x="2887" y="13357"/>
                </a:lnTo>
                <a:lnTo>
                  <a:pt x="2733" y="13112"/>
                </a:lnTo>
                <a:lnTo>
                  <a:pt x="2610" y="12928"/>
                </a:lnTo>
                <a:lnTo>
                  <a:pt x="2487" y="12805"/>
                </a:lnTo>
                <a:lnTo>
                  <a:pt x="2211" y="12498"/>
                </a:lnTo>
                <a:lnTo>
                  <a:pt x="1904" y="12221"/>
                </a:lnTo>
                <a:lnTo>
                  <a:pt x="1750" y="12160"/>
                </a:lnTo>
                <a:lnTo>
                  <a:pt x="1720" y="12068"/>
                </a:lnTo>
                <a:lnTo>
                  <a:pt x="1658" y="12006"/>
                </a:lnTo>
                <a:lnTo>
                  <a:pt x="1628" y="11914"/>
                </a:lnTo>
                <a:lnTo>
                  <a:pt x="1628" y="11791"/>
                </a:lnTo>
                <a:lnTo>
                  <a:pt x="1658" y="11699"/>
                </a:lnTo>
                <a:lnTo>
                  <a:pt x="1658" y="11546"/>
                </a:lnTo>
                <a:lnTo>
                  <a:pt x="1781" y="11546"/>
                </a:lnTo>
                <a:lnTo>
                  <a:pt x="1935" y="11546"/>
                </a:lnTo>
                <a:lnTo>
                  <a:pt x="2027" y="11576"/>
                </a:lnTo>
                <a:lnTo>
                  <a:pt x="2150" y="11576"/>
                </a:lnTo>
                <a:lnTo>
                  <a:pt x="2272" y="11576"/>
                </a:lnTo>
                <a:lnTo>
                  <a:pt x="2395" y="11576"/>
                </a:lnTo>
                <a:lnTo>
                  <a:pt x="2580" y="11576"/>
                </a:lnTo>
                <a:lnTo>
                  <a:pt x="2672" y="11638"/>
                </a:lnTo>
                <a:lnTo>
                  <a:pt x="2764" y="11638"/>
                </a:lnTo>
                <a:lnTo>
                  <a:pt x="2856" y="11576"/>
                </a:lnTo>
                <a:lnTo>
                  <a:pt x="2795" y="11546"/>
                </a:lnTo>
                <a:lnTo>
                  <a:pt x="2580" y="11362"/>
                </a:lnTo>
                <a:lnTo>
                  <a:pt x="2518" y="11177"/>
                </a:lnTo>
                <a:lnTo>
                  <a:pt x="2395" y="11116"/>
                </a:lnTo>
                <a:lnTo>
                  <a:pt x="2242" y="10901"/>
                </a:lnTo>
                <a:lnTo>
                  <a:pt x="2242" y="10747"/>
                </a:lnTo>
                <a:lnTo>
                  <a:pt x="2365" y="10655"/>
                </a:lnTo>
                <a:lnTo>
                  <a:pt x="2426" y="10440"/>
                </a:lnTo>
                <a:lnTo>
                  <a:pt x="2334" y="10318"/>
                </a:lnTo>
                <a:lnTo>
                  <a:pt x="2334" y="10256"/>
                </a:lnTo>
                <a:lnTo>
                  <a:pt x="2365" y="10164"/>
                </a:lnTo>
                <a:lnTo>
                  <a:pt x="2365" y="10072"/>
                </a:lnTo>
                <a:lnTo>
                  <a:pt x="2272" y="9826"/>
                </a:lnTo>
                <a:lnTo>
                  <a:pt x="2242" y="9734"/>
                </a:lnTo>
                <a:lnTo>
                  <a:pt x="2180" y="9642"/>
                </a:lnTo>
                <a:lnTo>
                  <a:pt x="2150" y="9396"/>
                </a:lnTo>
                <a:lnTo>
                  <a:pt x="1965" y="9243"/>
                </a:lnTo>
                <a:lnTo>
                  <a:pt x="1536" y="9028"/>
                </a:lnTo>
                <a:lnTo>
                  <a:pt x="1536" y="9028"/>
                </a:lnTo>
                <a:lnTo>
                  <a:pt x="1413" y="8813"/>
                </a:lnTo>
                <a:lnTo>
                  <a:pt x="1198" y="8537"/>
                </a:lnTo>
                <a:lnTo>
                  <a:pt x="1106" y="8506"/>
                </a:lnTo>
                <a:lnTo>
                  <a:pt x="1044" y="7462"/>
                </a:lnTo>
                <a:lnTo>
                  <a:pt x="1044" y="7370"/>
                </a:lnTo>
                <a:lnTo>
                  <a:pt x="1136" y="7370"/>
                </a:lnTo>
                <a:lnTo>
                  <a:pt x="1228" y="7339"/>
                </a:lnTo>
                <a:lnTo>
                  <a:pt x="1259" y="7247"/>
                </a:lnTo>
                <a:lnTo>
                  <a:pt x="2641" y="5834"/>
                </a:lnTo>
                <a:lnTo>
                  <a:pt x="2610" y="4606"/>
                </a:lnTo>
                <a:lnTo>
                  <a:pt x="2825" y="3071"/>
                </a:lnTo>
                <a:lnTo>
                  <a:pt x="2948" y="2948"/>
                </a:lnTo>
                <a:lnTo>
                  <a:pt x="2948" y="2641"/>
                </a:lnTo>
                <a:lnTo>
                  <a:pt x="2395" y="1966"/>
                </a:lnTo>
                <a:lnTo>
                  <a:pt x="2457" y="1873"/>
                </a:lnTo>
                <a:lnTo>
                  <a:pt x="2457" y="1658"/>
                </a:lnTo>
                <a:lnTo>
                  <a:pt x="2058" y="492"/>
                </a:lnTo>
                <a:lnTo>
                  <a:pt x="1965" y="400"/>
                </a:lnTo>
                <a:close/>
                <a:moveTo>
                  <a:pt x="246" y="8874"/>
                </a:moveTo>
                <a:lnTo>
                  <a:pt x="184" y="8997"/>
                </a:lnTo>
                <a:lnTo>
                  <a:pt x="62" y="9028"/>
                </a:lnTo>
                <a:lnTo>
                  <a:pt x="0" y="8966"/>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7"/>
          <p:cNvSpPr/>
          <p:nvPr/>
        </p:nvSpPr>
        <p:spPr>
          <a:xfrm>
            <a:off x="4516184" y="2302539"/>
            <a:ext cx="368078" cy="278915"/>
          </a:xfrm>
          <a:custGeom>
            <a:avLst/>
            <a:gdLst/>
            <a:ahLst/>
            <a:cxnLst/>
            <a:rect l="l" t="t" r="r" b="b"/>
            <a:pathLst>
              <a:path w="12652" h="9827" extrusionOk="0">
                <a:moveTo>
                  <a:pt x="2857" y="9826"/>
                </a:moveTo>
                <a:lnTo>
                  <a:pt x="2672" y="9581"/>
                </a:lnTo>
                <a:lnTo>
                  <a:pt x="2488" y="9550"/>
                </a:lnTo>
                <a:lnTo>
                  <a:pt x="2335" y="9335"/>
                </a:lnTo>
                <a:lnTo>
                  <a:pt x="2058" y="9120"/>
                </a:lnTo>
                <a:lnTo>
                  <a:pt x="1997" y="9274"/>
                </a:lnTo>
                <a:lnTo>
                  <a:pt x="2027" y="9366"/>
                </a:lnTo>
                <a:lnTo>
                  <a:pt x="1874" y="9397"/>
                </a:lnTo>
                <a:lnTo>
                  <a:pt x="1720" y="9427"/>
                </a:lnTo>
                <a:lnTo>
                  <a:pt x="1536" y="9182"/>
                </a:lnTo>
                <a:lnTo>
                  <a:pt x="1628" y="9059"/>
                </a:lnTo>
                <a:lnTo>
                  <a:pt x="1628" y="8905"/>
                </a:lnTo>
                <a:lnTo>
                  <a:pt x="1567" y="8844"/>
                </a:lnTo>
                <a:lnTo>
                  <a:pt x="1536" y="8721"/>
                </a:lnTo>
                <a:lnTo>
                  <a:pt x="1444" y="8690"/>
                </a:lnTo>
                <a:lnTo>
                  <a:pt x="1076" y="8875"/>
                </a:lnTo>
                <a:lnTo>
                  <a:pt x="799" y="8660"/>
                </a:lnTo>
                <a:lnTo>
                  <a:pt x="799" y="8322"/>
                </a:lnTo>
                <a:lnTo>
                  <a:pt x="1" y="7800"/>
                </a:lnTo>
                <a:lnTo>
                  <a:pt x="1" y="7554"/>
                </a:lnTo>
                <a:lnTo>
                  <a:pt x="93" y="7401"/>
                </a:lnTo>
                <a:lnTo>
                  <a:pt x="124" y="7155"/>
                </a:lnTo>
                <a:lnTo>
                  <a:pt x="185" y="7032"/>
                </a:lnTo>
                <a:lnTo>
                  <a:pt x="369" y="7094"/>
                </a:lnTo>
                <a:lnTo>
                  <a:pt x="953" y="7032"/>
                </a:lnTo>
                <a:lnTo>
                  <a:pt x="1137" y="7063"/>
                </a:lnTo>
                <a:lnTo>
                  <a:pt x="1352" y="6940"/>
                </a:lnTo>
                <a:lnTo>
                  <a:pt x="1720" y="6940"/>
                </a:lnTo>
                <a:lnTo>
                  <a:pt x="1874" y="6940"/>
                </a:lnTo>
                <a:lnTo>
                  <a:pt x="2120" y="6787"/>
                </a:lnTo>
                <a:lnTo>
                  <a:pt x="2365" y="6787"/>
                </a:lnTo>
                <a:lnTo>
                  <a:pt x="2611" y="6633"/>
                </a:lnTo>
                <a:lnTo>
                  <a:pt x="3041" y="6418"/>
                </a:lnTo>
                <a:lnTo>
                  <a:pt x="3071" y="6234"/>
                </a:lnTo>
                <a:lnTo>
                  <a:pt x="3102" y="5958"/>
                </a:lnTo>
                <a:lnTo>
                  <a:pt x="3256" y="5865"/>
                </a:lnTo>
                <a:lnTo>
                  <a:pt x="3286" y="5128"/>
                </a:lnTo>
                <a:lnTo>
                  <a:pt x="3348" y="3532"/>
                </a:lnTo>
                <a:lnTo>
                  <a:pt x="4607" y="3225"/>
                </a:lnTo>
                <a:lnTo>
                  <a:pt x="5620" y="2273"/>
                </a:lnTo>
                <a:lnTo>
                  <a:pt x="9335" y="1"/>
                </a:lnTo>
                <a:lnTo>
                  <a:pt x="10779" y="338"/>
                </a:lnTo>
                <a:lnTo>
                  <a:pt x="10932" y="492"/>
                </a:lnTo>
                <a:lnTo>
                  <a:pt x="11669" y="185"/>
                </a:lnTo>
                <a:lnTo>
                  <a:pt x="11761" y="277"/>
                </a:lnTo>
                <a:lnTo>
                  <a:pt x="12160" y="1444"/>
                </a:lnTo>
                <a:lnTo>
                  <a:pt x="12130" y="1659"/>
                </a:lnTo>
                <a:lnTo>
                  <a:pt x="12068" y="1751"/>
                </a:lnTo>
                <a:lnTo>
                  <a:pt x="12652" y="2426"/>
                </a:lnTo>
                <a:lnTo>
                  <a:pt x="12621" y="2733"/>
                </a:lnTo>
                <a:lnTo>
                  <a:pt x="12498" y="2856"/>
                </a:lnTo>
                <a:lnTo>
                  <a:pt x="12283" y="4422"/>
                </a:lnTo>
                <a:lnTo>
                  <a:pt x="12314" y="5620"/>
                </a:lnTo>
                <a:lnTo>
                  <a:pt x="10932" y="7032"/>
                </a:lnTo>
                <a:lnTo>
                  <a:pt x="10901" y="7124"/>
                </a:lnTo>
                <a:lnTo>
                  <a:pt x="10809" y="7155"/>
                </a:lnTo>
                <a:lnTo>
                  <a:pt x="10717" y="7155"/>
                </a:lnTo>
                <a:lnTo>
                  <a:pt x="10687" y="7247"/>
                </a:lnTo>
                <a:lnTo>
                  <a:pt x="10748" y="8291"/>
                </a:lnTo>
                <a:lnTo>
                  <a:pt x="10594" y="8230"/>
                </a:lnTo>
                <a:lnTo>
                  <a:pt x="10502" y="8383"/>
                </a:lnTo>
                <a:lnTo>
                  <a:pt x="10472" y="8475"/>
                </a:lnTo>
                <a:lnTo>
                  <a:pt x="10379" y="8537"/>
                </a:lnTo>
                <a:lnTo>
                  <a:pt x="10257" y="8475"/>
                </a:lnTo>
                <a:lnTo>
                  <a:pt x="10165" y="8506"/>
                </a:lnTo>
                <a:lnTo>
                  <a:pt x="10103" y="8598"/>
                </a:lnTo>
                <a:lnTo>
                  <a:pt x="9950" y="8660"/>
                </a:lnTo>
                <a:lnTo>
                  <a:pt x="9919" y="8690"/>
                </a:lnTo>
                <a:lnTo>
                  <a:pt x="9673" y="8782"/>
                </a:lnTo>
                <a:lnTo>
                  <a:pt x="9581" y="8721"/>
                </a:lnTo>
                <a:lnTo>
                  <a:pt x="9335" y="8721"/>
                </a:lnTo>
                <a:lnTo>
                  <a:pt x="9059" y="8598"/>
                </a:lnTo>
                <a:lnTo>
                  <a:pt x="8691" y="8537"/>
                </a:lnTo>
                <a:lnTo>
                  <a:pt x="8537" y="8629"/>
                </a:lnTo>
                <a:lnTo>
                  <a:pt x="8077" y="8598"/>
                </a:lnTo>
                <a:lnTo>
                  <a:pt x="7923" y="8660"/>
                </a:lnTo>
                <a:lnTo>
                  <a:pt x="7708" y="8936"/>
                </a:lnTo>
                <a:lnTo>
                  <a:pt x="7493" y="9090"/>
                </a:lnTo>
                <a:lnTo>
                  <a:pt x="7340" y="9059"/>
                </a:lnTo>
                <a:lnTo>
                  <a:pt x="7002" y="8936"/>
                </a:lnTo>
                <a:lnTo>
                  <a:pt x="6848" y="8905"/>
                </a:lnTo>
                <a:lnTo>
                  <a:pt x="6572" y="8752"/>
                </a:lnTo>
                <a:lnTo>
                  <a:pt x="6418" y="8690"/>
                </a:lnTo>
                <a:lnTo>
                  <a:pt x="6418" y="8629"/>
                </a:lnTo>
                <a:lnTo>
                  <a:pt x="6265" y="8506"/>
                </a:lnTo>
                <a:lnTo>
                  <a:pt x="6142" y="8506"/>
                </a:lnTo>
                <a:lnTo>
                  <a:pt x="6111" y="8537"/>
                </a:lnTo>
                <a:lnTo>
                  <a:pt x="5866" y="8598"/>
                </a:lnTo>
                <a:lnTo>
                  <a:pt x="5743" y="8660"/>
                </a:lnTo>
                <a:lnTo>
                  <a:pt x="5620" y="8660"/>
                </a:lnTo>
                <a:lnTo>
                  <a:pt x="5528" y="8782"/>
                </a:lnTo>
                <a:lnTo>
                  <a:pt x="5436" y="8813"/>
                </a:lnTo>
                <a:lnTo>
                  <a:pt x="5282" y="8690"/>
                </a:lnTo>
                <a:lnTo>
                  <a:pt x="5098" y="8445"/>
                </a:lnTo>
                <a:lnTo>
                  <a:pt x="5037" y="8353"/>
                </a:lnTo>
                <a:lnTo>
                  <a:pt x="4791" y="8260"/>
                </a:lnTo>
                <a:lnTo>
                  <a:pt x="4637" y="8230"/>
                </a:lnTo>
                <a:lnTo>
                  <a:pt x="4545" y="8168"/>
                </a:lnTo>
                <a:lnTo>
                  <a:pt x="4330" y="8138"/>
                </a:lnTo>
                <a:lnTo>
                  <a:pt x="4238" y="8107"/>
                </a:lnTo>
                <a:lnTo>
                  <a:pt x="4085" y="8107"/>
                </a:lnTo>
                <a:lnTo>
                  <a:pt x="4023" y="8168"/>
                </a:lnTo>
                <a:lnTo>
                  <a:pt x="3778" y="8168"/>
                </a:lnTo>
                <a:lnTo>
                  <a:pt x="3716" y="8168"/>
                </a:lnTo>
                <a:lnTo>
                  <a:pt x="3563" y="8168"/>
                </a:lnTo>
                <a:lnTo>
                  <a:pt x="3409" y="8199"/>
                </a:lnTo>
                <a:lnTo>
                  <a:pt x="3348" y="8230"/>
                </a:lnTo>
                <a:lnTo>
                  <a:pt x="3256" y="8291"/>
                </a:lnTo>
                <a:lnTo>
                  <a:pt x="3071" y="8414"/>
                </a:lnTo>
                <a:lnTo>
                  <a:pt x="3041" y="8506"/>
                </a:lnTo>
                <a:lnTo>
                  <a:pt x="3071" y="8598"/>
                </a:lnTo>
                <a:lnTo>
                  <a:pt x="3071" y="8629"/>
                </a:lnTo>
                <a:lnTo>
                  <a:pt x="3041" y="8690"/>
                </a:lnTo>
                <a:lnTo>
                  <a:pt x="3071" y="8844"/>
                </a:lnTo>
                <a:lnTo>
                  <a:pt x="3133" y="8905"/>
                </a:lnTo>
                <a:lnTo>
                  <a:pt x="3133" y="9028"/>
                </a:lnTo>
                <a:lnTo>
                  <a:pt x="2979" y="9028"/>
                </a:lnTo>
                <a:lnTo>
                  <a:pt x="2795" y="9212"/>
                </a:lnTo>
                <a:lnTo>
                  <a:pt x="2826" y="9304"/>
                </a:lnTo>
                <a:lnTo>
                  <a:pt x="2795" y="9397"/>
                </a:lnTo>
                <a:lnTo>
                  <a:pt x="2887" y="9612"/>
                </a:lnTo>
                <a:lnTo>
                  <a:pt x="2979" y="9612"/>
                </a:lnTo>
                <a:lnTo>
                  <a:pt x="2979" y="9704"/>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7"/>
          <p:cNvSpPr/>
          <p:nvPr/>
        </p:nvSpPr>
        <p:spPr>
          <a:xfrm>
            <a:off x="4578809" y="2533174"/>
            <a:ext cx="275774" cy="230105"/>
          </a:xfrm>
          <a:custGeom>
            <a:avLst/>
            <a:gdLst/>
            <a:ahLst/>
            <a:cxnLst/>
            <a:rect l="l" t="t" r="r" b="b"/>
            <a:pathLst>
              <a:path w="9489" h="8108" extrusionOk="0">
                <a:moveTo>
                  <a:pt x="9059" y="707"/>
                </a:moveTo>
                <a:lnTo>
                  <a:pt x="9028" y="707"/>
                </a:lnTo>
                <a:lnTo>
                  <a:pt x="8936" y="492"/>
                </a:lnTo>
                <a:lnTo>
                  <a:pt x="8721" y="216"/>
                </a:lnTo>
                <a:lnTo>
                  <a:pt x="8444" y="124"/>
                </a:lnTo>
                <a:lnTo>
                  <a:pt x="8352" y="277"/>
                </a:lnTo>
                <a:lnTo>
                  <a:pt x="8322" y="369"/>
                </a:lnTo>
                <a:lnTo>
                  <a:pt x="8229" y="431"/>
                </a:lnTo>
                <a:lnTo>
                  <a:pt x="8107" y="369"/>
                </a:lnTo>
                <a:lnTo>
                  <a:pt x="8015" y="400"/>
                </a:lnTo>
                <a:lnTo>
                  <a:pt x="7953" y="492"/>
                </a:lnTo>
                <a:lnTo>
                  <a:pt x="7800" y="554"/>
                </a:lnTo>
                <a:lnTo>
                  <a:pt x="7707" y="707"/>
                </a:lnTo>
                <a:lnTo>
                  <a:pt x="7585" y="738"/>
                </a:lnTo>
                <a:lnTo>
                  <a:pt x="7431" y="615"/>
                </a:lnTo>
                <a:lnTo>
                  <a:pt x="7185" y="615"/>
                </a:lnTo>
                <a:lnTo>
                  <a:pt x="6909" y="492"/>
                </a:lnTo>
                <a:lnTo>
                  <a:pt x="6541" y="431"/>
                </a:lnTo>
                <a:lnTo>
                  <a:pt x="6387" y="523"/>
                </a:lnTo>
                <a:lnTo>
                  <a:pt x="5927" y="492"/>
                </a:lnTo>
                <a:lnTo>
                  <a:pt x="5773" y="554"/>
                </a:lnTo>
                <a:lnTo>
                  <a:pt x="5558" y="830"/>
                </a:lnTo>
                <a:lnTo>
                  <a:pt x="5343" y="984"/>
                </a:lnTo>
                <a:lnTo>
                  <a:pt x="5190" y="953"/>
                </a:lnTo>
                <a:lnTo>
                  <a:pt x="4852" y="830"/>
                </a:lnTo>
                <a:lnTo>
                  <a:pt x="4698" y="799"/>
                </a:lnTo>
                <a:lnTo>
                  <a:pt x="4422" y="646"/>
                </a:lnTo>
                <a:lnTo>
                  <a:pt x="4268" y="584"/>
                </a:lnTo>
                <a:lnTo>
                  <a:pt x="4268" y="523"/>
                </a:lnTo>
                <a:lnTo>
                  <a:pt x="4115" y="400"/>
                </a:lnTo>
                <a:lnTo>
                  <a:pt x="3992" y="400"/>
                </a:lnTo>
                <a:lnTo>
                  <a:pt x="3961" y="431"/>
                </a:lnTo>
                <a:lnTo>
                  <a:pt x="3716" y="492"/>
                </a:lnTo>
                <a:lnTo>
                  <a:pt x="3593" y="554"/>
                </a:lnTo>
                <a:lnTo>
                  <a:pt x="3470" y="554"/>
                </a:lnTo>
                <a:lnTo>
                  <a:pt x="3378" y="676"/>
                </a:lnTo>
                <a:lnTo>
                  <a:pt x="3286" y="707"/>
                </a:lnTo>
                <a:lnTo>
                  <a:pt x="3132" y="584"/>
                </a:lnTo>
                <a:lnTo>
                  <a:pt x="2948" y="339"/>
                </a:lnTo>
                <a:lnTo>
                  <a:pt x="2887" y="247"/>
                </a:lnTo>
                <a:lnTo>
                  <a:pt x="2641" y="154"/>
                </a:lnTo>
                <a:lnTo>
                  <a:pt x="2487" y="124"/>
                </a:lnTo>
                <a:lnTo>
                  <a:pt x="2395" y="62"/>
                </a:lnTo>
                <a:lnTo>
                  <a:pt x="2180" y="32"/>
                </a:lnTo>
                <a:lnTo>
                  <a:pt x="2088" y="1"/>
                </a:lnTo>
                <a:lnTo>
                  <a:pt x="1935" y="1"/>
                </a:lnTo>
                <a:lnTo>
                  <a:pt x="1873" y="62"/>
                </a:lnTo>
                <a:lnTo>
                  <a:pt x="1628" y="62"/>
                </a:lnTo>
                <a:lnTo>
                  <a:pt x="1566" y="62"/>
                </a:lnTo>
                <a:lnTo>
                  <a:pt x="1413" y="62"/>
                </a:lnTo>
                <a:lnTo>
                  <a:pt x="1259" y="93"/>
                </a:lnTo>
                <a:lnTo>
                  <a:pt x="1198" y="124"/>
                </a:lnTo>
                <a:lnTo>
                  <a:pt x="1106" y="185"/>
                </a:lnTo>
                <a:lnTo>
                  <a:pt x="921" y="308"/>
                </a:lnTo>
                <a:lnTo>
                  <a:pt x="891" y="400"/>
                </a:lnTo>
                <a:lnTo>
                  <a:pt x="921" y="492"/>
                </a:lnTo>
                <a:lnTo>
                  <a:pt x="921" y="523"/>
                </a:lnTo>
                <a:lnTo>
                  <a:pt x="891" y="584"/>
                </a:lnTo>
                <a:lnTo>
                  <a:pt x="921" y="738"/>
                </a:lnTo>
                <a:lnTo>
                  <a:pt x="983" y="799"/>
                </a:lnTo>
                <a:lnTo>
                  <a:pt x="983" y="922"/>
                </a:lnTo>
                <a:lnTo>
                  <a:pt x="829" y="922"/>
                </a:lnTo>
                <a:lnTo>
                  <a:pt x="645" y="1106"/>
                </a:lnTo>
                <a:lnTo>
                  <a:pt x="676" y="1198"/>
                </a:lnTo>
                <a:lnTo>
                  <a:pt x="645" y="1291"/>
                </a:lnTo>
                <a:lnTo>
                  <a:pt x="737" y="1506"/>
                </a:lnTo>
                <a:lnTo>
                  <a:pt x="829" y="1506"/>
                </a:lnTo>
                <a:lnTo>
                  <a:pt x="829" y="1598"/>
                </a:lnTo>
                <a:lnTo>
                  <a:pt x="676" y="1720"/>
                </a:lnTo>
                <a:lnTo>
                  <a:pt x="645" y="1905"/>
                </a:lnTo>
                <a:lnTo>
                  <a:pt x="676" y="2028"/>
                </a:lnTo>
                <a:lnTo>
                  <a:pt x="921" y="2212"/>
                </a:lnTo>
                <a:lnTo>
                  <a:pt x="921" y="2396"/>
                </a:lnTo>
                <a:lnTo>
                  <a:pt x="1014" y="2703"/>
                </a:lnTo>
                <a:lnTo>
                  <a:pt x="983" y="2795"/>
                </a:lnTo>
                <a:lnTo>
                  <a:pt x="799" y="2795"/>
                </a:lnTo>
                <a:lnTo>
                  <a:pt x="737" y="2918"/>
                </a:lnTo>
                <a:lnTo>
                  <a:pt x="707" y="2979"/>
                </a:lnTo>
                <a:lnTo>
                  <a:pt x="891" y="3194"/>
                </a:lnTo>
                <a:lnTo>
                  <a:pt x="860" y="3256"/>
                </a:lnTo>
                <a:lnTo>
                  <a:pt x="737" y="3256"/>
                </a:lnTo>
                <a:lnTo>
                  <a:pt x="614" y="3348"/>
                </a:lnTo>
                <a:lnTo>
                  <a:pt x="584" y="3471"/>
                </a:lnTo>
                <a:lnTo>
                  <a:pt x="461" y="3686"/>
                </a:lnTo>
                <a:lnTo>
                  <a:pt x="399" y="3839"/>
                </a:lnTo>
                <a:lnTo>
                  <a:pt x="307" y="3901"/>
                </a:lnTo>
                <a:lnTo>
                  <a:pt x="215" y="3901"/>
                </a:lnTo>
                <a:lnTo>
                  <a:pt x="92" y="3962"/>
                </a:lnTo>
                <a:lnTo>
                  <a:pt x="31" y="4054"/>
                </a:lnTo>
                <a:lnTo>
                  <a:pt x="31" y="4208"/>
                </a:lnTo>
                <a:lnTo>
                  <a:pt x="0" y="4330"/>
                </a:lnTo>
                <a:lnTo>
                  <a:pt x="0" y="4515"/>
                </a:lnTo>
                <a:lnTo>
                  <a:pt x="0" y="4576"/>
                </a:lnTo>
                <a:lnTo>
                  <a:pt x="31" y="4699"/>
                </a:lnTo>
                <a:lnTo>
                  <a:pt x="0" y="4760"/>
                </a:lnTo>
                <a:lnTo>
                  <a:pt x="31" y="4822"/>
                </a:lnTo>
                <a:lnTo>
                  <a:pt x="62" y="4914"/>
                </a:lnTo>
                <a:lnTo>
                  <a:pt x="31" y="5037"/>
                </a:lnTo>
                <a:lnTo>
                  <a:pt x="62" y="5405"/>
                </a:lnTo>
                <a:lnTo>
                  <a:pt x="62" y="5497"/>
                </a:lnTo>
                <a:lnTo>
                  <a:pt x="62" y="5651"/>
                </a:lnTo>
                <a:lnTo>
                  <a:pt x="31" y="6081"/>
                </a:lnTo>
                <a:lnTo>
                  <a:pt x="62" y="6234"/>
                </a:lnTo>
                <a:lnTo>
                  <a:pt x="399" y="6296"/>
                </a:lnTo>
                <a:lnTo>
                  <a:pt x="645" y="6203"/>
                </a:lnTo>
                <a:lnTo>
                  <a:pt x="1259" y="6511"/>
                </a:lnTo>
                <a:lnTo>
                  <a:pt x="1597" y="6848"/>
                </a:lnTo>
                <a:lnTo>
                  <a:pt x="1812" y="7248"/>
                </a:lnTo>
                <a:lnTo>
                  <a:pt x="1812" y="7493"/>
                </a:lnTo>
                <a:lnTo>
                  <a:pt x="1904" y="7555"/>
                </a:lnTo>
                <a:lnTo>
                  <a:pt x="1996" y="7831"/>
                </a:lnTo>
                <a:lnTo>
                  <a:pt x="2211" y="8046"/>
                </a:lnTo>
                <a:lnTo>
                  <a:pt x="2518" y="8107"/>
                </a:lnTo>
                <a:lnTo>
                  <a:pt x="3317" y="8077"/>
                </a:lnTo>
                <a:lnTo>
                  <a:pt x="3470" y="7984"/>
                </a:lnTo>
                <a:lnTo>
                  <a:pt x="3593" y="8015"/>
                </a:lnTo>
                <a:lnTo>
                  <a:pt x="3992" y="7892"/>
                </a:lnTo>
                <a:lnTo>
                  <a:pt x="4115" y="7954"/>
                </a:lnTo>
                <a:lnTo>
                  <a:pt x="4330" y="7892"/>
                </a:lnTo>
                <a:lnTo>
                  <a:pt x="4391" y="7677"/>
                </a:lnTo>
                <a:lnTo>
                  <a:pt x="4545" y="7831"/>
                </a:lnTo>
                <a:lnTo>
                  <a:pt x="4606" y="7800"/>
                </a:lnTo>
                <a:lnTo>
                  <a:pt x="4606" y="7800"/>
                </a:lnTo>
                <a:lnTo>
                  <a:pt x="4637" y="7677"/>
                </a:lnTo>
                <a:lnTo>
                  <a:pt x="4852" y="7432"/>
                </a:lnTo>
                <a:lnTo>
                  <a:pt x="4913" y="7248"/>
                </a:lnTo>
                <a:lnTo>
                  <a:pt x="4883" y="7033"/>
                </a:lnTo>
                <a:lnTo>
                  <a:pt x="4883" y="6848"/>
                </a:lnTo>
                <a:lnTo>
                  <a:pt x="4975" y="6787"/>
                </a:lnTo>
                <a:lnTo>
                  <a:pt x="4975" y="6664"/>
                </a:lnTo>
                <a:lnTo>
                  <a:pt x="5128" y="6541"/>
                </a:lnTo>
                <a:lnTo>
                  <a:pt x="5251" y="6449"/>
                </a:lnTo>
                <a:lnTo>
                  <a:pt x="5343" y="6357"/>
                </a:lnTo>
                <a:lnTo>
                  <a:pt x="5589" y="6173"/>
                </a:lnTo>
                <a:lnTo>
                  <a:pt x="5558" y="6019"/>
                </a:lnTo>
                <a:lnTo>
                  <a:pt x="5589" y="5927"/>
                </a:lnTo>
                <a:lnTo>
                  <a:pt x="5773" y="5927"/>
                </a:lnTo>
                <a:lnTo>
                  <a:pt x="5865" y="5804"/>
                </a:lnTo>
                <a:lnTo>
                  <a:pt x="5896" y="5866"/>
                </a:lnTo>
                <a:lnTo>
                  <a:pt x="6111" y="5927"/>
                </a:lnTo>
                <a:lnTo>
                  <a:pt x="6203" y="5927"/>
                </a:lnTo>
                <a:lnTo>
                  <a:pt x="6356" y="6019"/>
                </a:lnTo>
                <a:lnTo>
                  <a:pt x="6449" y="6173"/>
                </a:lnTo>
                <a:lnTo>
                  <a:pt x="6602" y="6265"/>
                </a:lnTo>
                <a:lnTo>
                  <a:pt x="6694" y="6326"/>
                </a:lnTo>
                <a:lnTo>
                  <a:pt x="6878" y="6203"/>
                </a:lnTo>
                <a:lnTo>
                  <a:pt x="6971" y="6019"/>
                </a:lnTo>
                <a:lnTo>
                  <a:pt x="6971" y="5958"/>
                </a:lnTo>
                <a:lnTo>
                  <a:pt x="7032" y="5866"/>
                </a:lnTo>
                <a:lnTo>
                  <a:pt x="7185" y="5804"/>
                </a:lnTo>
                <a:lnTo>
                  <a:pt x="7278" y="5681"/>
                </a:lnTo>
                <a:lnTo>
                  <a:pt x="7247" y="5559"/>
                </a:lnTo>
                <a:lnTo>
                  <a:pt x="7308" y="5344"/>
                </a:lnTo>
                <a:lnTo>
                  <a:pt x="7585" y="5098"/>
                </a:lnTo>
                <a:lnTo>
                  <a:pt x="7615" y="4975"/>
                </a:lnTo>
                <a:lnTo>
                  <a:pt x="7554" y="4852"/>
                </a:lnTo>
                <a:lnTo>
                  <a:pt x="7646" y="4730"/>
                </a:lnTo>
                <a:lnTo>
                  <a:pt x="7861" y="4484"/>
                </a:lnTo>
                <a:lnTo>
                  <a:pt x="8015" y="4392"/>
                </a:lnTo>
                <a:lnTo>
                  <a:pt x="8045" y="4208"/>
                </a:lnTo>
                <a:lnTo>
                  <a:pt x="8107" y="4085"/>
                </a:lnTo>
                <a:lnTo>
                  <a:pt x="8076" y="3839"/>
                </a:lnTo>
                <a:lnTo>
                  <a:pt x="8199" y="3716"/>
                </a:lnTo>
                <a:lnTo>
                  <a:pt x="8414" y="3655"/>
                </a:lnTo>
                <a:lnTo>
                  <a:pt x="8567" y="3471"/>
                </a:lnTo>
                <a:lnTo>
                  <a:pt x="8598" y="3286"/>
                </a:lnTo>
                <a:lnTo>
                  <a:pt x="8598" y="3072"/>
                </a:lnTo>
                <a:lnTo>
                  <a:pt x="8567" y="2949"/>
                </a:lnTo>
                <a:lnTo>
                  <a:pt x="8659" y="2795"/>
                </a:lnTo>
                <a:lnTo>
                  <a:pt x="8813" y="2488"/>
                </a:lnTo>
                <a:lnTo>
                  <a:pt x="8874" y="2427"/>
                </a:lnTo>
                <a:lnTo>
                  <a:pt x="8905" y="2365"/>
                </a:lnTo>
                <a:lnTo>
                  <a:pt x="9059" y="2242"/>
                </a:lnTo>
                <a:lnTo>
                  <a:pt x="9151" y="2242"/>
                </a:lnTo>
                <a:lnTo>
                  <a:pt x="9273" y="2120"/>
                </a:lnTo>
                <a:lnTo>
                  <a:pt x="9458" y="2028"/>
                </a:lnTo>
                <a:lnTo>
                  <a:pt x="9488" y="1935"/>
                </a:lnTo>
                <a:lnTo>
                  <a:pt x="9427" y="1720"/>
                </a:lnTo>
                <a:lnTo>
                  <a:pt x="9427" y="1628"/>
                </a:lnTo>
                <a:lnTo>
                  <a:pt x="9366" y="1475"/>
                </a:lnTo>
                <a:lnTo>
                  <a:pt x="9212" y="1444"/>
                </a:lnTo>
                <a:lnTo>
                  <a:pt x="9151" y="1291"/>
                </a:lnTo>
                <a:lnTo>
                  <a:pt x="9151" y="1045"/>
                </a:lnTo>
                <a:lnTo>
                  <a:pt x="9120" y="922"/>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7"/>
          <p:cNvSpPr/>
          <p:nvPr/>
        </p:nvSpPr>
        <p:spPr>
          <a:xfrm>
            <a:off x="4661212" y="2856063"/>
            <a:ext cx="6592" cy="6435"/>
          </a:xfrm>
          <a:custGeom>
            <a:avLst/>
            <a:gdLst/>
            <a:ahLst/>
            <a:cxnLst/>
            <a:rect l="l" t="t" r="r" b="b"/>
            <a:pathLst>
              <a:path w="246" h="246" extrusionOk="0">
                <a:moveTo>
                  <a:pt x="0" y="246"/>
                </a:moveTo>
                <a:lnTo>
                  <a:pt x="0" y="92"/>
                </a:lnTo>
                <a:lnTo>
                  <a:pt x="92" y="0"/>
                </a:lnTo>
                <a:lnTo>
                  <a:pt x="246" y="92"/>
                </a:lnTo>
                <a:lnTo>
                  <a:pt x="184" y="215"/>
                </a:lnTo>
                <a:lnTo>
                  <a:pt x="92" y="246"/>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7"/>
          <p:cNvSpPr/>
          <p:nvPr/>
        </p:nvSpPr>
        <p:spPr>
          <a:xfrm>
            <a:off x="4706807" y="2772390"/>
            <a:ext cx="12084" cy="17163"/>
          </a:xfrm>
          <a:custGeom>
            <a:avLst/>
            <a:gdLst/>
            <a:ahLst/>
            <a:cxnLst/>
            <a:rect l="l" t="t" r="r" b="b"/>
            <a:pathLst>
              <a:path w="431" h="615" extrusionOk="0">
                <a:moveTo>
                  <a:pt x="0" y="522"/>
                </a:moveTo>
                <a:lnTo>
                  <a:pt x="0" y="399"/>
                </a:lnTo>
                <a:lnTo>
                  <a:pt x="92" y="369"/>
                </a:lnTo>
                <a:lnTo>
                  <a:pt x="154" y="185"/>
                </a:lnTo>
                <a:lnTo>
                  <a:pt x="338" y="0"/>
                </a:lnTo>
                <a:lnTo>
                  <a:pt x="399" y="62"/>
                </a:lnTo>
                <a:lnTo>
                  <a:pt x="430" y="307"/>
                </a:lnTo>
                <a:lnTo>
                  <a:pt x="307" y="614"/>
                </a:lnTo>
                <a:lnTo>
                  <a:pt x="154" y="584"/>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7"/>
          <p:cNvSpPr/>
          <p:nvPr/>
        </p:nvSpPr>
        <p:spPr>
          <a:xfrm>
            <a:off x="4712850" y="2553019"/>
            <a:ext cx="182933" cy="268182"/>
          </a:xfrm>
          <a:custGeom>
            <a:avLst/>
            <a:gdLst/>
            <a:ahLst/>
            <a:cxnLst/>
            <a:rect l="l" t="t" r="r" b="b"/>
            <a:pathLst>
              <a:path w="6295" h="9458" extrusionOk="0">
                <a:moveTo>
                  <a:pt x="0" y="7093"/>
                </a:moveTo>
                <a:lnTo>
                  <a:pt x="31" y="6970"/>
                </a:lnTo>
                <a:lnTo>
                  <a:pt x="246" y="6725"/>
                </a:lnTo>
                <a:lnTo>
                  <a:pt x="307" y="6541"/>
                </a:lnTo>
                <a:lnTo>
                  <a:pt x="277" y="6326"/>
                </a:lnTo>
                <a:lnTo>
                  <a:pt x="277" y="6141"/>
                </a:lnTo>
                <a:lnTo>
                  <a:pt x="369" y="6080"/>
                </a:lnTo>
                <a:lnTo>
                  <a:pt x="369" y="5957"/>
                </a:lnTo>
                <a:lnTo>
                  <a:pt x="522" y="5834"/>
                </a:lnTo>
                <a:lnTo>
                  <a:pt x="645" y="5742"/>
                </a:lnTo>
                <a:lnTo>
                  <a:pt x="737" y="5650"/>
                </a:lnTo>
                <a:lnTo>
                  <a:pt x="983" y="5466"/>
                </a:lnTo>
                <a:lnTo>
                  <a:pt x="952" y="5312"/>
                </a:lnTo>
                <a:lnTo>
                  <a:pt x="983" y="5220"/>
                </a:lnTo>
                <a:lnTo>
                  <a:pt x="1167" y="5220"/>
                </a:lnTo>
                <a:lnTo>
                  <a:pt x="1259" y="5097"/>
                </a:lnTo>
                <a:lnTo>
                  <a:pt x="1290" y="5159"/>
                </a:lnTo>
                <a:lnTo>
                  <a:pt x="1505" y="5220"/>
                </a:lnTo>
                <a:lnTo>
                  <a:pt x="1597" y="5220"/>
                </a:lnTo>
                <a:lnTo>
                  <a:pt x="1750" y="5312"/>
                </a:lnTo>
                <a:lnTo>
                  <a:pt x="1843" y="5466"/>
                </a:lnTo>
                <a:lnTo>
                  <a:pt x="1996" y="5558"/>
                </a:lnTo>
                <a:lnTo>
                  <a:pt x="2088" y="5619"/>
                </a:lnTo>
                <a:lnTo>
                  <a:pt x="2272" y="5496"/>
                </a:lnTo>
                <a:lnTo>
                  <a:pt x="2365" y="5312"/>
                </a:lnTo>
                <a:lnTo>
                  <a:pt x="2365" y="5251"/>
                </a:lnTo>
                <a:lnTo>
                  <a:pt x="2426" y="5159"/>
                </a:lnTo>
                <a:lnTo>
                  <a:pt x="2579" y="5097"/>
                </a:lnTo>
                <a:lnTo>
                  <a:pt x="2672" y="4974"/>
                </a:lnTo>
                <a:lnTo>
                  <a:pt x="2641" y="4852"/>
                </a:lnTo>
                <a:lnTo>
                  <a:pt x="2702" y="4637"/>
                </a:lnTo>
                <a:lnTo>
                  <a:pt x="2979" y="4391"/>
                </a:lnTo>
                <a:lnTo>
                  <a:pt x="3009" y="4268"/>
                </a:lnTo>
                <a:lnTo>
                  <a:pt x="2948" y="4145"/>
                </a:lnTo>
                <a:lnTo>
                  <a:pt x="3040" y="4023"/>
                </a:lnTo>
                <a:lnTo>
                  <a:pt x="3255" y="3777"/>
                </a:lnTo>
                <a:lnTo>
                  <a:pt x="3409" y="3685"/>
                </a:lnTo>
                <a:lnTo>
                  <a:pt x="3439" y="3501"/>
                </a:lnTo>
                <a:lnTo>
                  <a:pt x="3501" y="3378"/>
                </a:lnTo>
                <a:lnTo>
                  <a:pt x="3470" y="3132"/>
                </a:lnTo>
                <a:lnTo>
                  <a:pt x="3593" y="3009"/>
                </a:lnTo>
                <a:lnTo>
                  <a:pt x="3808" y="2948"/>
                </a:lnTo>
                <a:lnTo>
                  <a:pt x="3961" y="2764"/>
                </a:lnTo>
                <a:lnTo>
                  <a:pt x="3992" y="2579"/>
                </a:lnTo>
                <a:lnTo>
                  <a:pt x="3992" y="2365"/>
                </a:lnTo>
                <a:lnTo>
                  <a:pt x="3961" y="2242"/>
                </a:lnTo>
                <a:lnTo>
                  <a:pt x="4053" y="2088"/>
                </a:lnTo>
                <a:lnTo>
                  <a:pt x="4207" y="1781"/>
                </a:lnTo>
                <a:lnTo>
                  <a:pt x="4268" y="1720"/>
                </a:lnTo>
                <a:lnTo>
                  <a:pt x="4299" y="1658"/>
                </a:lnTo>
                <a:lnTo>
                  <a:pt x="4453" y="1535"/>
                </a:lnTo>
                <a:lnTo>
                  <a:pt x="4545" y="1535"/>
                </a:lnTo>
                <a:lnTo>
                  <a:pt x="4667" y="1413"/>
                </a:lnTo>
                <a:lnTo>
                  <a:pt x="4852" y="1321"/>
                </a:lnTo>
                <a:lnTo>
                  <a:pt x="4882" y="1228"/>
                </a:lnTo>
                <a:lnTo>
                  <a:pt x="4821" y="1013"/>
                </a:lnTo>
                <a:lnTo>
                  <a:pt x="4821" y="921"/>
                </a:lnTo>
                <a:lnTo>
                  <a:pt x="4760" y="768"/>
                </a:lnTo>
                <a:lnTo>
                  <a:pt x="4606" y="737"/>
                </a:lnTo>
                <a:lnTo>
                  <a:pt x="4545" y="584"/>
                </a:lnTo>
                <a:lnTo>
                  <a:pt x="4545" y="338"/>
                </a:lnTo>
                <a:lnTo>
                  <a:pt x="4514" y="215"/>
                </a:lnTo>
                <a:lnTo>
                  <a:pt x="4453" y="0"/>
                </a:lnTo>
                <a:lnTo>
                  <a:pt x="4852" y="215"/>
                </a:lnTo>
                <a:lnTo>
                  <a:pt x="5036" y="399"/>
                </a:lnTo>
                <a:lnTo>
                  <a:pt x="5097" y="614"/>
                </a:lnTo>
                <a:lnTo>
                  <a:pt x="5159" y="706"/>
                </a:lnTo>
                <a:lnTo>
                  <a:pt x="5189" y="860"/>
                </a:lnTo>
                <a:lnTo>
                  <a:pt x="5282" y="1075"/>
                </a:lnTo>
                <a:lnTo>
                  <a:pt x="5282" y="1198"/>
                </a:lnTo>
                <a:lnTo>
                  <a:pt x="5251" y="1259"/>
                </a:lnTo>
                <a:lnTo>
                  <a:pt x="5220" y="1351"/>
                </a:lnTo>
                <a:lnTo>
                  <a:pt x="5312" y="1443"/>
                </a:lnTo>
                <a:lnTo>
                  <a:pt x="5251" y="1658"/>
                </a:lnTo>
                <a:lnTo>
                  <a:pt x="5159" y="1781"/>
                </a:lnTo>
                <a:lnTo>
                  <a:pt x="5159" y="1935"/>
                </a:lnTo>
                <a:lnTo>
                  <a:pt x="5312" y="2150"/>
                </a:lnTo>
                <a:lnTo>
                  <a:pt x="5435" y="2211"/>
                </a:lnTo>
                <a:lnTo>
                  <a:pt x="5497" y="2365"/>
                </a:lnTo>
                <a:lnTo>
                  <a:pt x="5712" y="2549"/>
                </a:lnTo>
                <a:lnTo>
                  <a:pt x="5773" y="2579"/>
                </a:lnTo>
                <a:lnTo>
                  <a:pt x="5681" y="2641"/>
                </a:lnTo>
                <a:lnTo>
                  <a:pt x="5589" y="2641"/>
                </a:lnTo>
                <a:lnTo>
                  <a:pt x="5497" y="2579"/>
                </a:lnTo>
                <a:lnTo>
                  <a:pt x="5312" y="2549"/>
                </a:lnTo>
                <a:lnTo>
                  <a:pt x="5189" y="2579"/>
                </a:lnTo>
                <a:lnTo>
                  <a:pt x="5067" y="2549"/>
                </a:lnTo>
                <a:lnTo>
                  <a:pt x="4944" y="2579"/>
                </a:lnTo>
                <a:lnTo>
                  <a:pt x="4852" y="2549"/>
                </a:lnTo>
                <a:lnTo>
                  <a:pt x="4698" y="2549"/>
                </a:lnTo>
                <a:lnTo>
                  <a:pt x="4575" y="2549"/>
                </a:lnTo>
                <a:lnTo>
                  <a:pt x="4575" y="2702"/>
                </a:lnTo>
                <a:lnTo>
                  <a:pt x="4514" y="2794"/>
                </a:lnTo>
                <a:lnTo>
                  <a:pt x="4514" y="2917"/>
                </a:lnTo>
                <a:lnTo>
                  <a:pt x="4545" y="3009"/>
                </a:lnTo>
                <a:lnTo>
                  <a:pt x="4637" y="3071"/>
                </a:lnTo>
                <a:lnTo>
                  <a:pt x="4667" y="3163"/>
                </a:lnTo>
                <a:lnTo>
                  <a:pt x="4790" y="3224"/>
                </a:lnTo>
                <a:lnTo>
                  <a:pt x="5128" y="3501"/>
                </a:lnTo>
                <a:lnTo>
                  <a:pt x="5404" y="3808"/>
                </a:lnTo>
                <a:lnTo>
                  <a:pt x="5527" y="3931"/>
                </a:lnTo>
                <a:lnTo>
                  <a:pt x="5650" y="4115"/>
                </a:lnTo>
                <a:lnTo>
                  <a:pt x="5804" y="4330"/>
                </a:lnTo>
                <a:lnTo>
                  <a:pt x="5804" y="4545"/>
                </a:lnTo>
                <a:lnTo>
                  <a:pt x="5650" y="4760"/>
                </a:lnTo>
                <a:lnTo>
                  <a:pt x="5527" y="4790"/>
                </a:lnTo>
                <a:lnTo>
                  <a:pt x="5466" y="4974"/>
                </a:lnTo>
                <a:lnTo>
                  <a:pt x="5312" y="5251"/>
                </a:lnTo>
                <a:lnTo>
                  <a:pt x="5220" y="5466"/>
                </a:lnTo>
                <a:lnTo>
                  <a:pt x="5067" y="5681"/>
                </a:lnTo>
                <a:lnTo>
                  <a:pt x="4975" y="5711"/>
                </a:lnTo>
                <a:lnTo>
                  <a:pt x="4882" y="5834"/>
                </a:lnTo>
                <a:lnTo>
                  <a:pt x="4913" y="6019"/>
                </a:lnTo>
                <a:lnTo>
                  <a:pt x="4975" y="6233"/>
                </a:lnTo>
                <a:lnTo>
                  <a:pt x="4944" y="6418"/>
                </a:lnTo>
                <a:lnTo>
                  <a:pt x="5005" y="6633"/>
                </a:lnTo>
                <a:lnTo>
                  <a:pt x="5036" y="6817"/>
                </a:lnTo>
                <a:lnTo>
                  <a:pt x="5036" y="7155"/>
                </a:lnTo>
                <a:lnTo>
                  <a:pt x="5097" y="7216"/>
                </a:lnTo>
                <a:lnTo>
                  <a:pt x="5343" y="7339"/>
                </a:lnTo>
                <a:lnTo>
                  <a:pt x="5466" y="7492"/>
                </a:lnTo>
                <a:lnTo>
                  <a:pt x="5527" y="7677"/>
                </a:lnTo>
                <a:lnTo>
                  <a:pt x="5742" y="7984"/>
                </a:lnTo>
                <a:lnTo>
                  <a:pt x="5865" y="8229"/>
                </a:lnTo>
                <a:lnTo>
                  <a:pt x="5957" y="8321"/>
                </a:lnTo>
                <a:lnTo>
                  <a:pt x="6234" y="8506"/>
                </a:lnTo>
                <a:lnTo>
                  <a:pt x="6234" y="8690"/>
                </a:lnTo>
                <a:lnTo>
                  <a:pt x="6234" y="8813"/>
                </a:lnTo>
                <a:lnTo>
                  <a:pt x="6264" y="8874"/>
                </a:lnTo>
                <a:lnTo>
                  <a:pt x="6295" y="8905"/>
                </a:lnTo>
                <a:lnTo>
                  <a:pt x="6264" y="8936"/>
                </a:lnTo>
                <a:lnTo>
                  <a:pt x="6234" y="9028"/>
                </a:lnTo>
                <a:lnTo>
                  <a:pt x="6141" y="9181"/>
                </a:lnTo>
                <a:lnTo>
                  <a:pt x="6111" y="9243"/>
                </a:lnTo>
                <a:lnTo>
                  <a:pt x="6172" y="9365"/>
                </a:lnTo>
                <a:lnTo>
                  <a:pt x="6141" y="9458"/>
                </a:lnTo>
                <a:lnTo>
                  <a:pt x="6049" y="9458"/>
                </a:lnTo>
                <a:lnTo>
                  <a:pt x="6049" y="9427"/>
                </a:lnTo>
                <a:lnTo>
                  <a:pt x="5957" y="9427"/>
                </a:lnTo>
                <a:lnTo>
                  <a:pt x="5896" y="9396"/>
                </a:lnTo>
                <a:lnTo>
                  <a:pt x="5834" y="9365"/>
                </a:lnTo>
                <a:lnTo>
                  <a:pt x="5650" y="9365"/>
                </a:lnTo>
                <a:lnTo>
                  <a:pt x="5589" y="9396"/>
                </a:lnTo>
                <a:lnTo>
                  <a:pt x="5466" y="9304"/>
                </a:lnTo>
                <a:lnTo>
                  <a:pt x="5404" y="9304"/>
                </a:lnTo>
                <a:lnTo>
                  <a:pt x="5374" y="9365"/>
                </a:lnTo>
                <a:lnTo>
                  <a:pt x="5282" y="9365"/>
                </a:lnTo>
                <a:lnTo>
                  <a:pt x="5251" y="9304"/>
                </a:lnTo>
                <a:lnTo>
                  <a:pt x="5128" y="9273"/>
                </a:lnTo>
                <a:lnTo>
                  <a:pt x="5067" y="9304"/>
                </a:lnTo>
                <a:lnTo>
                  <a:pt x="4975" y="9212"/>
                </a:lnTo>
                <a:lnTo>
                  <a:pt x="4913" y="9212"/>
                </a:lnTo>
                <a:lnTo>
                  <a:pt x="4852" y="9243"/>
                </a:lnTo>
                <a:lnTo>
                  <a:pt x="4760" y="9212"/>
                </a:lnTo>
                <a:lnTo>
                  <a:pt x="3716" y="9181"/>
                </a:lnTo>
                <a:lnTo>
                  <a:pt x="3654" y="9120"/>
                </a:lnTo>
                <a:lnTo>
                  <a:pt x="3593" y="9120"/>
                </a:lnTo>
                <a:lnTo>
                  <a:pt x="3562" y="9150"/>
                </a:lnTo>
                <a:lnTo>
                  <a:pt x="3347" y="9120"/>
                </a:lnTo>
                <a:lnTo>
                  <a:pt x="3347" y="9089"/>
                </a:lnTo>
                <a:lnTo>
                  <a:pt x="3224" y="9089"/>
                </a:lnTo>
                <a:lnTo>
                  <a:pt x="3071" y="9120"/>
                </a:lnTo>
                <a:lnTo>
                  <a:pt x="3009" y="9089"/>
                </a:lnTo>
                <a:lnTo>
                  <a:pt x="2733" y="9089"/>
                </a:lnTo>
                <a:lnTo>
                  <a:pt x="2672" y="9089"/>
                </a:lnTo>
                <a:lnTo>
                  <a:pt x="2457" y="9089"/>
                </a:lnTo>
                <a:lnTo>
                  <a:pt x="2365" y="9150"/>
                </a:lnTo>
                <a:lnTo>
                  <a:pt x="2272" y="9120"/>
                </a:lnTo>
                <a:lnTo>
                  <a:pt x="2211" y="9150"/>
                </a:lnTo>
                <a:lnTo>
                  <a:pt x="2180" y="9212"/>
                </a:lnTo>
                <a:lnTo>
                  <a:pt x="2180" y="9212"/>
                </a:lnTo>
                <a:lnTo>
                  <a:pt x="1198" y="9212"/>
                </a:lnTo>
                <a:lnTo>
                  <a:pt x="1136" y="9150"/>
                </a:lnTo>
                <a:lnTo>
                  <a:pt x="1044" y="9150"/>
                </a:lnTo>
                <a:lnTo>
                  <a:pt x="952" y="9181"/>
                </a:lnTo>
                <a:lnTo>
                  <a:pt x="1075" y="9058"/>
                </a:lnTo>
                <a:lnTo>
                  <a:pt x="952" y="8936"/>
                </a:lnTo>
                <a:lnTo>
                  <a:pt x="1075" y="8659"/>
                </a:lnTo>
                <a:lnTo>
                  <a:pt x="1044" y="8321"/>
                </a:lnTo>
                <a:lnTo>
                  <a:pt x="891" y="8106"/>
                </a:lnTo>
                <a:lnTo>
                  <a:pt x="891" y="7892"/>
                </a:lnTo>
                <a:lnTo>
                  <a:pt x="952" y="7769"/>
                </a:lnTo>
                <a:lnTo>
                  <a:pt x="829" y="7584"/>
                </a:lnTo>
                <a:lnTo>
                  <a:pt x="584" y="7677"/>
                </a:lnTo>
                <a:lnTo>
                  <a:pt x="491" y="7584"/>
                </a:lnTo>
                <a:lnTo>
                  <a:pt x="369" y="7584"/>
                </a:lnTo>
                <a:lnTo>
                  <a:pt x="246" y="7062"/>
                </a:lnTo>
                <a:lnTo>
                  <a:pt x="123" y="712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77"/>
          <p:cNvSpPr/>
          <p:nvPr/>
        </p:nvSpPr>
        <p:spPr>
          <a:xfrm>
            <a:off x="4714498" y="2811545"/>
            <a:ext cx="137347" cy="145366"/>
          </a:xfrm>
          <a:custGeom>
            <a:avLst/>
            <a:gdLst/>
            <a:ahLst/>
            <a:cxnLst/>
            <a:rect l="l" t="t" r="r" b="b"/>
            <a:pathLst>
              <a:path w="4730" h="5128" extrusionOk="0">
                <a:moveTo>
                  <a:pt x="2119" y="123"/>
                </a:moveTo>
                <a:lnTo>
                  <a:pt x="2150" y="61"/>
                </a:lnTo>
                <a:lnTo>
                  <a:pt x="2211" y="31"/>
                </a:lnTo>
                <a:lnTo>
                  <a:pt x="2304" y="61"/>
                </a:lnTo>
                <a:lnTo>
                  <a:pt x="2396" y="0"/>
                </a:lnTo>
                <a:lnTo>
                  <a:pt x="2611" y="0"/>
                </a:lnTo>
                <a:lnTo>
                  <a:pt x="2672" y="0"/>
                </a:lnTo>
                <a:lnTo>
                  <a:pt x="2948" y="0"/>
                </a:lnTo>
                <a:lnTo>
                  <a:pt x="3010" y="31"/>
                </a:lnTo>
                <a:lnTo>
                  <a:pt x="3163" y="0"/>
                </a:lnTo>
                <a:lnTo>
                  <a:pt x="3286" y="0"/>
                </a:lnTo>
                <a:lnTo>
                  <a:pt x="3286" y="31"/>
                </a:lnTo>
                <a:lnTo>
                  <a:pt x="3501" y="61"/>
                </a:lnTo>
                <a:lnTo>
                  <a:pt x="3532" y="31"/>
                </a:lnTo>
                <a:lnTo>
                  <a:pt x="3593" y="31"/>
                </a:lnTo>
                <a:lnTo>
                  <a:pt x="3655" y="92"/>
                </a:lnTo>
                <a:lnTo>
                  <a:pt x="3655" y="92"/>
                </a:lnTo>
                <a:lnTo>
                  <a:pt x="3624" y="276"/>
                </a:lnTo>
                <a:lnTo>
                  <a:pt x="3655" y="430"/>
                </a:lnTo>
                <a:lnTo>
                  <a:pt x="3655" y="614"/>
                </a:lnTo>
                <a:lnTo>
                  <a:pt x="3685" y="768"/>
                </a:lnTo>
                <a:lnTo>
                  <a:pt x="3655" y="860"/>
                </a:lnTo>
                <a:lnTo>
                  <a:pt x="3747" y="921"/>
                </a:lnTo>
                <a:lnTo>
                  <a:pt x="3870" y="829"/>
                </a:lnTo>
                <a:lnTo>
                  <a:pt x="3992" y="860"/>
                </a:lnTo>
                <a:lnTo>
                  <a:pt x="4177" y="829"/>
                </a:lnTo>
                <a:lnTo>
                  <a:pt x="4361" y="768"/>
                </a:lnTo>
                <a:lnTo>
                  <a:pt x="4606" y="768"/>
                </a:lnTo>
                <a:lnTo>
                  <a:pt x="4699" y="829"/>
                </a:lnTo>
                <a:lnTo>
                  <a:pt x="4729" y="1075"/>
                </a:lnTo>
                <a:lnTo>
                  <a:pt x="4668" y="1167"/>
                </a:lnTo>
                <a:lnTo>
                  <a:pt x="4729" y="1259"/>
                </a:lnTo>
                <a:lnTo>
                  <a:pt x="4699" y="1413"/>
                </a:lnTo>
                <a:lnTo>
                  <a:pt x="4545" y="1443"/>
                </a:lnTo>
                <a:lnTo>
                  <a:pt x="4361" y="1535"/>
                </a:lnTo>
                <a:lnTo>
                  <a:pt x="4361" y="1658"/>
                </a:lnTo>
                <a:lnTo>
                  <a:pt x="4392" y="1720"/>
                </a:lnTo>
                <a:lnTo>
                  <a:pt x="4422" y="1812"/>
                </a:lnTo>
                <a:lnTo>
                  <a:pt x="4392" y="1842"/>
                </a:lnTo>
                <a:lnTo>
                  <a:pt x="4330" y="1873"/>
                </a:lnTo>
                <a:lnTo>
                  <a:pt x="4238" y="1904"/>
                </a:lnTo>
                <a:lnTo>
                  <a:pt x="4238" y="1965"/>
                </a:lnTo>
                <a:lnTo>
                  <a:pt x="4299" y="2057"/>
                </a:lnTo>
                <a:lnTo>
                  <a:pt x="4330" y="2119"/>
                </a:lnTo>
                <a:lnTo>
                  <a:pt x="4422" y="2149"/>
                </a:lnTo>
                <a:lnTo>
                  <a:pt x="4453" y="2242"/>
                </a:lnTo>
                <a:lnTo>
                  <a:pt x="4576" y="2334"/>
                </a:lnTo>
                <a:lnTo>
                  <a:pt x="4637" y="2426"/>
                </a:lnTo>
                <a:lnTo>
                  <a:pt x="4699" y="2518"/>
                </a:lnTo>
                <a:lnTo>
                  <a:pt x="4699" y="2702"/>
                </a:lnTo>
                <a:lnTo>
                  <a:pt x="4637" y="3009"/>
                </a:lnTo>
                <a:lnTo>
                  <a:pt x="4422" y="3623"/>
                </a:lnTo>
                <a:lnTo>
                  <a:pt x="4453" y="3777"/>
                </a:lnTo>
                <a:lnTo>
                  <a:pt x="4453" y="3930"/>
                </a:lnTo>
                <a:lnTo>
                  <a:pt x="4361" y="3930"/>
                </a:lnTo>
                <a:lnTo>
                  <a:pt x="4330" y="3808"/>
                </a:lnTo>
                <a:lnTo>
                  <a:pt x="4146" y="3746"/>
                </a:lnTo>
                <a:lnTo>
                  <a:pt x="3992" y="3746"/>
                </a:lnTo>
                <a:lnTo>
                  <a:pt x="3900" y="3808"/>
                </a:lnTo>
                <a:lnTo>
                  <a:pt x="3777" y="3777"/>
                </a:lnTo>
                <a:lnTo>
                  <a:pt x="3593" y="3838"/>
                </a:lnTo>
                <a:lnTo>
                  <a:pt x="3470" y="3715"/>
                </a:lnTo>
                <a:lnTo>
                  <a:pt x="3348" y="3378"/>
                </a:lnTo>
                <a:lnTo>
                  <a:pt x="3194" y="3347"/>
                </a:lnTo>
                <a:lnTo>
                  <a:pt x="3102" y="3470"/>
                </a:lnTo>
                <a:lnTo>
                  <a:pt x="3133" y="3654"/>
                </a:lnTo>
                <a:lnTo>
                  <a:pt x="3102" y="3777"/>
                </a:lnTo>
                <a:lnTo>
                  <a:pt x="2795" y="3808"/>
                </a:lnTo>
                <a:lnTo>
                  <a:pt x="2672" y="3808"/>
                </a:lnTo>
                <a:lnTo>
                  <a:pt x="2641" y="3900"/>
                </a:lnTo>
                <a:lnTo>
                  <a:pt x="2549" y="3961"/>
                </a:lnTo>
                <a:lnTo>
                  <a:pt x="2396" y="3869"/>
                </a:lnTo>
                <a:lnTo>
                  <a:pt x="2211" y="3900"/>
                </a:lnTo>
                <a:lnTo>
                  <a:pt x="2150" y="3961"/>
                </a:lnTo>
                <a:lnTo>
                  <a:pt x="2211" y="4084"/>
                </a:lnTo>
                <a:lnTo>
                  <a:pt x="2181" y="4237"/>
                </a:lnTo>
                <a:lnTo>
                  <a:pt x="2304" y="4207"/>
                </a:lnTo>
                <a:lnTo>
                  <a:pt x="2426" y="4176"/>
                </a:lnTo>
                <a:lnTo>
                  <a:pt x="2518" y="4237"/>
                </a:lnTo>
                <a:lnTo>
                  <a:pt x="2641" y="4360"/>
                </a:lnTo>
                <a:lnTo>
                  <a:pt x="2672" y="4759"/>
                </a:lnTo>
                <a:lnTo>
                  <a:pt x="2672" y="4913"/>
                </a:lnTo>
                <a:lnTo>
                  <a:pt x="2426" y="4729"/>
                </a:lnTo>
                <a:lnTo>
                  <a:pt x="2365" y="4729"/>
                </a:lnTo>
                <a:lnTo>
                  <a:pt x="2334" y="4821"/>
                </a:lnTo>
                <a:lnTo>
                  <a:pt x="2181" y="4821"/>
                </a:lnTo>
                <a:lnTo>
                  <a:pt x="2089" y="4852"/>
                </a:lnTo>
                <a:lnTo>
                  <a:pt x="2089" y="4974"/>
                </a:lnTo>
                <a:lnTo>
                  <a:pt x="1966" y="5128"/>
                </a:lnTo>
                <a:lnTo>
                  <a:pt x="1935" y="5097"/>
                </a:lnTo>
                <a:lnTo>
                  <a:pt x="1782" y="5036"/>
                </a:lnTo>
                <a:lnTo>
                  <a:pt x="1751" y="4913"/>
                </a:lnTo>
                <a:lnTo>
                  <a:pt x="1444" y="4759"/>
                </a:lnTo>
                <a:lnTo>
                  <a:pt x="1382" y="4575"/>
                </a:lnTo>
                <a:lnTo>
                  <a:pt x="1014" y="4268"/>
                </a:lnTo>
                <a:lnTo>
                  <a:pt x="768" y="4053"/>
                </a:lnTo>
                <a:lnTo>
                  <a:pt x="830" y="3992"/>
                </a:lnTo>
                <a:lnTo>
                  <a:pt x="615" y="3838"/>
                </a:lnTo>
                <a:lnTo>
                  <a:pt x="553" y="3623"/>
                </a:lnTo>
                <a:lnTo>
                  <a:pt x="400" y="3501"/>
                </a:lnTo>
                <a:lnTo>
                  <a:pt x="400" y="3255"/>
                </a:lnTo>
                <a:lnTo>
                  <a:pt x="277" y="3071"/>
                </a:lnTo>
                <a:lnTo>
                  <a:pt x="277" y="2917"/>
                </a:lnTo>
                <a:lnTo>
                  <a:pt x="185" y="2856"/>
                </a:lnTo>
                <a:lnTo>
                  <a:pt x="1" y="2487"/>
                </a:lnTo>
                <a:lnTo>
                  <a:pt x="1" y="2395"/>
                </a:lnTo>
                <a:lnTo>
                  <a:pt x="216" y="2487"/>
                </a:lnTo>
                <a:lnTo>
                  <a:pt x="369" y="2334"/>
                </a:lnTo>
                <a:lnTo>
                  <a:pt x="400" y="1873"/>
                </a:lnTo>
                <a:lnTo>
                  <a:pt x="430" y="1658"/>
                </a:lnTo>
                <a:lnTo>
                  <a:pt x="523" y="1750"/>
                </a:lnTo>
                <a:lnTo>
                  <a:pt x="891" y="1658"/>
                </a:lnTo>
                <a:lnTo>
                  <a:pt x="615" y="1597"/>
                </a:lnTo>
                <a:lnTo>
                  <a:pt x="461" y="1351"/>
                </a:lnTo>
                <a:lnTo>
                  <a:pt x="645" y="1320"/>
                </a:lnTo>
                <a:lnTo>
                  <a:pt x="645" y="1105"/>
                </a:lnTo>
                <a:lnTo>
                  <a:pt x="738" y="1136"/>
                </a:lnTo>
                <a:lnTo>
                  <a:pt x="860" y="1075"/>
                </a:lnTo>
                <a:lnTo>
                  <a:pt x="952" y="1044"/>
                </a:lnTo>
                <a:lnTo>
                  <a:pt x="983" y="1075"/>
                </a:lnTo>
                <a:lnTo>
                  <a:pt x="2119" y="1105"/>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77"/>
          <p:cNvSpPr/>
          <p:nvPr/>
        </p:nvSpPr>
        <p:spPr>
          <a:xfrm>
            <a:off x="4727133" y="2813154"/>
            <a:ext cx="48887" cy="30034"/>
          </a:xfrm>
          <a:custGeom>
            <a:avLst/>
            <a:gdLst/>
            <a:ahLst/>
            <a:cxnLst/>
            <a:rect l="l" t="t" r="r" b="b"/>
            <a:pathLst>
              <a:path w="1690" h="1076" extrusionOk="0">
                <a:moveTo>
                  <a:pt x="215" y="1044"/>
                </a:moveTo>
                <a:lnTo>
                  <a:pt x="308" y="1075"/>
                </a:lnTo>
                <a:lnTo>
                  <a:pt x="430" y="1014"/>
                </a:lnTo>
                <a:lnTo>
                  <a:pt x="522" y="983"/>
                </a:lnTo>
                <a:lnTo>
                  <a:pt x="553" y="1014"/>
                </a:lnTo>
                <a:lnTo>
                  <a:pt x="1689" y="1044"/>
                </a:lnTo>
                <a:lnTo>
                  <a:pt x="1689" y="62"/>
                </a:lnTo>
                <a:lnTo>
                  <a:pt x="707" y="62"/>
                </a:lnTo>
                <a:lnTo>
                  <a:pt x="645" y="0"/>
                </a:lnTo>
                <a:lnTo>
                  <a:pt x="553" y="0"/>
                </a:lnTo>
                <a:lnTo>
                  <a:pt x="461" y="31"/>
                </a:lnTo>
                <a:lnTo>
                  <a:pt x="430" y="62"/>
                </a:lnTo>
                <a:lnTo>
                  <a:pt x="492" y="215"/>
                </a:lnTo>
                <a:lnTo>
                  <a:pt x="215" y="522"/>
                </a:lnTo>
                <a:lnTo>
                  <a:pt x="0" y="891"/>
                </a:lnTo>
                <a:lnTo>
                  <a:pt x="215" y="101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7"/>
          <p:cNvSpPr/>
          <p:nvPr/>
        </p:nvSpPr>
        <p:spPr>
          <a:xfrm>
            <a:off x="4772180" y="2774000"/>
            <a:ext cx="183483" cy="210790"/>
          </a:xfrm>
          <a:custGeom>
            <a:avLst/>
            <a:gdLst/>
            <a:ahLst/>
            <a:cxnLst/>
            <a:rect l="l" t="t" r="r" b="b"/>
            <a:pathLst>
              <a:path w="6327" h="7432" extrusionOk="0">
                <a:moveTo>
                  <a:pt x="1" y="6449"/>
                </a:moveTo>
                <a:lnTo>
                  <a:pt x="124" y="6295"/>
                </a:lnTo>
                <a:lnTo>
                  <a:pt x="124" y="6173"/>
                </a:lnTo>
                <a:lnTo>
                  <a:pt x="216" y="6142"/>
                </a:lnTo>
                <a:lnTo>
                  <a:pt x="369" y="6142"/>
                </a:lnTo>
                <a:lnTo>
                  <a:pt x="400" y="6050"/>
                </a:lnTo>
                <a:lnTo>
                  <a:pt x="461" y="6050"/>
                </a:lnTo>
                <a:lnTo>
                  <a:pt x="707" y="6234"/>
                </a:lnTo>
                <a:lnTo>
                  <a:pt x="707" y="6080"/>
                </a:lnTo>
                <a:lnTo>
                  <a:pt x="676" y="5681"/>
                </a:lnTo>
                <a:lnTo>
                  <a:pt x="553" y="5558"/>
                </a:lnTo>
                <a:lnTo>
                  <a:pt x="461" y="5497"/>
                </a:lnTo>
                <a:lnTo>
                  <a:pt x="339" y="5528"/>
                </a:lnTo>
                <a:lnTo>
                  <a:pt x="216" y="5558"/>
                </a:lnTo>
                <a:lnTo>
                  <a:pt x="246" y="5405"/>
                </a:lnTo>
                <a:lnTo>
                  <a:pt x="185" y="5282"/>
                </a:lnTo>
                <a:lnTo>
                  <a:pt x="246" y="5221"/>
                </a:lnTo>
                <a:lnTo>
                  <a:pt x="431" y="5190"/>
                </a:lnTo>
                <a:lnTo>
                  <a:pt x="584" y="5282"/>
                </a:lnTo>
                <a:lnTo>
                  <a:pt x="676" y="5221"/>
                </a:lnTo>
                <a:lnTo>
                  <a:pt x="707" y="5129"/>
                </a:lnTo>
                <a:lnTo>
                  <a:pt x="830" y="5129"/>
                </a:lnTo>
                <a:lnTo>
                  <a:pt x="1137" y="5098"/>
                </a:lnTo>
                <a:lnTo>
                  <a:pt x="1168" y="4975"/>
                </a:lnTo>
                <a:lnTo>
                  <a:pt x="1137" y="4791"/>
                </a:lnTo>
                <a:lnTo>
                  <a:pt x="1229" y="4668"/>
                </a:lnTo>
                <a:lnTo>
                  <a:pt x="1383" y="4699"/>
                </a:lnTo>
                <a:lnTo>
                  <a:pt x="1505" y="5036"/>
                </a:lnTo>
                <a:lnTo>
                  <a:pt x="1628" y="5159"/>
                </a:lnTo>
                <a:lnTo>
                  <a:pt x="1812" y="5098"/>
                </a:lnTo>
                <a:lnTo>
                  <a:pt x="1935" y="5129"/>
                </a:lnTo>
                <a:lnTo>
                  <a:pt x="2027" y="5067"/>
                </a:lnTo>
                <a:lnTo>
                  <a:pt x="2181" y="5067"/>
                </a:lnTo>
                <a:lnTo>
                  <a:pt x="2365" y="5129"/>
                </a:lnTo>
                <a:lnTo>
                  <a:pt x="2396" y="5251"/>
                </a:lnTo>
                <a:lnTo>
                  <a:pt x="2488" y="5251"/>
                </a:lnTo>
                <a:lnTo>
                  <a:pt x="2488" y="5098"/>
                </a:lnTo>
                <a:lnTo>
                  <a:pt x="2457" y="4944"/>
                </a:lnTo>
                <a:lnTo>
                  <a:pt x="2672" y="4330"/>
                </a:lnTo>
                <a:lnTo>
                  <a:pt x="2734" y="4023"/>
                </a:lnTo>
                <a:lnTo>
                  <a:pt x="2734" y="3839"/>
                </a:lnTo>
                <a:lnTo>
                  <a:pt x="2672" y="3747"/>
                </a:lnTo>
                <a:lnTo>
                  <a:pt x="2611" y="3655"/>
                </a:lnTo>
                <a:lnTo>
                  <a:pt x="2488" y="3563"/>
                </a:lnTo>
                <a:lnTo>
                  <a:pt x="2457" y="3470"/>
                </a:lnTo>
                <a:lnTo>
                  <a:pt x="2365" y="3440"/>
                </a:lnTo>
                <a:lnTo>
                  <a:pt x="2334" y="3378"/>
                </a:lnTo>
                <a:lnTo>
                  <a:pt x="2273" y="3286"/>
                </a:lnTo>
                <a:lnTo>
                  <a:pt x="2273" y="3225"/>
                </a:lnTo>
                <a:lnTo>
                  <a:pt x="2365" y="3194"/>
                </a:lnTo>
                <a:lnTo>
                  <a:pt x="2427" y="3163"/>
                </a:lnTo>
                <a:lnTo>
                  <a:pt x="2457" y="3133"/>
                </a:lnTo>
                <a:lnTo>
                  <a:pt x="2427" y="3041"/>
                </a:lnTo>
                <a:lnTo>
                  <a:pt x="2396" y="2979"/>
                </a:lnTo>
                <a:lnTo>
                  <a:pt x="2396" y="2856"/>
                </a:lnTo>
                <a:lnTo>
                  <a:pt x="2580" y="2764"/>
                </a:lnTo>
                <a:lnTo>
                  <a:pt x="2734" y="2734"/>
                </a:lnTo>
                <a:lnTo>
                  <a:pt x="2764" y="2580"/>
                </a:lnTo>
                <a:lnTo>
                  <a:pt x="2703" y="2488"/>
                </a:lnTo>
                <a:lnTo>
                  <a:pt x="2764" y="2396"/>
                </a:lnTo>
                <a:lnTo>
                  <a:pt x="2734" y="2150"/>
                </a:lnTo>
                <a:lnTo>
                  <a:pt x="2641" y="2089"/>
                </a:lnTo>
                <a:lnTo>
                  <a:pt x="2396" y="2089"/>
                </a:lnTo>
                <a:lnTo>
                  <a:pt x="2212" y="2150"/>
                </a:lnTo>
                <a:lnTo>
                  <a:pt x="2027" y="2181"/>
                </a:lnTo>
                <a:lnTo>
                  <a:pt x="1905" y="2150"/>
                </a:lnTo>
                <a:lnTo>
                  <a:pt x="1782" y="2242"/>
                </a:lnTo>
                <a:lnTo>
                  <a:pt x="1690" y="2181"/>
                </a:lnTo>
                <a:lnTo>
                  <a:pt x="1720" y="2089"/>
                </a:lnTo>
                <a:lnTo>
                  <a:pt x="1690" y="1935"/>
                </a:lnTo>
                <a:lnTo>
                  <a:pt x="1690" y="1751"/>
                </a:lnTo>
                <a:lnTo>
                  <a:pt x="1659" y="1597"/>
                </a:lnTo>
                <a:lnTo>
                  <a:pt x="1690" y="1413"/>
                </a:lnTo>
                <a:lnTo>
                  <a:pt x="2734" y="1444"/>
                </a:lnTo>
                <a:lnTo>
                  <a:pt x="2826" y="1475"/>
                </a:lnTo>
                <a:lnTo>
                  <a:pt x="2887" y="1444"/>
                </a:lnTo>
                <a:lnTo>
                  <a:pt x="2949" y="1444"/>
                </a:lnTo>
                <a:lnTo>
                  <a:pt x="3041" y="1536"/>
                </a:lnTo>
                <a:lnTo>
                  <a:pt x="3102" y="1505"/>
                </a:lnTo>
                <a:lnTo>
                  <a:pt x="3225" y="1536"/>
                </a:lnTo>
                <a:lnTo>
                  <a:pt x="3256" y="1597"/>
                </a:lnTo>
                <a:lnTo>
                  <a:pt x="3348" y="1597"/>
                </a:lnTo>
                <a:lnTo>
                  <a:pt x="3378" y="1536"/>
                </a:lnTo>
                <a:lnTo>
                  <a:pt x="3440" y="1536"/>
                </a:lnTo>
                <a:lnTo>
                  <a:pt x="3563" y="1628"/>
                </a:lnTo>
                <a:lnTo>
                  <a:pt x="3624" y="1597"/>
                </a:lnTo>
                <a:lnTo>
                  <a:pt x="3808" y="1597"/>
                </a:lnTo>
                <a:lnTo>
                  <a:pt x="3870" y="1628"/>
                </a:lnTo>
                <a:lnTo>
                  <a:pt x="3931" y="1659"/>
                </a:lnTo>
                <a:lnTo>
                  <a:pt x="4023" y="1659"/>
                </a:lnTo>
                <a:lnTo>
                  <a:pt x="4023" y="1690"/>
                </a:lnTo>
                <a:lnTo>
                  <a:pt x="4115" y="1690"/>
                </a:lnTo>
                <a:lnTo>
                  <a:pt x="4146" y="1597"/>
                </a:lnTo>
                <a:lnTo>
                  <a:pt x="4085" y="1475"/>
                </a:lnTo>
                <a:lnTo>
                  <a:pt x="4115" y="1413"/>
                </a:lnTo>
                <a:lnTo>
                  <a:pt x="4208" y="1260"/>
                </a:lnTo>
                <a:lnTo>
                  <a:pt x="4238" y="1168"/>
                </a:lnTo>
                <a:lnTo>
                  <a:pt x="4637" y="492"/>
                </a:lnTo>
                <a:lnTo>
                  <a:pt x="4852" y="308"/>
                </a:lnTo>
                <a:lnTo>
                  <a:pt x="4975" y="277"/>
                </a:lnTo>
                <a:lnTo>
                  <a:pt x="5067" y="185"/>
                </a:lnTo>
                <a:lnTo>
                  <a:pt x="5405" y="31"/>
                </a:lnTo>
                <a:lnTo>
                  <a:pt x="5528" y="62"/>
                </a:lnTo>
                <a:lnTo>
                  <a:pt x="5620" y="1"/>
                </a:lnTo>
                <a:lnTo>
                  <a:pt x="5774" y="1"/>
                </a:lnTo>
                <a:lnTo>
                  <a:pt x="5866" y="1"/>
                </a:lnTo>
                <a:lnTo>
                  <a:pt x="5927" y="62"/>
                </a:lnTo>
                <a:lnTo>
                  <a:pt x="6081" y="154"/>
                </a:lnTo>
                <a:lnTo>
                  <a:pt x="6173" y="124"/>
                </a:lnTo>
                <a:lnTo>
                  <a:pt x="6265" y="93"/>
                </a:lnTo>
                <a:lnTo>
                  <a:pt x="6265" y="124"/>
                </a:lnTo>
                <a:lnTo>
                  <a:pt x="6326" y="308"/>
                </a:lnTo>
                <a:lnTo>
                  <a:pt x="6326" y="615"/>
                </a:lnTo>
                <a:lnTo>
                  <a:pt x="6173" y="707"/>
                </a:lnTo>
                <a:lnTo>
                  <a:pt x="6142" y="860"/>
                </a:lnTo>
                <a:lnTo>
                  <a:pt x="5774" y="1321"/>
                </a:lnTo>
                <a:lnTo>
                  <a:pt x="5866" y="1597"/>
                </a:lnTo>
                <a:lnTo>
                  <a:pt x="5804" y="1782"/>
                </a:lnTo>
                <a:lnTo>
                  <a:pt x="5804" y="1966"/>
                </a:lnTo>
                <a:lnTo>
                  <a:pt x="5681" y="2119"/>
                </a:lnTo>
                <a:lnTo>
                  <a:pt x="5651" y="2365"/>
                </a:lnTo>
                <a:lnTo>
                  <a:pt x="5681" y="2457"/>
                </a:lnTo>
                <a:lnTo>
                  <a:pt x="5620" y="2703"/>
                </a:lnTo>
                <a:lnTo>
                  <a:pt x="5681" y="2764"/>
                </a:lnTo>
                <a:lnTo>
                  <a:pt x="5651" y="3010"/>
                </a:lnTo>
                <a:lnTo>
                  <a:pt x="5528" y="3041"/>
                </a:lnTo>
                <a:lnTo>
                  <a:pt x="5466" y="3317"/>
                </a:lnTo>
                <a:lnTo>
                  <a:pt x="5436" y="3593"/>
                </a:lnTo>
                <a:lnTo>
                  <a:pt x="5190" y="4023"/>
                </a:lnTo>
                <a:lnTo>
                  <a:pt x="5037" y="4085"/>
                </a:lnTo>
                <a:lnTo>
                  <a:pt x="4883" y="4207"/>
                </a:lnTo>
                <a:lnTo>
                  <a:pt x="4791" y="4177"/>
                </a:lnTo>
                <a:lnTo>
                  <a:pt x="4576" y="4300"/>
                </a:lnTo>
                <a:lnTo>
                  <a:pt x="4422" y="4484"/>
                </a:lnTo>
                <a:lnTo>
                  <a:pt x="4422" y="4668"/>
                </a:lnTo>
                <a:lnTo>
                  <a:pt x="4177" y="4944"/>
                </a:lnTo>
                <a:lnTo>
                  <a:pt x="4085" y="5098"/>
                </a:lnTo>
                <a:lnTo>
                  <a:pt x="4115" y="5344"/>
                </a:lnTo>
                <a:lnTo>
                  <a:pt x="4177" y="5405"/>
                </a:lnTo>
                <a:lnTo>
                  <a:pt x="4115" y="5866"/>
                </a:lnTo>
                <a:lnTo>
                  <a:pt x="4085" y="6080"/>
                </a:lnTo>
                <a:lnTo>
                  <a:pt x="4085" y="6234"/>
                </a:lnTo>
                <a:lnTo>
                  <a:pt x="3931" y="6449"/>
                </a:lnTo>
                <a:lnTo>
                  <a:pt x="3808" y="6510"/>
                </a:lnTo>
                <a:lnTo>
                  <a:pt x="3655" y="6572"/>
                </a:lnTo>
                <a:lnTo>
                  <a:pt x="3624" y="6695"/>
                </a:lnTo>
                <a:lnTo>
                  <a:pt x="3286" y="7032"/>
                </a:lnTo>
                <a:lnTo>
                  <a:pt x="3163" y="7217"/>
                </a:lnTo>
                <a:lnTo>
                  <a:pt x="2949" y="7309"/>
                </a:lnTo>
                <a:lnTo>
                  <a:pt x="2764" y="7186"/>
                </a:lnTo>
                <a:lnTo>
                  <a:pt x="2703" y="7032"/>
                </a:lnTo>
                <a:lnTo>
                  <a:pt x="2672" y="7002"/>
                </a:lnTo>
                <a:lnTo>
                  <a:pt x="2764" y="6817"/>
                </a:lnTo>
                <a:lnTo>
                  <a:pt x="2795" y="6756"/>
                </a:lnTo>
                <a:lnTo>
                  <a:pt x="2519" y="6817"/>
                </a:lnTo>
                <a:lnTo>
                  <a:pt x="2365" y="6971"/>
                </a:lnTo>
                <a:lnTo>
                  <a:pt x="2242" y="6940"/>
                </a:lnTo>
                <a:lnTo>
                  <a:pt x="2119" y="6971"/>
                </a:lnTo>
                <a:lnTo>
                  <a:pt x="2119" y="7124"/>
                </a:lnTo>
                <a:lnTo>
                  <a:pt x="2027" y="7247"/>
                </a:lnTo>
                <a:lnTo>
                  <a:pt x="1874" y="7247"/>
                </a:lnTo>
                <a:lnTo>
                  <a:pt x="1874" y="7155"/>
                </a:lnTo>
                <a:lnTo>
                  <a:pt x="1843" y="7094"/>
                </a:lnTo>
                <a:lnTo>
                  <a:pt x="1720" y="7155"/>
                </a:lnTo>
                <a:lnTo>
                  <a:pt x="1597" y="7124"/>
                </a:lnTo>
                <a:lnTo>
                  <a:pt x="1597" y="7155"/>
                </a:lnTo>
                <a:lnTo>
                  <a:pt x="1567" y="7032"/>
                </a:lnTo>
                <a:lnTo>
                  <a:pt x="1505" y="6910"/>
                </a:lnTo>
                <a:lnTo>
                  <a:pt x="1413" y="6848"/>
                </a:lnTo>
                <a:lnTo>
                  <a:pt x="1352" y="6848"/>
                </a:lnTo>
                <a:lnTo>
                  <a:pt x="1198" y="6940"/>
                </a:lnTo>
                <a:lnTo>
                  <a:pt x="1075" y="6971"/>
                </a:lnTo>
                <a:lnTo>
                  <a:pt x="1045" y="7124"/>
                </a:lnTo>
                <a:lnTo>
                  <a:pt x="891" y="7186"/>
                </a:lnTo>
                <a:lnTo>
                  <a:pt x="861" y="7186"/>
                </a:lnTo>
                <a:lnTo>
                  <a:pt x="768" y="7401"/>
                </a:lnTo>
                <a:lnTo>
                  <a:pt x="676" y="7432"/>
                </a:lnTo>
                <a:lnTo>
                  <a:pt x="584" y="7339"/>
                </a:lnTo>
                <a:lnTo>
                  <a:pt x="584" y="7186"/>
                </a:lnTo>
                <a:lnTo>
                  <a:pt x="461" y="7032"/>
                </a:lnTo>
                <a:lnTo>
                  <a:pt x="461" y="6879"/>
                </a:lnTo>
                <a:lnTo>
                  <a:pt x="216" y="6725"/>
                </a:lnTo>
                <a:lnTo>
                  <a:pt x="154" y="6602"/>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7"/>
          <p:cNvSpPr/>
          <p:nvPr/>
        </p:nvSpPr>
        <p:spPr>
          <a:xfrm>
            <a:off x="4791407" y="2968698"/>
            <a:ext cx="26369" cy="33793"/>
          </a:xfrm>
          <a:custGeom>
            <a:avLst/>
            <a:gdLst/>
            <a:ahLst/>
            <a:cxnLst/>
            <a:rect l="l" t="t" r="r" b="b"/>
            <a:pathLst>
              <a:path w="922" h="1198" extrusionOk="0">
                <a:moveTo>
                  <a:pt x="921" y="307"/>
                </a:moveTo>
                <a:lnTo>
                  <a:pt x="891" y="184"/>
                </a:lnTo>
                <a:lnTo>
                  <a:pt x="829" y="62"/>
                </a:lnTo>
                <a:lnTo>
                  <a:pt x="737" y="0"/>
                </a:lnTo>
                <a:lnTo>
                  <a:pt x="676" y="0"/>
                </a:lnTo>
                <a:lnTo>
                  <a:pt x="522" y="92"/>
                </a:lnTo>
                <a:lnTo>
                  <a:pt x="399" y="123"/>
                </a:lnTo>
                <a:lnTo>
                  <a:pt x="369" y="276"/>
                </a:lnTo>
                <a:lnTo>
                  <a:pt x="215" y="338"/>
                </a:lnTo>
                <a:lnTo>
                  <a:pt x="185" y="338"/>
                </a:lnTo>
                <a:lnTo>
                  <a:pt x="92" y="553"/>
                </a:lnTo>
                <a:lnTo>
                  <a:pt x="0" y="584"/>
                </a:lnTo>
                <a:lnTo>
                  <a:pt x="123" y="706"/>
                </a:lnTo>
                <a:lnTo>
                  <a:pt x="154" y="921"/>
                </a:lnTo>
                <a:lnTo>
                  <a:pt x="62" y="1106"/>
                </a:lnTo>
                <a:lnTo>
                  <a:pt x="123" y="1198"/>
                </a:lnTo>
                <a:lnTo>
                  <a:pt x="277" y="1106"/>
                </a:lnTo>
                <a:lnTo>
                  <a:pt x="430" y="1075"/>
                </a:lnTo>
                <a:lnTo>
                  <a:pt x="522" y="983"/>
                </a:lnTo>
                <a:lnTo>
                  <a:pt x="492" y="676"/>
                </a:lnTo>
                <a:lnTo>
                  <a:pt x="584" y="614"/>
                </a:lnTo>
                <a:lnTo>
                  <a:pt x="737" y="46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7"/>
          <p:cNvSpPr/>
          <p:nvPr/>
        </p:nvSpPr>
        <p:spPr>
          <a:xfrm>
            <a:off x="5202868" y="2890926"/>
            <a:ext cx="48892" cy="38617"/>
          </a:xfrm>
          <a:custGeom>
            <a:avLst/>
            <a:gdLst/>
            <a:ahLst/>
            <a:cxnLst/>
            <a:rect l="l" t="t" r="r" b="b"/>
            <a:pathLst>
              <a:path w="1689" h="1383" extrusionOk="0">
                <a:moveTo>
                  <a:pt x="491" y="185"/>
                </a:moveTo>
                <a:lnTo>
                  <a:pt x="522" y="215"/>
                </a:lnTo>
                <a:lnTo>
                  <a:pt x="676" y="185"/>
                </a:lnTo>
                <a:lnTo>
                  <a:pt x="798" y="92"/>
                </a:lnTo>
                <a:lnTo>
                  <a:pt x="891" y="123"/>
                </a:lnTo>
                <a:lnTo>
                  <a:pt x="952" y="185"/>
                </a:lnTo>
                <a:lnTo>
                  <a:pt x="1075" y="185"/>
                </a:lnTo>
                <a:lnTo>
                  <a:pt x="1136" y="123"/>
                </a:lnTo>
                <a:lnTo>
                  <a:pt x="1136" y="31"/>
                </a:lnTo>
                <a:lnTo>
                  <a:pt x="1290" y="0"/>
                </a:lnTo>
                <a:lnTo>
                  <a:pt x="1413" y="185"/>
                </a:lnTo>
                <a:lnTo>
                  <a:pt x="1505" y="246"/>
                </a:lnTo>
                <a:lnTo>
                  <a:pt x="1535" y="338"/>
                </a:lnTo>
                <a:lnTo>
                  <a:pt x="1597" y="461"/>
                </a:lnTo>
                <a:lnTo>
                  <a:pt x="1658" y="707"/>
                </a:lnTo>
                <a:lnTo>
                  <a:pt x="1689" y="860"/>
                </a:lnTo>
                <a:lnTo>
                  <a:pt x="1627" y="983"/>
                </a:lnTo>
                <a:lnTo>
                  <a:pt x="1597" y="1106"/>
                </a:lnTo>
                <a:lnTo>
                  <a:pt x="1535" y="1167"/>
                </a:lnTo>
                <a:lnTo>
                  <a:pt x="1443" y="1198"/>
                </a:lnTo>
                <a:lnTo>
                  <a:pt x="1351" y="1198"/>
                </a:lnTo>
                <a:lnTo>
                  <a:pt x="1320" y="1167"/>
                </a:lnTo>
                <a:lnTo>
                  <a:pt x="1320" y="1106"/>
                </a:lnTo>
                <a:lnTo>
                  <a:pt x="1228" y="1044"/>
                </a:lnTo>
                <a:lnTo>
                  <a:pt x="1198" y="921"/>
                </a:lnTo>
                <a:lnTo>
                  <a:pt x="1105" y="891"/>
                </a:lnTo>
                <a:lnTo>
                  <a:pt x="1044" y="860"/>
                </a:lnTo>
                <a:lnTo>
                  <a:pt x="952" y="860"/>
                </a:lnTo>
                <a:lnTo>
                  <a:pt x="983" y="983"/>
                </a:lnTo>
                <a:lnTo>
                  <a:pt x="860" y="1259"/>
                </a:lnTo>
                <a:lnTo>
                  <a:pt x="860" y="1321"/>
                </a:lnTo>
                <a:lnTo>
                  <a:pt x="706" y="1382"/>
                </a:lnTo>
                <a:lnTo>
                  <a:pt x="614" y="1321"/>
                </a:lnTo>
                <a:lnTo>
                  <a:pt x="583" y="1321"/>
                </a:lnTo>
                <a:lnTo>
                  <a:pt x="522" y="1382"/>
                </a:lnTo>
                <a:lnTo>
                  <a:pt x="369" y="1321"/>
                </a:lnTo>
                <a:lnTo>
                  <a:pt x="307" y="1198"/>
                </a:lnTo>
                <a:lnTo>
                  <a:pt x="215" y="1167"/>
                </a:lnTo>
                <a:lnTo>
                  <a:pt x="92" y="1167"/>
                </a:lnTo>
                <a:lnTo>
                  <a:pt x="0" y="1167"/>
                </a:lnTo>
                <a:lnTo>
                  <a:pt x="31" y="1044"/>
                </a:lnTo>
                <a:lnTo>
                  <a:pt x="154" y="553"/>
                </a:lnTo>
                <a:lnTo>
                  <a:pt x="307" y="369"/>
                </a:lnTo>
                <a:close/>
              </a:path>
            </a:pathLst>
          </a:custGeom>
          <a:solidFill>
            <a:srgbClr val="49AC57"/>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7"/>
          <p:cNvSpPr/>
          <p:nvPr/>
        </p:nvSpPr>
        <p:spPr>
          <a:xfrm>
            <a:off x="5202868" y="2915599"/>
            <a:ext cx="48892" cy="55245"/>
          </a:xfrm>
          <a:custGeom>
            <a:avLst/>
            <a:gdLst/>
            <a:ahLst/>
            <a:cxnLst/>
            <a:rect l="l" t="t" r="r" b="b"/>
            <a:pathLst>
              <a:path w="1689" h="1966" extrusionOk="0">
                <a:moveTo>
                  <a:pt x="276" y="1935"/>
                </a:moveTo>
                <a:lnTo>
                  <a:pt x="676" y="1965"/>
                </a:lnTo>
                <a:lnTo>
                  <a:pt x="983" y="1873"/>
                </a:lnTo>
                <a:lnTo>
                  <a:pt x="1105" y="1689"/>
                </a:lnTo>
                <a:lnTo>
                  <a:pt x="1320" y="1443"/>
                </a:lnTo>
                <a:lnTo>
                  <a:pt x="1413" y="1351"/>
                </a:lnTo>
                <a:lnTo>
                  <a:pt x="1535" y="1228"/>
                </a:lnTo>
                <a:lnTo>
                  <a:pt x="1658" y="1105"/>
                </a:lnTo>
                <a:lnTo>
                  <a:pt x="1689" y="983"/>
                </a:lnTo>
                <a:lnTo>
                  <a:pt x="1627" y="737"/>
                </a:lnTo>
                <a:lnTo>
                  <a:pt x="1535" y="737"/>
                </a:lnTo>
                <a:lnTo>
                  <a:pt x="1505" y="614"/>
                </a:lnTo>
                <a:lnTo>
                  <a:pt x="1382" y="553"/>
                </a:lnTo>
                <a:lnTo>
                  <a:pt x="1382" y="461"/>
                </a:lnTo>
                <a:lnTo>
                  <a:pt x="1320" y="369"/>
                </a:lnTo>
                <a:lnTo>
                  <a:pt x="1320" y="246"/>
                </a:lnTo>
                <a:lnTo>
                  <a:pt x="1228" y="184"/>
                </a:lnTo>
                <a:lnTo>
                  <a:pt x="1198" y="61"/>
                </a:lnTo>
                <a:lnTo>
                  <a:pt x="1105" y="31"/>
                </a:lnTo>
                <a:lnTo>
                  <a:pt x="1044" y="0"/>
                </a:lnTo>
                <a:lnTo>
                  <a:pt x="952" y="0"/>
                </a:lnTo>
                <a:lnTo>
                  <a:pt x="983" y="123"/>
                </a:lnTo>
                <a:lnTo>
                  <a:pt x="860" y="399"/>
                </a:lnTo>
                <a:lnTo>
                  <a:pt x="860" y="461"/>
                </a:lnTo>
                <a:lnTo>
                  <a:pt x="706" y="522"/>
                </a:lnTo>
                <a:lnTo>
                  <a:pt x="614" y="461"/>
                </a:lnTo>
                <a:lnTo>
                  <a:pt x="583" y="461"/>
                </a:lnTo>
                <a:lnTo>
                  <a:pt x="522" y="522"/>
                </a:lnTo>
                <a:lnTo>
                  <a:pt x="369" y="461"/>
                </a:lnTo>
                <a:lnTo>
                  <a:pt x="307" y="338"/>
                </a:lnTo>
                <a:lnTo>
                  <a:pt x="215" y="307"/>
                </a:lnTo>
                <a:lnTo>
                  <a:pt x="92" y="307"/>
                </a:lnTo>
                <a:lnTo>
                  <a:pt x="0" y="307"/>
                </a:lnTo>
                <a:lnTo>
                  <a:pt x="0" y="399"/>
                </a:lnTo>
                <a:lnTo>
                  <a:pt x="123" y="583"/>
                </a:lnTo>
                <a:lnTo>
                  <a:pt x="123" y="768"/>
                </a:lnTo>
                <a:lnTo>
                  <a:pt x="123" y="983"/>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77"/>
          <p:cNvSpPr/>
          <p:nvPr/>
        </p:nvSpPr>
        <p:spPr>
          <a:xfrm>
            <a:off x="5290764" y="3085625"/>
            <a:ext cx="75262" cy="189870"/>
          </a:xfrm>
          <a:custGeom>
            <a:avLst/>
            <a:gdLst/>
            <a:ahLst/>
            <a:cxnLst/>
            <a:rect l="l" t="t" r="r" b="b"/>
            <a:pathLst>
              <a:path w="2611" h="6695" extrusionOk="0">
                <a:moveTo>
                  <a:pt x="246" y="31"/>
                </a:moveTo>
                <a:lnTo>
                  <a:pt x="307" y="1"/>
                </a:lnTo>
                <a:lnTo>
                  <a:pt x="369" y="31"/>
                </a:lnTo>
                <a:lnTo>
                  <a:pt x="430" y="124"/>
                </a:lnTo>
                <a:lnTo>
                  <a:pt x="522" y="124"/>
                </a:lnTo>
                <a:lnTo>
                  <a:pt x="584" y="185"/>
                </a:lnTo>
                <a:lnTo>
                  <a:pt x="614" y="154"/>
                </a:lnTo>
                <a:lnTo>
                  <a:pt x="706" y="154"/>
                </a:lnTo>
                <a:lnTo>
                  <a:pt x="768" y="216"/>
                </a:lnTo>
                <a:lnTo>
                  <a:pt x="829" y="216"/>
                </a:lnTo>
                <a:lnTo>
                  <a:pt x="860" y="277"/>
                </a:lnTo>
                <a:lnTo>
                  <a:pt x="952" y="338"/>
                </a:lnTo>
                <a:lnTo>
                  <a:pt x="1044" y="431"/>
                </a:lnTo>
                <a:lnTo>
                  <a:pt x="1321" y="738"/>
                </a:lnTo>
                <a:lnTo>
                  <a:pt x="1351" y="1045"/>
                </a:lnTo>
                <a:lnTo>
                  <a:pt x="1351" y="2426"/>
                </a:lnTo>
                <a:lnTo>
                  <a:pt x="1321" y="2580"/>
                </a:lnTo>
                <a:lnTo>
                  <a:pt x="1443" y="3348"/>
                </a:lnTo>
                <a:lnTo>
                  <a:pt x="1720" y="3470"/>
                </a:lnTo>
                <a:lnTo>
                  <a:pt x="1812" y="3593"/>
                </a:lnTo>
                <a:lnTo>
                  <a:pt x="1873" y="3685"/>
                </a:lnTo>
                <a:lnTo>
                  <a:pt x="1965" y="3685"/>
                </a:lnTo>
                <a:lnTo>
                  <a:pt x="2242" y="3992"/>
                </a:lnTo>
                <a:lnTo>
                  <a:pt x="2303" y="4115"/>
                </a:lnTo>
                <a:lnTo>
                  <a:pt x="2487" y="4361"/>
                </a:lnTo>
                <a:lnTo>
                  <a:pt x="2580" y="4576"/>
                </a:lnTo>
                <a:lnTo>
                  <a:pt x="2610" y="4668"/>
                </a:lnTo>
                <a:lnTo>
                  <a:pt x="2610" y="4760"/>
                </a:lnTo>
                <a:lnTo>
                  <a:pt x="2518" y="4791"/>
                </a:lnTo>
                <a:lnTo>
                  <a:pt x="2487" y="4883"/>
                </a:lnTo>
                <a:lnTo>
                  <a:pt x="2395" y="4914"/>
                </a:lnTo>
                <a:lnTo>
                  <a:pt x="2365" y="4975"/>
                </a:lnTo>
                <a:lnTo>
                  <a:pt x="2395" y="5036"/>
                </a:lnTo>
                <a:lnTo>
                  <a:pt x="2395" y="5098"/>
                </a:lnTo>
                <a:lnTo>
                  <a:pt x="2457" y="5190"/>
                </a:lnTo>
                <a:lnTo>
                  <a:pt x="2457" y="5497"/>
                </a:lnTo>
                <a:lnTo>
                  <a:pt x="2426" y="5620"/>
                </a:lnTo>
                <a:lnTo>
                  <a:pt x="2303" y="5743"/>
                </a:lnTo>
                <a:lnTo>
                  <a:pt x="2119" y="5773"/>
                </a:lnTo>
                <a:lnTo>
                  <a:pt x="2058" y="5988"/>
                </a:lnTo>
                <a:lnTo>
                  <a:pt x="2027" y="6142"/>
                </a:lnTo>
                <a:lnTo>
                  <a:pt x="1935" y="6295"/>
                </a:lnTo>
                <a:lnTo>
                  <a:pt x="1996" y="6480"/>
                </a:lnTo>
                <a:lnTo>
                  <a:pt x="1965" y="6664"/>
                </a:lnTo>
                <a:lnTo>
                  <a:pt x="1812" y="6695"/>
                </a:lnTo>
                <a:lnTo>
                  <a:pt x="1751" y="6572"/>
                </a:lnTo>
                <a:lnTo>
                  <a:pt x="1812" y="6480"/>
                </a:lnTo>
                <a:lnTo>
                  <a:pt x="1720" y="6326"/>
                </a:lnTo>
                <a:lnTo>
                  <a:pt x="1628" y="6234"/>
                </a:lnTo>
                <a:lnTo>
                  <a:pt x="1505" y="6173"/>
                </a:lnTo>
                <a:lnTo>
                  <a:pt x="1382" y="6050"/>
                </a:lnTo>
                <a:lnTo>
                  <a:pt x="1228" y="5866"/>
                </a:lnTo>
                <a:lnTo>
                  <a:pt x="1198" y="5743"/>
                </a:lnTo>
                <a:lnTo>
                  <a:pt x="1136" y="5558"/>
                </a:lnTo>
                <a:lnTo>
                  <a:pt x="1106" y="5436"/>
                </a:lnTo>
                <a:lnTo>
                  <a:pt x="1228" y="5282"/>
                </a:lnTo>
                <a:lnTo>
                  <a:pt x="1259" y="5098"/>
                </a:lnTo>
                <a:lnTo>
                  <a:pt x="1443" y="4914"/>
                </a:lnTo>
                <a:lnTo>
                  <a:pt x="1443" y="4699"/>
                </a:lnTo>
                <a:lnTo>
                  <a:pt x="1443" y="4484"/>
                </a:lnTo>
                <a:lnTo>
                  <a:pt x="1382" y="4361"/>
                </a:lnTo>
                <a:lnTo>
                  <a:pt x="1167" y="4300"/>
                </a:lnTo>
                <a:lnTo>
                  <a:pt x="983" y="4300"/>
                </a:lnTo>
                <a:lnTo>
                  <a:pt x="921" y="4392"/>
                </a:lnTo>
                <a:lnTo>
                  <a:pt x="829" y="4392"/>
                </a:lnTo>
                <a:lnTo>
                  <a:pt x="737" y="4422"/>
                </a:lnTo>
                <a:lnTo>
                  <a:pt x="614" y="4330"/>
                </a:lnTo>
                <a:lnTo>
                  <a:pt x="614" y="4238"/>
                </a:lnTo>
                <a:lnTo>
                  <a:pt x="522" y="4146"/>
                </a:lnTo>
                <a:lnTo>
                  <a:pt x="492" y="4085"/>
                </a:lnTo>
                <a:lnTo>
                  <a:pt x="461" y="3992"/>
                </a:lnTo>
                <a:lnTo>
                  <a:pt x="215" y="4023"/>
                </a:lnTo>
                <a:lnTo>
                  <a:pt x="215" y="3962"/>
                </a:lnTo>
                <a:lnTo>
                  <a:pt x="123" y="3808"/>
                </a:lnTo>
                <a:lnTo>
                  <a:pt x="31" y="3655"/>
                </a:lnTo>
                <a:lnTo>
                  <a:pt x="0" y="3593"/>
                </a:lnTo>
                <a:lnTo>
                  <a:pt x="92" y="3532"/>
                </a:lnTo>
                <a:lnTo>
                  <a:pt x="215" y="3378"/>
                </a:lnTo>
                <a:lnTo>
                  <a:pt x="215" y="3256"/>
                </a:lnTo>
                <a:lnTo>
                  <a:pt x="246" y="3194"/>
                </a:lnTo>
                <a:lnTo>
                  <a:pt x="215" y="3133"/>
                </a:lnTo>
                <a:lnTo>
                  <a:pt x="215" y="3010"/>
                </a:lnTo>
                <a:lnTo>
                  <a:pt x="246" y="2918"/>
                </a:lnTo>
                <a:lnTo>
                  <a:pt x="430" y="2795"/>
                </a:lnTo>
                <a:lnTo>
                  <a:pt x="553" y="2734"/>
                </a:lnTo>
                <a:lnTo>
                  <a:pt x="584" y="2672"/>
                </a:lnTo>
                <a:lnTo>
                  <a:pt x="676" y="2641"/>
                </a:lnTo>
                <a:lnTo>
                  <a:pt x="645" y="2580"/>
                </a:lnTo>
                <a:lnTo>
                  <a:pt x="553" y="2519"/>
                </a:lnTo>
                <a:lnTo>
                  <a:pt x="553" y="2457"/>
                </a:lnTo>
                <a:lnTo>
                  <a:pt x="522" y="2334"/>
                </a:lnTo>
                <a:lnTo>
                  <a:pt x="553" y="2304"/>
                </a:lnTo>
                <a:lnTo>
                  <a:pt x="584" y="2212"/>
                </a:lnTo>
                <a:lnTo>
                  <a:pt x="522" y="2089"/>
                </a:lnTo>
                <a:lnTo>
                  <a:pt x="584" y="1966"/>
                </a:lnTo>
                <a:lnTo>
                  <a:pt x="553" y="1874"/>
                </a:lnTo>
                <a:lnTo>
                  <a:pt x="522" y="1751"/>
                </a:lnTo>
                <a:lnTo>
                  <a:pt x="492" y="1597"/>
                </a:lnTo>
                <a:lnTo>
                  <a:pt x="522" y="1475"/>
                </a:lnTo>
                <a:lnTo>
                  <a:pt x="706" y="1290"/>
                </a:lnTo>
                <a:lnTo>
                  <a:pt x="706" y="1229"/>
                </a:lnTo>
                <a:lnTo>
                  <a:pt x="737" y="1168"/>
                </a:lnTo>
                <a:lnTo>
                  <a:pt x="737" y="1014"/>
                </a:lnTo>
                <a:lnTo>
                  <a:pt x="676" y="891"/>
                </a:lnTo>
                <a:lnTo>
                  <a:pt x="522" y="768"/>
                </a:lnTo>
                <a:lnTo>
                  <a:pt x="522" y="707"/>
                </a:lnTo>
                <a:lnTo>
                  <a:pt x="614" y="492"/>
                </a:lnTo>
                <a:lnTo>
                  <a:pt x="614" y="431"/>
                </a:lnTo>
                <a:lnTo>
                  <a:pt x="522" y="400"/>
                </a:lnTo>
                <a:lnTo>
                  <a:pt x="399" y="338"/>
                </a:lnTo>
                <a:lnTo>
                  <a:pt x="369" y="216"/>
                </a:lnTo>
                <a:lnTo>
                  <a:pt x="307" y="154"/>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77"/>
          <p:cNvSpPr/>
          <p:nvPr/>
        </p:nvSpPr>
        <p:spPr>
          <a:xfrm>
            <a:off x="5026528" y="3058270"/>
            <a:ext cx="284578" cy="235999"/>
          </a:xfrm>
          <a:custGeom>
            <a:avLst/>
            <a:gdLst/>
            <a:ahLst/>
            <a:cxnLst/>
            <a:rect l="l" t="t" r="r" b="b"/>
            <a:pathLst>
              <a:path w="9797" h="8323" extrusionOk="0">
                <a:moveTo>
                  <a:pt x="1782" y="2396"/>
                </a:moveTo>
                <a:lnTo>
                  <a:pt x="1843" y="2457"/>
                </a:lnTo>
                <a:lnTo>
                  <a:pt x="1935" y="2457"/>
                </a:lnTo>
                <a:lnTo>
                  <a:pt x="2089" y="2488"/>
                </a:lnTo>
                <a:lnTo>
                  <a:pt x="2120" y="2549"/>
                </a:lnTo>
                <a:lnTo>
                  <a:pt x="2120" y="2703"/>
                </a:lnTo>
                <a:lnTo>
                  <a:pt x="2150" y="2764"/>
                </a:lnTo>
                <a:lnTo>
                  <a:pt x="2212" y="2764"/>
                </a:lnTo>
                <a:lnTo>
                  <a:pt x="2304" y="2703"/>
                </a:lnTo>
                <a:lnTo>
                  <a:pt x="2427" y="2642"/>
                </a:lnTo>
                <a:lnTo>
                  <a:pt x="2550" y="2642"/>
                </a:lnTo>
                <a:lnTo>
                  <a:pt x="2580" y="2580"/>
                </a:lnTo>
                <a:lnTo>
                  <a:pt x="2795" y="2519"/>
                </a:lnTo>
                <a:lnTo>
                  <a:pt x="2857" y="2519"/>
                </a:lnTo>
                <a:lnTo>
                  <a:pt x="2857" y="2703"/>
                </a:lnTo>
                <a:lnTo>
                  <a:pt x="2918" y="2764"/>
                </a:lnTo>
                <a:lnTo>
                  <a:pt x="2918" y="2887"/>
                </a:lnTo>
                <a:lnTo>
                  <a:pt x="2918" y="2949"/>
                </a:lnTo>
                <a:lnTo>
                  <a:pt x="2979" y="2949"/>
                </a:lnTo>
                <a:lnTo>
                  <a:pt x="3133" y="3041"/>
                </a:lnTo>
                <a:lnTo>
                  <a:pt x="3225" y="3041"/>
                </a:lnTo>
                <a:lnTo>
                  <a:pt x="3409" y="3164"/>
                </a:lnTo>
                <a:lnTo>
                  <a:pt x="3563" y="3194"/>
                </a:lnTo>
                <a:lnTo>
                  <a:pt x="3778" y="3225"/>
                </a:lnTo>
                <a:lnTo>
                  <a:pt x="3778" y="3286"/>
                </a:lnTo>
                <a:lnTo>
                  <a:pt x="3931" y="3286"/>
                </a:lnTo>
                <a:lnTo>
                  <a:pt x="4177" y="3194"/>
                </a:lnTo>
                <a:lnTo>
                  <a:pt x="4177" y="3102"/>
                </a:lnTo>
                <a:lnTo>
                  <a:pt x="4238" y="2887"/>
                </a:lnTo>
                <a:lnTo>
                  <a:pt x="4361" y="2856"/>
                </a:lnTo>
                <a:lnTo>
                  <a:pt x="4423" y="2826"/>
                </a:lnTo>
                <a:lnTo>
                  <a:pt x="4515" y="2856"/>
                </a:lnTo>
                <a:lnTo>
                  <a:pt x="4515" y="3102"/>
                </a:lnTo>
                <a:lnTo>
                  <a:pt x="4638" y="3225"/>
                </a:lnTo>
                <a:lnTo>
                  <a:pt x="4638" y="3317"/>
                </a:lnTo>
                <a:lnTo>
                  <a:pt x="4853" y="3440"/>
                </a:lnTo>
                <a:lnTo>
                  <a:pt x="5160" y="3532"/>
                </a:lnTo>
                <a:lnTo>
                  <a:pt x="5344" y="3655"/>
                </a:lnTo>
                <a:lnTo>
                  <a:pt x="5497" y="3900"/>
                </a:lnTo>
                <a:lnTo>
                  <a:pt x="5651" y="4023"/>
                </a:lnTo>
                <a:lnTo>
                  <a:pt x="5804" y="4208"/>
                </a:lnTo>
                <a:lnTo>
                  <a:pt x="5989" y="4361"/>
                </a:lnTo>
                <a:lnTo>
                  <a:pt x="6111" y="4361"/>
                </a:lnTo>
                <a:lnTo>
                  <a:pt x="6234" y="4330"/>
                </a:lnTo>
                <a:lnTo>
                  <a:pt x="6357" y="4300"/>
                </a:lnTo>
                <a:lnTo>
                  <a:pt x="6419" y="4300"/>
                </a:lnTo>
                <a:lnTo>
                  <a:pt x="6419" y="4361"/>
                </a:lnTo>
                <a:lnTo>
                  <a:pt x="6572" y="4361"/>
                </a:lnTo>
                <a:lnTo>
                  <a:pt x="6603" y="4300"/>
                </a:lnTo>
                <a:lnTo>
                  <a:pt x="6572" y="3440"/>
                </a:lnTo>
                <a:lnTo>
                  <a:pt x="6449" y="3378"/>
                </a:lnTo>
                <a:lnTo>
                  <a:pt x="6296" y="3409"/>
                </a:lnTo>
                <a:lnTo>
                  <a:pt x="6296" y="3501"/>
                </a:lnTo>
                <a:lnTo>
                  <a:pt x="6357" y="3593"/>
                </a:lnTo>
                <a:lnTo>
                  <a:pt x="6296" y="3624"/>
                </a:lnTo>
                <a:lnTo>
                  <a:pt x="5958" y="3593"/>
                </a:lnTo>
                <a:lnTo>
                  <a:pt x="5897" y="3501"/>
                </a:lnTo>
                <a:lnTo>
                  <a:pt x="5835" y="3378"/>
                </a:lnTo>
                <a:lnTo>
                  <a:pt x="5620" y="3133"/>
                </a:lnTo>
                <a:lnTo>
                  <a:pt x="5528" y="3041"/>
                </a:lnTo>
                <a:lnTo>
                  <a:pt x="5497" y="2826"/>
                </a:lnTo>
                <a:lnTo>
                  <a:pt x="5497" y="2396"/>
                </a:lnTo>
                <a:lnTo>
                  <a:pt x="5497" y="2273"/>
                </a:lnTo>
                <a:lnTo>
                  <a:pt x="5682" y="2120"/>
                </a:lnTo>
                <a:lnTo>
                  <a:pt x="5712" y="2027"/>
                </a:lnTo>
                <a:lnTo>
                  <a:pt x="5682" y="1997"/>
                </a:lnTo>
                <a:lnTo>
                  <a:pt x="5774" y="1935"/>
                </a:lnTo>
                <a:lnTo>
                  <a:pt x="5774" y="1782"/>
                </a:lnTo>
                <a:lnTo>
                  <a:pt x="5774" y="1659"/>
                </a:lnTo>
                <a:lnTo>
                  <a:pt x="5774" y="1536"/>
                </a:lnTo>
                <a:lnTo>
                  <a:pt x="5774" y="1413"/>
                </a:lnTo>
                <a:lnTo>
                  <a:pt x="5804" y="1352"/>
                </a:lnTo>
                <a:lnTo>
                  <a:pt x="5835" y="1260"/>
                </a:lnTo>
                <a:lnTo>
                  <a:pt x="5743" y="1229"/>
                </a:lnTo>
                <a:lnTo>
                  <a:pt x="5651" y="1137"/>
                </a:lnTo>
                <a:lnTo>
                  <a:pt x="5620" y="953"/>
                </a:lnTo>
                <a:lnTo>
                  <a:pt x="5958" y="308"/>
                </a:lnTo>
                <a:lnTo>
                  <a:pt x="7309" y="1"/>
                </a:lnTo>
                <a:lnTo>
                  <a:pt x="7677" y="185"/>
                </a:lnTo>
                <a:lnTo>
                  <a:pt x="7800" y="185"/>
                </a:lnTo>
                <a:lnTo>
                  <a:pt x="7923" y="216"/>
                </a:lnTo>
                <a:lnTo>
                  <a:pt x="8015" y="216"/>
                </a:lnTo>
                <a:lnTo>
                  <a:pt x="8138" y="308"/>
                </a:lnTo>
                <a:lnTo>
                  <a:pt x="8138" y="369"/>
                </a:lnTo>
                <a:lnTo>
                  <a:pt x="8261" y="461"/>
                </a:lnTo>
                <a:lnTo>
                  <a:pt x="8414" y="461"/>
                </a:lnTo>
                <a:lnTo>
                  <a:pt x="8783" y="615"/>
                </a:lnTo>
                <a:lnTo>
                  <a:pt x="8875" y="615"/>
                </a:lnTo>
                <a:lnTo>
                  <a:pt x="8936" y="676"/>
                </a:lnTo>
                <a:lnTo>
                  <a:pt x="9059" y="707"/>
                </a:lnTo>
                <a:lnTo>
                  <a:pt x="9090" y="830"/>
                </a:lnTo>
                <a:lnTo>
                  <a:pt x="9243" y="983"/>
                </a:lnTo>
                <a:lnTo>
                  <a:pt x="9305" y="983"/>
                </a:lnTo>
                <a:lnTo>
                  <a:pt x="9366" y="1106"/>
                </a:lnTo>
                <a:lnTo>
                  <a:pt x="9428" y="1168"/>
                </a:lnTo>
                <a:lnTo>
                  <a:pt x="9458" y="1290"/>
                </a:lnTo>
                <a:lnTo>
                  <a:pt x="9581" y="1352"/>
                </a:lnTo>
                <a:lnTo>
                  <a:pt x="9673" y="1383"/>
                </a:lnTo>
                <a:lnTo>
                  <a:pt x="9673" y="1444"/>
                </a:lnTo>
                <a:lnTo>
                  <a:pt x="9581" y="1659"/>
                </a:lnTo>
                <a:lnTo>
                  <a:pt x="9581" y="1720"/>
                </a:lnTo>
                <a:lnTo>
                  <a:pt x="9735" y="1843"/>
                </a:lnTo>
                <a:lnTo>
                  <a:pt x="9796" y="1966"/>
                </a:lnTo>
                <a:lnTo>
                  <a:pt x="9796" y="2120"/>
                </a:lnTo>
                <a:lnTo>
                  <a:pt x="9765" y="2181"/>
                </a:lnTo>
                <a:lnTo>
                  <a:pt x="9765" y="2242"/>
                </a:lnTo>
                <a:lnTo>
                  <a:pt x="9581" y="2427"/>
                </a:lnTo>
                <a:lnTo>
                  <a:pt x="9551" y="2549"/>
                </a:lnTo>
                <a:lnTo>
                  <a:pt x="9581" y="2703"/>
                </a:lnTo>
                <a:lnTo>
                  <a:pt x="9612" y="2826"/>
                </a:lnTo>
                <a:lnTo>
                  <a:pt x="9643" y="2918"/>
                </a:lnTo>
                <a:lnTo>
                  <a:pt x="9581" y="3041"/>
                </a:lnTo>
                <a:lnTo>
                  <a:pt x="9643" y="3164"/>
                </a:lnTo>
                <a:lnTo>
                  <a:pt x="9612" y="3256"/>
                </a:lnTo>
                <a:lnTo>
                  <a:pt x="9581" y="3286"/>
                </a:lnTo>
                <a:lnTo>
                  <a:pt x="9612" y="3409"/>
                </a:lnTo>
                <a:lnTo>
                  <a:pt x="9612" y="3471"/>
                </a:lnTo>
                <a:lnTo>
                  <a:pt x="9704" y="3532"/>
                </a:lnTo>
                <a:lnTo>
                  <a:pt x="9735" y="3593"/>
                </a:lnTo>
                <a:lnTo>
                  <a:pt x="9643" y="3624"/>
                </a:lnTo>
                <a:lnTo>
                  <a:pt x="9612" y="3686"/>
                </a:lnTo>
                <a:lnTo>
                  <a:pt x="9489" y="3747"/>
                </a:lnTo>
                <a:lnTo>
                  <a:pt x="9305" y="3870"/>
                </a:lnTo>
                <a:lnTo>
                  <a:pt x="9274" y="3962"/>
                </a:lnTo>
                <a:lnTo>
                  <a:pt x="9274" y="4085"/>
                </a:lnTo>
                <a:lnTo>
                  <a:pt x="9305" y="4146"/>
                </a:lnTo>
                <a:lnTo>
                  <a:pt x="9274" y="4208"/>
                </a:lnTo>
                <a:lnTo>
                  <a:pt x="9274" y="4330"/>
                </a:lnTo>
                <a:lnTo>
                  <a:pt x="9151" y="4484"/>
                </a:lnTo>
                <a:lnTo>
                  <a:pt x="9059" y="4545"/>
                </a:lnTo>
                <a:lnTo>
                  <a:pt x="9090" y="4607"/>
                </a:lnTo>
                <a:lnTo>
                  <a:pt x="9182" y="4760"/>
                </a:lnTo>
                <a:lnTo>
                  <a:pt x="9274" y="4914"/>
                </a:lnTo>
                <a:lnTo>
                  <a:pt x="9274" y="4975"/>
                </a:lnTo>
                <a:lnTo>
                  <a:pt x="9274" y="4975"/>
                </a:lnTo>
                <a:lnTo>
                  <a:pt x="9029" y="5067"/>
                </a:lnTo>
                <a:lnTo>
                  <a:pt x="8537" y="5282"/>
                </a:lnTo>
                <a:lnTo>
                  <a:pt x="8384" y="5313"/>
                </a:lnTo>
                <a:lnTo>
                  <a:pt x="7555" y="5651"/>
                </a:lnTo>
                <a:lnTo>
                  <a:pt x="7370" y="5651"/>
                </a:lnTo>
                <a:lnTo>
                  <a:pt x="7063" y="5804"/>
                </a:lnTo>
                <a:lnTo>
                  <a:pt x="6971" y="5927"/>
                </a:lnTo>
                <a:lnTo>
                  <a:pt x="7063" y="6203"/>
                </a:lnTo>
                <a:lnTo>
                  <a:pt x="7063" y="6296"/>
                </a:lnTo>
                <a:lnTo>
                  <a:pt x="7033" y="6296"/>
                </a:lnTo>
                <a:lnTo>
                  <a:pt x="6971" y="6296"/>
                </a:lnTo>
                <a:lnTo>
                  <a:pt x="6787" y="6265"/>
                </a:lnTo>
                <a:lnTo>
                  <a:pt x="6695" y="6296"/>
                </a:lnTo>
                <a:lnTo>
                  <a:pt x="6664" y="6234"/>
                </a:lnTo>
                <a:lnTo>
                  <a:pt x="6449" y="6234"/>
                </a:lnTo>
                <a:lnTo>
                  <a:pt x="6265" y="6296"/>
                </a:lnTo>
                <a:lnTo>
                  <a:pt x="6142" y="6357"/>
                </a:lnTo>
                <a:lnTo>
                  <a:pt x="6019" y="6388"/>
                </a:lnTo>
                <a:lnTo>
                  <a:pt x="5804" y="6510"/>
                </a:lnTo>
                <a:lnTo>
                  <a:pt x="5712" y="6633"/>
                </a:lnTo>
                <a:lnTo>
                  <a:pt x="5743" y="6695"/>
                </a:lnTo>
                <a:lnTo>
                  <a:pt x="5712" y="6787"/>
                </a:lnTo>
                <a:lnTo>
                  <a:pt x="5712" y="6848"/>
                </a:lnTo>
                <a:lnTo>
                  <a:pt x="5712" y="6910"/>
                </a:lnTo>
                <a:lnTo>
                  <a:pt x="5651" y="6971"/>
                </a:lnTo>
                <a:lnTo>
                  <a:pt x="5375" y="7063"/>
                </a:lnTo>
                <a:lnTo>
                  <a:pt x="4883" y="7401"/>
                </a:lnTo>
                <a:lnTo>
                  <a:pt x="4484" y="7892"/>
                </a:lnTo>
                <a:lnTo>
                  <a:pt x="4238" y="8230"/>
                </a:lnTo>
                <a:lnTo>
                  <a:pt x="4023" y="8322"/>
                </a:lnTo>
                <a:lnTo>
                  <a:pt x="3870" y="8291"/>
                </a:lnTo>
                <a:lnTo>
                  <a:pt x="3747" y="8199"/>
                </a:lnTo>
                <a:lnTo>
                  <a:pt x="3716" y="8169"/>
                </a:lnTo>
                <a:lnTo>
                  <a:pt x="3655" y="8169"/>
                </a:lnTo>
                <a:lnTo>
                  <a:pt x="3624" y="8169"/>
                </a:lnTo>
                <a:lnTo>
                  <a:pt x="3563" y="8107"/>
                </a:lnTo>
                <a:lnTo>
                  <a:pt x="3379" y="8138"/>
                </a:lnTo>
                <a:lnTo>
                  <a:pt x="3225" y="8230"/>
                </a:lnTo>
                <a:lnTo>
                  <a:pt x="3133" y="8230"/>
                </a:lnTo>
                <a:lnTo>
                  <a:pt x="3041" y="8169"/>
                </a:lnTo>
                <a:lnTo>
                  <a:pt x="2918" y="8107"/>
                </a:lnTo>
                <a:lnTo>
                  <a:pt x="2703" y="8076"/>
                </a:lnTo>
                <a:lnTo>
                  <a:pt x="2611" y="8076"/>
                </a:lnTo>
                <a:lnTo>
                  <a:pt x="2519" y="7923"/>
                </a:lnTo>
                <a:lnTo>
                  <a:pt x="2457" y="7923"/>
                </a:lnTo>
                <a:lnTo>
                  <a:pt x="2427" y="7892"/>
                </a:lnTo>
                <a:lnTo>
                  <a:pt x="2335" y="7892"/>
                </a:lnTo>
                <a:lnTo>
                  <a:pt x="2273" y="7831"/>
                </a:lnTo>
                <a:lnTo>
                  <a:pt x="2243" y="7831"/>
                </a:lnTo>
                <a:lnTo>
                  <a:pt x="2181" y="7800"/>
                </a:lnTo>
                <a:lnTo>
                  <a:pt x="1997" y="7862"/>
                </a:lnTo>
                <a:lnTo>
                  <a:pt x="1905" y="7831"/>
                </a:lnTo>
                <a:lnTo>
                  <a:pt x="1137" y="8015"/>
                </a:lnTo>
                <a:lnTo>
                  <a:pt x="1076" y="7892"/>
                </a:lnTo>
                <a:lnTo>
                  <a:pt x="984" y="7831"/>
                </a:lnTo>
                <a:lnTo>
                  <a:pt x="891" y="7739"/>
                </a:lnTo>
                <a:lnTo>
                  <a:pt x="830" y="7647"/>
                </a:lnTo>
                <a:lnTo>
                  <a:pt x="707" y="7585"/>
                </a:lnTo>
                <a:lnTo>
                  <a:pt x="584" y="7493"/>
                </a:lnTo>
                <a:lnTo>
                  <a:pt x="431" y="7278"/>
                </a:lnTo>
                <a:lnTo>
                  <a:pt x="308" y="7247"/>
                </a:lnTo>
                <a:lnTo>
                  <a:pt x="247" y="7155"/>
                </a:lnTo>
                <a:lnTo>
                  <a:pt x="155" y="7063"/>
                </a:lnTo>
                <a:lnTo>
                  <a:pt x="32" y="6910"/>
                </a:lnTo>
                <a:lnTo>
                  <a:pt x="1" y="6818"/>
                </a:lnTo>
                <a:lnTo>
                  <a:pt x="62" y="4054"/>
                </a:lnTo>
                <a:lnTo>
                  <a:pt x="1843" y="4054"/>
                </a:lnTo>
                <a:lnTo>
                  <a:pt x="1782" y="3962"/>
                </a:lnTo>
                <a:lnTo>
                  <a:pt x="1813" y="3747"/>
                </a:lnTo>
                <a:lnTo>
                  <a:pt x="1874" y="3655"/>
                </a:lnTo>
                <a:lnTo>
                  <a:pt x="1874" y="3532"/>
                </a:lnTo>
                <a:lnTo>
                  <a:pt x="1782" y="3378"/>
                </a:lnTo>
                <a:lnTo>
                  <a:pt x="1782" y="3194"/>
                </a:lnTo>
                <a:lnTo>
                  <a:pt x="1782" y="2887"/>
                </a:lnTo>
                <a:lnTo>
                  <a:pt x="1751" y="2549"/>
                </a:lnTo>
                <a:lnTo>
                  <a:pt x="1782" y="2488"/>
                </a:lnTo>
                <a:lnTo>
                  <a:pt x="1782" y="2427"/>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7"/>
          <p:cNvSpPr/>
          <p:nvPr/>
        </p:nvSpPr>
        <p:spPr>
          <a:xfrm>
            <a:off x="4779321" y="3003562"/>
            <a:ext cx="301617" cy="291273"/>
          </a:xfrm>
          <a:custGeom>
            <a:avLst/>
            <a:gdLst/>
            <a:ahLst/>
            <a:cxnLst/>
            <a:rect l="l" t="t" r="r" b="b"/>
            <a:pathLst>
              <a:path w="10380" h="10257" extrusionOk="0">
                <a:moveTo>
                  <a:pt x="9642" y="9949"/>
                </a:moveTo>
                <a:lnTo>
                  <a:pt x="9581" y="9826"/>
                </a:lnTo>
                <a:lnTo>
                  <a:pt x="9489" y="9765"/>
                </a:lnTo>
                <a:lnTo>
                  <a:pt x="9396" y="9673"/>
                </a:lnTo>
                <a:lnTo>
                  <a:pt x="9335" y="9581"/>
                </a:lnTo>
                <a:lnTo>
                  <a:pt x="9212" y="9519"/>
                </a:lnTo>
                <a:lnTo>
                  <a:pt x="9089" y="9427"/>
                </a:lnTo>
                <a:lnTo>
                  <a:pt x="8936" y="9212"/>
                </a:lnTo>
                <a:lnTo>
                  <a:pt x="8813" y="9181"/>
                </a:lnTo>
                <a:lnTo>
                  <a:pt x="8752" y="9089"/>
                </a:lnTo>
                <a:lnTo>
                  <a:pt x="8660" y="8997"/>
                </a:lnTo>
                <a:lnTo>
                  <a:pt x="8537" y="8844"/>
                </a:lnTo>
                <a:lnTo>
                  <a:pt x="8506" y="8752"/>
                </a:lnTo>
                <a:lnTo>
                  <a:pt x="8567" y="5988"/>
                </a:lnTo>
                <a:lnTo>
                  <a:pt x="10348" y="5988"/>
                </a:lnTo>
                <a:lnTo>
                  <a:pt x="10287" y="5896"/>
                </a:lnTo>
                <a:lnTo>
                  <a:pt x="10318" y="5681"/>
                </a:lnTo>
                <a:lnTo>
                  <a:pt x="10379" y="5589"/>
                </a:lnTo>
                <a:lnTo>
                  <a:pt x="10379" y="5466"/>
                </a:lnTo>
                <a:lnTo>
                  <a:pt x="10287" y="5312"/>
                </a:lnTo>
                <a:lnTo>
                  <a:pt x="10287" y="5128"/>
                </a:lnTo>
                <a:lnTo>
                  <a:pt x="10287" y="4821"/>
                </a:lnTo>
                <a:lnTo>
                  <a:pt x="10256" y="4483"/>
                </a:lnTo>
                <a:lnTo>
                  <a:pt x="10287" y="4422"/>
                </a:lnTo>
                <a:lnTo>
                  <a:pt x="10287" y="4361"/>
                </a:lnTo>
                <a:lnTo>
                  <a:pt x="10287" y="4330"/>
                </a:lnTo>
                <a:lnTo>
                  <a:pt x="10133" y="4330"/>
                </a:lnTo>
                <a:lnTo>
                  <a:pt x="10011" y="4391"/>
                </a:lnTo>
                <a:lnTo>
                  <a:pt x="9857" y="4453"/>
                </a:lnTo>
                <a:lnTo>
                  <a:pt x="9796" y="4483"/>
                </a:lnTo>
                <a:lnTo>
                  <a:pt x="9704" y="4514"/>
                </a:lnTo>
                <a:lnTo>
                  <a:pt x="9611" y="4483"/>
                </a:lnTo>
                <a:lnTo>
                  <a:pt x="9396" y="4483"/>
                </a:lnTo>
                <a:lnTo>
                  <a:pt x="9335" y="4453"/>
                </a:lnTo>
                <a:lnTo>
                  <a:pt x="9212" y="4361"/>
                </a:lnTo>
                <a:lnTo>
                  <a:pt x="9120" y="4361"/>
                </a:lnTo>
                <a:lnTo>
                  <a:pt x="9089" y="4391"/>
                </a:lnTo>
                <a:lnTo>
                  <a:pt x="8997" y="4422"/>
                </a:lnTo>
                <a:lnTo>
                  <a:pt x="8967" y="4483"/>
                </a:lnTo>
                <a:lnTo>
                  <a:pt x="8874" y="4483"/>
                </a:lnTo>
                <a:lnTo>
                  <a:pt x="8844" y="4453"/>
                </a:lnTo>
                <a:lnTo>
                  <a:pt x="8844" y="4268"/>
                </a:lnTo>
                <a:lnTo>
                  <a:pt x="8905" y="4238"/>
                </a:lnTo>
                <a:lnTo>
                  <a:pt x="8905" y="4176"/>
                </a:lnTo>
                <a:lnTo>
                  <a:pt x="8936" y="4054"/>
                </a:lnTo>
                <a:lnTo>
                  <a:pt x="8844" y="3992"/>
                </a:lnTo>
                <a:lnTo>
                  <a:pt x="8813" y="3808"/>
                </a:lnTo>
                <a:lnTo>
                  <a:pt x="8844" y="3746"/>
                </a:lnTo>
                <a:lnTo>
                  <a:pt x="8844" y="3685"/>
                </a:lnTo>
                <a:lnTo>
                  <a:pt x="8752" y="3562"/>
                </a:lnTo>
                <a:lnTo>
                  <a:pt x="8752" y="3470"/>
                </a:lnTo>
                <a:lnTo>
                  <a:pt x="8782" y="3378"/>
                </a:lnTo>
                <a:lnTo>
                  <a:pt x="8782" y="3286"/>
                </a:lnTo>
                <a:lnTo>
                  <a:pt x="8690" y="3255"/>
                </a:lnTo>
                <a:lnTo>
                  <a:pt x="8660" y="3163"/>
                </a:lnTo>
                <a:lnTo>
                  <a:pt x="8598" y="3132"/>
                </a:lnTo>
                <a:lnTo>
                  <a:pt x="8598" y="3040"/>
                </a:lnTo>
                <a:lnTo>
                  <a:pt x="8537" y="2948"/>
                </a:lnTo>
                <a:lnTo>
                  <a:pt x="8506" y="2856"/>
                </a:lnTo>
                <a:lnTo>
                  <a:pt x="8475" y="2764"/>
                </a:lnTo>
                <a:lnTo>
                  <a:pt x="8537" y="2610"/>
                </a:lnTo>
                <a:lnTo>
                  <a:pt x="8506" y="2303"/>
                </a:lnTo>
                <a:lnTo>
                  <a:pt x="8475" y="2211"/>
                </a:lnTo>
                <a:lnTo>
                  <a:pt x="8506" y="2150"/>
                </a:lnTo>
                <a:lnTo>
                  <a:pt x="8537" y="2088"/>
                </a:lnTo>
                <a:lnTo>
                  <a:pt x="8537" y="1966"/>
                </a:lnTo>
                <a:lnTo>
                  <a:pt x="8445" y="1843"/>
                </a:lnTo>
                <a:lnTo>
                  <a:pt x="8475" y="1689"/>
                </a:lnTo>
                <a:lnTo>
                  <a:pt x="8567" y="1566"/>
                </a:lnTo>
                <a:lnTo>
                  <a:pt x="8567" y="1444"/>
                </a:lnTo>
                <a:lnTo>
                  <a:pt x="8567" y="1321"/>
                </a:lnTo>
                <a:lnTo>
                  <a:pt x="8537" y="1229"/>
                </a:lnTo>
                <a:lnTo>
                  <a:pt x="7585" y="1167"/>
                </a:lnTo>
                <a:lnTo>
                  <a:pt x="7554" y="1075"/>
                </a:lnTo>
                <a:lnTo>
                  <a:pt x="7616" y="983"/>
                </a:lnTo>
                <a:lnTo>
                  <a:pt x="7616" y="891"/>
                </a:lnTo>
                <a:lnTo>
                  <a:pt x="7370" y="860"/>
                </a:lnTo>
                <a:lnTo>
                  <a:pt x="7370" y="952"/>
                </a:lnTo>
                <a:lnTo>
                  <a:pt x="6572" y="952"/>
                </a:lnTo>
                <a:lnTo>
                  <a:pt x="6541" y="1198"/>
                </a:lnTo>
                <a:lnTo>
                  <a:pt x="6479" y="1321"/>
                </a:lnTo>
                <a:lnTo>
                  <a:pt x="6418" y="1351"/>
                </a:lnTo>
                <a:lnTo>
                  <a:pt x="6418" y="1505"/>
                </a:lnTo>
                <a:lnTo>
                  <a:pt x="6449" y="1751"/>
                </a:lnTo>
                <a:lnTo>
                  <a:pt x="5804" y="1781"/>
                </a:lnTo>
                <a:lnTo>
                  <a:pt x="5712" y="1843"/>
                </a:lnTo>
                <a:lnTo>
                  <a:pt x="5405" y="1812"/>
                </a:lnTo>
                <a:lnTo>
                  <a:pt x="5313" y="1781"/>
                </a:lnTo>
                <a:lnTo>
                  <a:pt x="5159" y="1812"/>
                </a:lnTo>
                <a:lnTo>
                  <a:pt x="4944" y="1843"/>
                </a:lnTo>
                <a:lnTo>
                  <a:pt x="4852" y="1781"/>
                </a:lnTo>
                <a:lnTo>
                  <a:pt x="4821" y="1505"/>
                </a:lnTo>
                <a:lnTo>
                  <a:pt x="4698" y="1321"/>
                </a:lnTo>
                <a:lnTo>
                  <a:pt x="4637" y="1229"/>
                </a:lnTo>
                <a:lnTo>
                  <a:pt x="4576" y="1167"/>
                </a:lnTo>
                <a:lnTo>
                  <a:pt x="4545" y="1075"/>
                </a:lnTo>
                <a:lnTo>
                  <a:pt x="4514" y="1014"/>
                </a:lnTo>
                <a:lnTo>
                  <a:pt x="4484" y="799"/>
                </a:lnTo>
                <a:lnTo>
                  <a:pt x="4391" y="676"/>
                </a:lnTo>
                <a:lnTo>
                  <a:pt x="4391" y="553"/>
                </a:lnTo>
                <a:lnTo>
                  <a:pt x="4422" y="461"/>
                </a:lnTo>
                <a:lnTo>
                  <a:pt x="4422" y="369"/>
                </a:lnTo>
                <a:lnTo>
                  <a:pt x="4361" y="277"/>
                </a:lnTo>
                <a:lnTo>
                  <a:pt x="4330" y="185"/>
                </a:lnTo>
                <a:lnTo>
                  <a:pt x="4330" y="154"/>
                </a:lnTo>
                <a:lnTo>
                  <a:pt x="4330" y="31"/>
                </a:lnTo>
                <a:lnTo>
                  <a:pt x="3470" y="31"/>
                </a:lnTo>
                <a:lnTo>
                  <a:pt x="2887" y="31"/>
                </a:lnTo>
                <a:lnTo>
                  <a:pt x="2610" y="31"/>
                </a:lnTo>
                <a:lnTo>
                  <a:pt x="2334" y="31"/>
                </a:lnTo>
                <a:lnTo>
                  <a:pt x="2211" y="31"/>
                </a:lnTo>
                <a:lnTo>
                  <a:pt x="1966" y="31"/>
                </a:lnTo>
                <a:lnTo>
                  <a:pt x="1781" y="31"/>
                </a:lnTo>
                <a:lnTo>
                  <a:pt x="1628" y="31"/>
                </a:lnTo>
                <a:lnTo>
                  <a:pt x="1505" y="31"/>
                </a:lnTo>
                <a:lnTo>
                  <a:pt x="1382" y="0"/>
                </a:lnTo>
                <a:lnTo>
                  <a:pt x="1259" y="31"/>
                </a:lnTo>
                <a:lnTo>
                  <a:pt x="1106" y="92"/>
                </a:lnTo>
                <a:lnTo>
                  <a:pt x="1044" y="123"/>
                </a:lnTo>
                <a:lnTo>
                  <a:pt x="983" y="123"/>
                </a:lnTo>
                <a:lnTo>
                  <a:pt x="952" y="154"/>
                </a:lnTo>
                <a:lnTo>
                  <a:pt x="952" y="154"/>
                </a:lnTo>
                <a:lnTo>
                  <a:pt x="922" y="154"/>
                </a:lnTo>
                <a:lnTo>
                  <a:pt x="676" y="277"/>
                </a:lnTo>
                <a:lnTo>
                  <a:pt x="768" y="400"/>
                </a:lnTo>
                <a:lnTo>
                  <a:pt x="768" y="522"/>
                </a:lnTo>
                <a:lnTo>
                  <a:pt x="1229" y="1014"/>
                </a:lnTo>
                <a:lnTo>
                  <a:pt x="1259" y="1658"/>
                </a:lnTo>
                <a:lnTo>
                  <a:pt x="1505" y="2027"/>
                </a:lnTo>
                <a:lnTo>
                  <a:pt x="1474" y="2334"/>
                </a:lnTo>
                <a:lnTo>
                  <a:pt x="1198" y="2672"/>
                </a:lnTo>
                <a:lnTo>
                  <a:pt x="1351" y="2764"/>
                </a:lnTo>
                <a:lnTo>
                  <a:pt x="1351" y="3071"/>
                </a:lnTo>
                <a:lnTo>
                  <a:pt x="1474" y="3255"/>
                </a:lnTo>
                <a:lnTo>
                  <a:pt x="1474" y="3470"/>
                </a:lnTo>
                <a:lnTo>
                  <a:pt x="1781" y="3992"/>
                </a:lnTo>
                <a:lnTo>
                  <a:pt x="1781" y="4115"/>
                </a:lnTo>
                <a:lnTo>
                  <a:pt x="1873" y="4238"/>
                </a:lnTo>
                <a:lnTo>
                  <a:pt x="1873" y="4975"/>
                </a:lnTo>
                <a:lnTo>
                  <a:pt x="1566" y="5589"/>
                </a:lnTo>
                <a:lnTo>
                  <a:pt x="1444" y="5589"/>
                </a:lnTo>
                <a:lnTo>
                  <a:pt x="1075" y="5865"/>
                </a:lnTo>
                <a:lnTo>
                  <a:pt x="1075" y="6049"/>
                </a:lnTo>
                <a:lnTo>
                  <a:pt x="615" y="6479"/>
                </a:lnTo>
                <a:lnTo>
                  <a:pt x="615" y="6725"/>
                </a:lnTo>
                <a:lnTo>
                  <a:pt x="522" y="6817"/>
                </a:lnTo>
                <a:lnTo>
                  <a:pt x="522" y="7462"/>
                </a:lnTo>
                <a:lnTo>
                  <a:pt x="338" y="7738"/>
                </a:lnTo>
                <a:lnTo>
                  <a:pt x="277" y="8045"/>
                </a:lnTo>
                <a:lnTo>
                  <a:pt x="62" y="8322"/>
                </a:lnTo>
                <a:lnTo>
                  <a:pt x="62" y="8629"/>
                </a:lnTo>
                <a:lnTo>
                  <a:pt x="31" y="8874"/>
                </a:lnTo>
                <a:lnTo>
                  <a:pt x="31" y="9274"/>
                </a:lnTo>
                <a:lnTo>
                  <a:pt x="0" y="9550"/>
                </a:lnTo>
                <a:lnTo>
                  <a:pt x="0" y="9642"/>
                </a:lnTo>
                <a:lnTo>
                  <a:pt x="0" y="9642"/>
                </a:lnTo>
                <a:lnTo>
                  <a:pt x="123" y="9642"/>
                </a:lnTo>
                <a:lnTo>
                  <a:pt x="185" y="9703"/>
                </a:lnTo>
                <a:lnTo>
                  <a:pt x="246" y="9673"/>
                </a:lnTo>
                <a:lnTo>
                  <a:pt x="277" y="9550"/>
                </a:lnTo>
                <a:lnTo>
                  <a:pt x="338" y="9550"/>
                </a:lnTo>
                <a:lnTo>
                  <a:pt x="522" y="9581"/>
                </a:lnTo>
                <a:lnTo>
                  <a:pt x="645" y="9642"/>
                </a:lnTo>
                <a:lnTo>
                  <a:pt x="707" y="9581"/>
                </a:lnTo>
                <a:lnTo>
                  <a:pt x="737" y="9458"/>
                </a:lnTo>
                <a:lnTo>
                  <a:pt x="983" y="9274"/>
                </a:lnTo>
                <a:lnTo>
                  <a:pt x="1075" y="9274"/>
                </a:lnTo>
                <a:lnTo>
                  <a:pt x="1229" y="9335"/>
                </a:lnTo>
                <a:lnTo>
                  <a:pt x="1259" y="9366"/>
                </a:lnTo>
                <a:lnTo>
                  <a:pt x="1321" y="9335"/>
                </a:lnTo>
                <a:lnTo>
                  <a:pt x="1382" y="9304"/>
                </a:lnTo>
                <a:lnTo>
                  <a:pt x="1474" y="9366"/>
                </a:lnTo>
                <a:lnTo>
                  <a:pt x="1474" y="9427"/>
                </a:lnTo>
                <a:lnTo>
                  <a:pt x="1597" y="9458"/>
                </a:lnTo>
                <a:lnTo>
                  <a:pt x="1566" y="9519"/>
                </a:lnTo>
                <a:lnTo>
                  <a:pt x="1628" y="9550"/>
                </a:lnTo>
                <a:lnTo>
                  <a:pt x="1812" y="9703"/>
                </a:lnTo>
                <a:lnTo>
                  <a:pt x="1966" y="9765"/>
                </a:lnTo>
                <a:lnTo>
                  <a:pt x="2119" y="9703"/>
                </a:lnTo>
                <a:lnTo>
                  <a:pt x="2150" y="9703"/>
                </a:lnTo>
                <a:lnTo>
                  <a:pt x="2273" y="9642"/>
                </a:lnTo>
                <a:lnTo>
                  <a:pt x="2334" y="9642"/>
                </a:lnTo>
                <a:lnTo>
                  <a:pt x="2395" y="9673"/>
                </a:lnTo>
                <a:lnTo>
                  <a:pt x="5497" y="9642"/>
                </a:lnTo>
                <a:lnTo>
                  <a:pt x="5528" y="9703"/>
                </a:lnTo>
                <a:lnTo>
                  <a:pt x="5620" y="9857"/>
                </a:lnTo>
                <a:lnTo>
                  <a:pt x="5681" y="9918"/>
                </a:lnTo>
                <a:lnTo>
                  <a:pt x="5865" y="9980"/>
                </a:lnTo>
                <a:lnTo>
                  <a:pt x="6019" y="10010"/>
                </a:lnTo>
                <a:lnTo>
                  <a:pt x="6142" y="10010"/>
                </a:lnTo>
                <a:lnTo>
                  <a:pt x="6234" y="10041"/>
                </a:lnTo>
                <a:lnTo>
                  <a:pt x="6264" y="10103"/>
                </a:lnTo>
                <a:lnTo>
                  <a:pt x="6387" y="10133"/>
                </a:lnTo>
                <a:lnTo>
                  <a:pt x="6510" y="10072"/>
                </a:lnTo>
                <a:lnTo>
                  <a:pt x="6633" y="10041"/>
                </a:lnTo>
                <a:lnTo>
                  <a:pt x="6848" y="10072"/>
                </a:lnTo>
                <a:lnTo>
                  <a:pt x="6971" y="10072"/>
                </a:lnTo>
                <a:lnTo>
                  <a:pt x="6971" y="9980"/>
                </a:lnTo>
                <a:lnTo>
                  <a:pt x="7032" y="9980"/>
                </a:lnTo>
                <a:lnTo>
                  <a:pt x="7124" y="10010"/>
                </a:lnTo>
                <a:lnTo>
                  <a:pt x="7308" y="10164"/>
                </a:lnTo>
                <a:lnTo>
                  <a:pt x="7431" y="10225"/>
                </a:lnTo>
                <a:lnTo>
                  <a:pt x="7616" y="10256"/>
                </a:lnTo>
                <a:lnTo>
                  <a:pt x="7677" y="10195"/>
                </a:lnTo>
                <a:lnTo>
                  <a:pt x="7677" y="10164"/>
                </a:lnTo>
                <a:lnTo>
                  <a:pt x="7769" y="10133"/>
                </a:lnTo>
                <a:lnTo>
                  <a:pt x="7861" y="10133"/>
                </a:lnTo>
                <a:lnTo>
                  <a:pt x="7923" y="10195"/>
                </a:lnTo>
                <a:lnTo>
                  <a:pt x="7984" y="10164"/>
                </a:lnTo>
                <a:lnTo>
                  <a:pt x="8045" y="10225"/>
                </a:lnTo>
                <a:lnTo>
                  <a:pt x="8107" y="10225"/>
                </a:lnTo>
                <a:lnTo>
                  <a:pt x="8138" y="10256"/>
                </a:lnTo>
                <a:lnTo>
                  <a:pt x="8230" y="10256"/>
                </a:lnTo>
                <a:lnTo>
                  <a:pt x="8291" y="10256"/>
                </a:lnTo>
                <a:lnTo>
                  <a:pt x="8352" y="10256"/>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7"/>
          <p:cNvSpPr/>
          <p:nvPr/>
        </p:nvSpPr>
        <p:spPr>
          <a:xfrm>
            <a:off x="5102887" y="3235806"/>
            <a:ext cx="188953" cy="167343"/>
          </a:xfrm>
          <a:custGeom>
            <a:avLst/>
            <a:gdLst/>
            <a:ahLst/>
            <a:cxnLst/>
            <a:rect l="l" t="t" r="r" b="b"/>
            <a:pathLst>
              <a:path w="6510" h="5896" extrusionOk="0">
                <a:moveTo>
                  <a:pt x="0" y="1842"/>
                </a:moveTo>
                <a:lnTo>
                  <a:pt x="92" y="1842"/>
                </a:lnTo>
                <a:lnTo>
                  <a:pt x="307" y="1873"/>
                </a:lnTo>
                <a:lnTo>
                  <a:pt x="430" y="1935"/>
                </a:lnTo>
                <a:lnTo>
                  <a:pt x="522" y="1996"/>
                </a:lnTo>
                <a:lnTo>
                  <a:pt x="614" y="1996"/>
                </a:lnTo>
                <a:lnTo>
                  <a:pt x="768" y="1904"/>
                </a:lnTo>
                <a:lnTo>
                  <a:pt x="952" y="1873"/>
                </a:lnTo>
                <a:lnTo>
                  <a:pt x="1013" y="1935"/>
                </a:lnTo>
                <a:lnTo>
                  <a:pt x="1044" y="1935"/>
                </a:lnTo>
                <a:lnTo>
                  <a:pt x="1105" y="1935"/>
                </a:lnTo>
                <a:lnTo>
                  <a:pt x="1136" y="1965"/>
                </a:lnTo>
                <a:lnTo>
                  <a:pt x="1259" y="2057"/>
                </a:lnTo>
                <a:lnTo>
                  <a:pt x="1412" y="2088"/>
                </a:lnTo>
                <a:lnTo>
                  <a:pt x="1627" y="1996"/>
                </a:lnTo>
                <a:lnTo>
                  <a:pt x="1873" y="1658"/>
                </a:lnTo>
                <a:lnTo>
                  <a:pt x="2272" y="1167"/>
                </a:lnTo>
                <a:lnTo>
                  <a:pt x="2764" y="829"/>
                </a:lnTo>
                <a:lnTo>
                  <a:pt x="3040" y="737"/>
                </a:lnTo>
                <a:lnTo>
                  <a:pt x="3101" y="676"/>
                </a:lnTo>
                <a:lnTo>
                  <a:pt x="3101" y="614"/>
                </a:lnTo>
                <a:lnTo>
                  <a:pt x="3101" y="553"/>
                </a:lnTo>
                <a:lnTo>
                  <a:pt x="3132" y="461"/>
                </a:lnTo>
                <a:lnTo>
                  <a:pt x="3101" y="399"/>
                </a:lnTo>
                <a:lnTo>
                  <a:pt x="3193" y="276"/>
                </a:lnTo>
                <a:lnTo>
                  <a:pt x="3408" y="154"/>
                </a:lnTo>
                <a:lnTo>
                  <a:pt x="3531" y="123"/>
                </a:lnTo>
                <a:lnTo>
                  <a:pt x="3654" y="62"/>
                </a:lnTo>
                <a:lnTo>
                  <a:pt x="3838" y="0"/>
                </a:lnTo>
                <a:lnTo>
                  <a:pt x="4053" y="0"/>
                </a:lnTo>
                <a:lnTo>
                  <a:pt x="4084" y="62"/>
                </a:lnTo>
                <a:lnTo>
                  <a:pt x="4176" y="31"/>
                </a:lnTo>
                <a:lnTo>
                  <a:pt x="4360" y="62"/>
                </a:lnTo>
                <a:lnTo>
                  <a:pt x="4422" y="62"/>
                </a:lnTo>
                <a:lnTo>
                  <a:pt x="4452" y="62"/>
                </a:lnTo>
                <a:lnTo>
                  <a:pt x="4452" y="338"/>
                </a:lnTo>
                <a:lnTo>
                  <a:pt x="4759" y="369"/>
                </a:lnTo>
                <a:lnTo>
                  <a:pt x="4882" y="369"/>
                </a:lnTo>
                <a:lnTo>
                  <a:pt x="4913" y="461"/>
                </a:lnTo>
                <a:lnTo>
                  <a:pt x="5005" y="461"/>
                </a:lnTo>
                <a:lnTo>
                  <a:pt x="5066" y="369"/>
                </a:lnTo>
                <a:lnTo>
                  <a:pt x="5281" y="430"/>
                </a:lnTo>
                <a:lnTo>
                  <a:pt x="5527" y="553"/>
                </a:lnTo>
                <a:lnTo>
                  <a:pt x="5681" y="737"/>
                </a:lnTo>
                <a:lnTo>
                  <a:pt x="5803" y="768"/>
                </a:lnTo>
                <a:lnTo>
                  <a:pt x="6080" y="798"/>
                </a:lnTo>
                <a:lnTo>
                  <a:pt x="6233" y="921"/>
                </a:lnTo>
                <a:lnTo>
                  <a:pt x="6325" y="1013"/>
                </a:lnTo>
                <a:lnTo>
                  <a:pt x="6510" y="1044"/>
                </a:lnTo>
                <a:lnTo>
                  <a:pt x="6510" y="1167"/>
                </a:lnTo>
                <a:lnTo>
                  <a:pt x="6418" y="1290"/>
                </a:lnTo>
                <a:lnTo>
                  <a:pt x="6448" y="1413"/>
                </a:lnTo>
                <a:lnTo>
                  <a:pt x="6418" y="1535"/>
                </a:lnTo>
                <a:lnTo>
                  <a:pt x="6448" y="1628"/>
                </a:lnTo>
                <a:lnTo>
                  <a:pt x="6448" y="1750"/>
                </a:lnTo>
                <a:lnTo>
                  <a:pt x="6387" y="1842"/>
                </a:lnTo>
                <a:lnTo>
                  <a:pt x="6356" y="2119"/>
                </a:lnTo>
                <a:lnTo>
                  <a:pt x="6264" y="2242"/>
                </a:lnTo>
                <a:lnTo>
                  <a:pt x="6325" y="2334"/>
                </a:lnTo>
                <a:lnTo>
                  <a:pt x="6479" y="2303"/>
                </a:lnTo>
                <a:lnTo>
                  <a:pt x="6418" y="2426"/>
                </a:lnTo>
                <a:lnTo>
                  <a:pt x="6295" y="2518"/>
                </a:lnTo>
                <a:lnTo>
                  <a:pt x="6295" y="2672"/>
                </a:lnTo>
                <a:lnTo>
                  <a:pt x="6264" y="2825"/>
                </a:lnTo>
                <a:lnTo>
                  <a:pt x="6172" y="2856"/>
                </a:lnTo>
                <a:lnTo>
                  <a:pt x="6172" y="2979"/>
                </a:lnTo>
                <a:lnTo>
                  <a:pt x="6295" y="3071"/>
                </a:lnTo>
                <a:lnTo>
                  <a:pt x="6356" y="3224"/>
                </a:lnTo>
                <a:lnTo>
                  <a:pt x="6264" y="3286"/>
                </a:lnTo>
                <a:lnTo>
                  <a:pt x="6264" y="3439"/>
                </a:lnTo>
                <a:lnTo>
                  <a:pt x="6356" y="3531"/>
                </a:lnTo>
                <a:lnTo>
                  <a:pt x="6387" y="3623"/>
                </a:lnTo>
                <a:lnTo>
                  <a:pt x="6295" y="3777"/>
                </a:lnTo>
                <a:lnTo>
                  <a:pt x="6110" y="3900"/>
                </a:lnTo>
                <a:lnTo>
                  <a:pt x="6080" y="3992"/>
                </a:lnTo>
                <a:lnTo>
                  <a:pt x="5957" y="4023"/>
                </a:lnTo>
                <a:lnTo>
                  <a:pt x="5926" y="4115"/>
                </a:lnTo>
                <a:lnTo>
                  <a:pt x="5988" y="4268"/>
                </a:lnTo>
                <a:lnTo>
                  <a:pt x="5926" y="4360"/>
                </a:lnTo>
                <a:lnTo>
                  <a:pt x="5926" y="4606"/>
                </a:lnTo>
                <a:lnTo>
                  <a:pt x="5865" y="4729"/>
                </a:lnTo>
                <a:lnTo>
                  <a:pt x="5865" y="5005"/>
                </a:lnTo>
                <a:lnTo>
                  <a:pt x="4944" y="5896"/>
                </a:lnTo>
                <a:lnTo>
                  <a:pt x="4821" y="5804"/>
                </a:lnTo>
                <a:lnTo>
                  <a:pt x="4544" y="5742"/>
                </a:lnTo>
                <a:lnTo>
                  <a:pt x="4299" y="5773"/>
                </a:lnTo>
                <a:lnTo>
                  <a:pt x="4176" y="5804"/>
                </a:lnTo>
                <a:lnTo>
                  <a:pt x="4145" y="5773"/>
                </a:lnTo>
                <a:lnTo>
                  <a:pt x="3961" y="5681"/>
                </a:lnTo>
                <a:lnTo>
                  <a:pt x="3838" y="5681"/>
                </a:lnTo>
                <a:lnTo>
                  <a:pt x="3777" y="5589"/>
                </a:lnTo>
                <a:lnTo>
                  <a:pt x="3593" y="5558"/>
                </a:lnTo>
                <a:lnTo>
                  <a:pt x="3286" y="5589"/>
                </a:lnTo>
                <a:lnTo>
                  <a:pt x="3224" y="5496"/>
                </a:lnTo>
                <a:lnTo>
                  <a:pt x="3163" y="5435"/>
                </a:lnTo>
                <a:lnTo>
                  <a:pt x="3163" y="5343"/>
                </a:lnTo>
                <a:lnTo>
                  <a:pt x="3101" y="5282"/>
                </a:lnTo>
                <a:lnTo>
                  <a:pt x="2978" y="5282"/>
                </a:lnTo>
                <a:lnTo>
                  <a:pt x="2825" y="5159"/>
                </a:lnTo>
                <a:lnTo>
                  <a:pt x="2733" y="5159"/>
                </a:lnTo>
                <a:lnTo>
                  <a:pt x="2518" y="5097"/>
                </a:lnTo>
                <a:lnTo>
                  <a:pt x="2395" y="5128"/>
                </a:lnTo>
                <a:lnTo>
                  <a:pt x="2211" y="5097"/>
                </a:lnTo>
                <a:lnTo>
                  <a:pt x="2149" y="4944"/>
                </a:lnTo>
                <a:lnTo>
                  <a:pt x="1996" y="4821"/>
                </a:lnTo>
                <a:lnTo>
                  <a:pt x="1934" y="4698"/>
                </a:lnTo>
                <a:lnTo>
                  <a:pt x="1934" y="4575"/>
                </a:lnTo>
                <a:lnTo>
                  <a:pt x="1873" y="4391"/>
                </a:lnTo>
                <a:lnTo>
                  <a:pt x="1934" y="4268"/>
                </a:lnTo>
                <a:lnTo>
                  <a:pt x="1812" y="4176"/>
                </a:lnTo>
                <a:lnTo>
                  <a:pt x="1658" y="4115"/>
                </a:lnTo>
                <a:lnTo>
                  <a:pt x="1627" y="4023"/>
                </a:lnTo>
                <a:lnTo>
                  <a:pt x="1627" y="3992"/>
                </a:lnTo>
                <a:lnTo>
                  <a:pt x="1627" y="3930"/>
                </a:lnTo>
                <a:lnTo>
                  <a:pt x="1505" y="3869"/>
                </a:lnTo>
                <a:lnTo>
                  <a:pt x="1443" y="3808"/>
                </a:lnTo>
                <a:lnTo>
                  <a:pt x="1290" y="3685"/>
                </a:lnTo>
                <a:lnTo>
                  <a:pt x="1136" y="3593"/>
                </a:lnTo>
                <a:lnTo>
                  <a:pt x="890" y="3224"/>
                </a:lnTo>
                <a:lnTo>
                  <a:pt x="829" y="3101"/>
                </a:lnTo>
                <a:lnTo>
                  <a:pt x="798" y="3132"/>
                </a:lnTo>
                <a:lnTo>
                  <a:pt x="706" y="3040"/>
                </a:lnTo>
                <a:lnTo>
                  <a:pt x="676" y="2917"/>
                </a:lnTo>
                <a:lnTo>
                  <a:pt x="583" y="2856"/>
                </a:lnTo>
                <a:lnTo>
                  <a:pt x="553" y="2702"/>
                </a:lnTo>
                <a:lnTo>
                  <a:pt x="461" y="2549"/>
                </a:lnTo>
                <a:lnTo>
                  <a:pt x="430" y="2518"/>
                </a:lnTo>
                <a:lnTo>
                  <a:pt x="399" y="2457"/>
                </a:lnTo>
                <a:lnTo>
                  <a:pt x="338" y="2364"/>
                </a:lnTo>
                <a:lnTo>
                  <a:pt x="215" y="2272"/>
                </a:lnTo>
                <a:lnTo>
                  <a:pt x="184" y="2211"/>
                </a:lnTo>
                <a:lnTo>
                  <a:pt x="61" y="2119"/>
                </a:lnTo>
                <a:lnTo>
                  <a:pt x="61" y="2027"/>
                </a:lnTo>
                <a:lnTo>
                  <a:pt x="31" y="1996"/>
                </a:lnTo>
                <a:lnTo>
                  <a:pt x="61" y="1904"/>
                </a:lnTo>
                <a:lnTo>
                  <a:pt x="31" y="184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77"/>
          <p:cNvSpPr/>
          <p:nvPr/>
        </p:nvSpPr>
        <p:spPr>
          <a:xfrm>
            <a:off x="4973241" y="3288369"/>
            <a:ext cx="224683" cy="219381"/>
          </a:xfrm>
          <a:custGeom>
            <a:avLst/>
            <a:gdLst/>
            <a:ahLst/>
            <a:cxnLst/>
            <a:rect l="l" t="t" r="r" b="b"/>
            <a:pathLst>
              <a:path w="7739" h="7739" extrusionOk="0">
                <a:moveTo>
                  <a:pt x="4484" y="0"/>
                </a:moveTo>
                <a:lnTo>
                  <a:pt x="4514" y="62"/>
                </a:lnTo>
                <a:lnTo>
                  <a:pt x="4484" y="154"/>
                </a:lnTo>
                <a:lnTo>
                  <a:pt x="4514" y="185"/>
                </a:lnTo>
                <a:lnTo>
                  <a:pt x="4514" y="277"/>
                </a:lnTo>
                <a:lnTo>
                  <a:pt x="4637" y="369"/>
                </a:lnTo>
                <a:lnTo>
                  <a:pt x="4668" y="430"/>
                </a:lnTo>
                <a:lnTo>
                  <a:pt x="4791" y="522"/>
                </a:lnTo>
                <a:lnTo>
                  <a:pt x="4852" y="615"/>
                </a:lnTo>
                <a:lnTo>
                  <a:pt x="4883" y="676"/>
                </a:lnTo>
                <a:lnTo>
                  <a:pt x="4914" y="707"/>
                </a:lnTo>
                <a:lnTo>
                  <a:pt x="5006" y="860"/>
                </a:lnTo>
                <a:lnTo>
                  <a:pt x="5036" y="1014"/>
                </a:lnTo>
                <a:lnTo>
                  <a:pt x="5129" y="1075"/>
                </a:lnTo>
                <a:lnTo>
                  <a:pt x="5159" y="1198"/>
                </a:lnTo>
                <a:lnTo>
                  <a:pt x="5251" y="1290"/>
                </a:lnTo>
                <a:lnTo>
                  <a:pt x="5282" y="1259"/>
                </a:lnTo>
                <a:lnTo>
                  <a:pt x="5343" y="1382"/>
                </a:lnTo>
                <a:lnTo>
                  <a:pt x="5589" y="1751"/>
                </a:lnTo>
                <a:lnTo>
                  <a:pt x="5743" y="1843"/>
                </a:lnTo>
                <a:lnTo>
                  <a:pt x="5896" y="1966"/>
                </a:lnTo>
                <a:lnTo>
                  <a:pt x="5958" y="2027"/>
                </a:lnTo>
                <a:lnTo>
                  <a:pt x="6080" y="2088"/>
                </a:lnTo>
                <a:lnTo>
                  <a:pt x="6080" y="2150"/>
                </a:lnTo>
                <a:lnTo>
                  <a:pt x="6080" y="2181"/>
                </a:lnTo>
                <a:lnTo>
                  <a:pt x="6111" y="2273"/>
                </a:lnTo>
                <a:lnTo>
                  <a:pt x="6265" y="2334"/>
                </a:lnTo>
                <a:lnTo>
                  <a:pt x="6387" y="2426"/>
                </a:lnTo>
                <a:lnTo>
                  <a:pt x="6326" y="2549"/>
                </a:lnTo>
                <a:lnTo>
                  <a:pt x="6387" y="2733"/>
                </a:lnTo>
                <a:lnTo>
                  <a:pt x="6387" y="2856"/>
                </a:lnTo>
                <a:lnTo>
                  <a:pt x="6449" y="2979"/>
                </a:lnTo>
                <a:lnTo>
                  <a:pt x="6602" y="3102"/>
                </a:lnTo>
                <a:lnTo>
                  <a:pt x="6664" y="3255"/>
                </a:lnTo>
                <a:lnTo>
                  <a:pt x="6848" y="3286"/>
                </a:lnTo>
                <a:lnTo>
                  <a:pt x="6971" y="3255"/>
                </a:lnTo>
                <a:lnTo>
                  <a:pt x="7186" y="3317"/>
                </a:lnTo>
                <a:lnTo>
                  <a:pt x="7278" y="3317"/>
                </a:lnTo>
                <a:lnTo>
                  <a:pt x="7431" y="3440"/>
                </a:lnTo>
                <a:lnTo>
                  <a:pt x="7554" y="3440"/>
                </a:lnTo>
                <a:lnTo>
                  <a:pt x="7616" y="3501"/>
                </a:lnTo>
                <a:lnTo>
                  <a:pt x="7616" y="3593"/>
                </a:lnTo>
                <a:lnTo>
                  <a:pt x="7677" y="3654"/>
                </a:lnTo>
                <a:lnTo>
                  <a:pt x="7739" y="3747"/>
                </a:lnTo>
                <a:lnTo>
                  <a:pt x="7646" y="3747"/>
                </a:lnTo>
                <a:lnTo>
                  <a:pt x="7585" y="3808"/>
                </a:lnTo>
                <a:lnTo>
                  <a:pt x="7431" y="3808"/>
                </a:lnTo>
                <a:lnTo>
                  <a:pt x="7339" y="3900"/>
                </a:lnTo>
                <a:lnTo>
                  <a:pt x="7370" y="3992"/>
                </a:lnTo>
                <a:lnTo>
                  <a:pt x="7309" y="4115"/>
                </a:lnTo>
                <a:lnTo>
                  <a:pt x="7186" y="4115"/>
                </a:lnTo>
                <a:lnTo>
                  <a:pt x="7094" y="4238"/>
                </a:lnTo>
                <a:lnTo>
                  <a:pt x="6940" y="4238"/>
                </a:lnTo>
                <a:lnTo>
                  <a:pt x="6879" y="4269"/>
                </a:lnTo>
                <a:lnTo>
                  <a:pt x="6817" y="4238"/>
                </a:lnTo>
                <a:lnTo>
                  <a:pt x="6664" y="4238"/>
                </a:lnTo>
                <a:lnTo>
                  <a:pt x="6480" y="4391"/>
                </a:lnTo>
                <a:lnTo>
                  <a:pt x="6387" y="4484"/>
                </a:lnTo>
                <a:lnTo>
                  <a:pt x="6295" y="4545"/>
                </a:lnTo>
                <a:lnTo>
                  <a:pt x="6265" y="4637"/>
                </a:lnTo>
                <a:lnTo>
                  <a:pt x="6142" y="4668"/>
                </a:lnTo>
                <a:lnTo>
                  <a:pt x="6050" y="4729"/>
                </a:lnTo>
                <a:lnTo>
                  <a:pt x="5988" y="4760"/>
                </a:lnTo>
                <a:lnTo>
                  <a:pt x="5865" y="4821"/>
                </a:lnTo>
                <a:lnTo>
                  <a:pt x="5651" y="5128"/>
                </a:lnTo>
                <a:lnTo>
                  <a:pt x="5620" y="5313"/>
                </a:lnTo>
                <a:lnTo>
                  <a:pt x="5651" y="5374"/>
                </a:lnTo>
                <a:lnTo>
                  <a:pt x="5651" y="5528"/>
                </a:lnTo>
                <a:lnTo>
                  <a:pt x="5558" y="5528"/>
                </a:lnTo>
                <a:lnTo>
                  <a:pt x="5497" y="5620"/>
                </a:lnTo>
                <a:lnTo>
                  <a:pt x="5405" y="5620"/>
                </a:lnTo>
                <a:lnTo>
                  <a:pt x="5282" y="5742"/>
                </a:lnTo>
                <a:lnTo>
                  <a:pt x="5251" y="5835"/>
                </a:lnTo>
                <a:lnTo>
                  <a:pt x="5190" y="5865"/>
                </a:lnTo>
                <a:lnTo>
                  <a:pt x="5129" y="5957"/>
                </a:lnTo>
                <a:lnTo>
                  <a:pt x="5036" y="5957"/>
                </a:lnTo>
                <a:lnTo>
                  <a:pt x="4914" y="6050"/>
                </a:lnTo>
                <a:lnTo>
                  <a:pt x="4729" y="6080"/>
                </a:lnTo>
                <a:lnTo>
                  <a:pt x="4668" y="6203"/>
                </a:lnTo>
                <a:lnTo>
                  <a:pt x="4668" y="6418"/>
                </a:lnTo>
                <a:lnTo>
                  <a:pt x="4607" y="6510"/>
                </a:lnTo>
                <a:lnTo>
                  <a:pt x="4607" y="6602"/>
                </a:lnTo>
                <a:lnTo>
                  <a:pt x="4545" y="6756"/>
                </a:lnTo>
                <a:lnTo>
                  <a:pt x="4607" y="6817"/>
                </a:lnTo>
                <a:lnTo>
                  <a:pt x="4422" y="6940"/>
                </a:lnTo>
                <a:lnTo>
                  <a:pt x="4330" y="6909"/>
                </a:lnTo>
                <a:lnTo>
                  <a:pt x="4269" y="6817"/>
                </a:lnTo>
                <a:lnTo>
                  <a:pt x="4115" y="6848"/>
                </a:lnTo>
                <a:lnTo>
                  <a:pt x="3931" y="6848"/>
                </a:lnTo>
                <a:lnTo>
                  <a:pt x="3747" y="6879"/>
                </a:lnTo>
                <a:lnTo>
                  <a:pt x="3624" y="6848"/>
                </a:lnTo>
                <a:lnTo>
                  <a:pt x="3470" y="6848"/>
                </a:lnTo>
                <a:lnTo>
                  <a:pt x="3163" y="6694"/>
                </a:lnTo>
                <a:lnTo>
                  <a:pt x="3071" y="6664"/>
                </a:lnTo>
                <a:lnTo>
                  <a:pt x="3010" y="6572"/>
                </a:lnTo>
                <a:lnTo>
                  <a:pt x="2733" y="6541"/>
                </a:lnTo>
                <a:lnTo>
                  <a:pt x="2519" y="6541"/>
                </a:lnTo>
                <a:lnTo>
                  <a:pt x="2304" y="6756"/>
                </a:lnTo>
                <a:lnTo>
                  <a:pt x="2150" y="7063"/>
                </a:lnTo>
                <a:lnTo>
                  <a:pt x="2027" y="7247"/>
                </a:lnTo>
                <a:lnTo>
                  <a:pt x="1751" y="7339"/>
                </a:lnTo>
                <a:lnTo>
                  <a:pt x="1689" y="7431"/>
                </a:lnTo>
                <a:lnTo>
                  <a:pt x="1536" y="7585"/>
                </a:lnTo>
                <a:lnTo>
                  <a:pt x="1352" y="7616"/>
                </a:lnTo>
                <a:lnTo>
                  <a:pt x="1229" y="7708"/>
                </a:lnTo>
                <a:lnTo>
                  <a:pt x="1014" y="7677"/>
                </a:lnTo>
                <a:lnTo>
                  <a:pt x="891" y="7738"/>
                </a:lnTo>
                <a:lnTo>
                  <a:pt x="676" y="7677"/>
                </a:lnTo>
                <a:lnTo>
                  <a:pt x="461" y="7708"/>
                </a:lnTo>
                <a:lnTo>
                  <a:pt x="461" y="7554"/>
                </a:lnTo>
                <a:lnTo>
                  <a:pt x="584" y="7308"/>
                </a:lnTo>
                <a:lnTo>
                  <a:pt x="584" y="7063"/>
                </a:lnTo>
                <a:lnTo>
                  <a:pt x="369" y="6602"/>
                </a:lnTo>
                <a:lnTo>
                  <a:pt x="277" y="6387"/>
                </a:lnTo>
                <a:lnTo>
                  <a:pt x="1" y="6172"/>
                </a:lnTo>
                <a:lnTo>
                  <a:pt x="1" y="6203"/>
                </a:lnTo>
                <a:lnTo>
                  <a:pt x="1" y="6172"/>
                </a:lnTo>
                <a:lnTo>
                  <a:pt x="1" y="6172"/>
                </a:lnTo>
                <a:lnTo>
                  <a:pt x="154" y="3562"/>
                </a:lnTo>
                <a:lnTo>
                  <a:pt x="891" y="3532"/>
                </a:lnTo>
                <a:lnTo>
                  <a:pt x="1045" y="584"/>
                </a:lnTo>
                <a:lnTo>
                  <a:pt x="1659" y="584"/>
                </a:lnTo>
                <a:lnTo>
                  <a:pt x="2457" y="400"/>
                </a:lnTo>
                <a:lnTo>
                  <a:pt x="2703" y="338"/>
                </a:lnTo>
                <a:lnTo>
                  <a:pt x="2795" y="338"/>
                </a:lnTo>
                <a:lnTo>
                  <a:pt x="2826" y="308"/>
                </a:lnTo>
                <a:lnTo>
                  <a:pt x="2887" y="338"/>
                </a:lnTo>
                <a:lnTo>
                  <a:pt x="2948" y="461"/>
                </a:lnTo>
                <a:lnTo>
                  <a:pt x="3010" y="522"/>
                </a:lnTo>
                <a:lnTo>
                  <a:pt x="2948" y="584"/>
                </a:lnTo>
                <a:lnTo>
                  <a:pt x="2948" y="707"/>
                </a:lnTo>
                <a:lnTo>
                  <a:pt x="3010" y="707"/>
                </a:lnTo>
                <a:lnTo>
                  <a:pt x="3286" y="522"/>
                </a:lnTo>
                <a:lnTo>
                  <a:pt x="3440" y="308"/>
                </a:lnTo>
                <a:lnTo>
                  <a:pt x="3593" y="154"/>
                </a:lnTo>
                <a:lnTo>
                  <a:pt x="3777" y="123"/>
                </a:lnTo>
                <a:lnTo>
                  <a:pt x="3808" y="185"/>
                </a:lnTo>
                <a:lnTo>
                  <a:pt x="3931" y="215"/>
                </a:lnTo>
                <a:lnTo>
                  <a:pt x="4023" y="123"/>
                </a:lnTo>
                <a:lnTo>
                  <a:pt x="4299" y="31"/>
                </a:lnTo>
                <a:lnTo>
                  <a:pt x="4453" y="0"/>
                </a:lnTo>
                <a:lnTo>
                  <a:pt x="4453" y="0"/>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77"/>
          <p:cNvSpPr/>
          <p:nvPr/>
        </p:nvSpPr>
        <p:spPr>
          <a:xfrm>
            <a:off x="4779321" y="3266914"/>
            <a:ext cx="323031" cy="296055"/>
          </a:xfrm>
          <a:custGeom>
            <a:avLst/>
            <a:gdLst/>
            <a:ahLst/>
            <a:cxnLst/>
            <a:rect l="l" t="t" r="r" b="b"/>
            <a:pathLst>
              <a:path w="11116" h="10441" extrusionOk="0">
                <a:moveTo>
                  <a:pt x="6664" y="6909"/>
                </a:moveTo>
                <a:lnTo>
                  <a:pt x="6664" y="6909"/>
                </a:lnTo>
                <a:lnTo>
                  <a:pt x="6817" y="4299"/>
                </a:lnTo>
                <a:lnTo>
                  <a:pt x="7554" y="4269"/>
                </a:lnTo>
                <a:lnTo>
                  <a:pt x="7708" y="1321"/>
                </a:lnTo>
                <a:lnTo>
                  <a:pt x="8322" y="1321"/>
                </a:lnTo>
                <a:lnTo>
                  <a:pt x="9120" y="1137"/>
                </a:lnTo>
                <a:lnTo>
                  <a:pt x="9366" y="1075"/>
                </a:lnTo>
                <a:lnTo>
                  <a:pt x="9458" y="1075"/>
                </a:lnTo>
                <a:lnTo>
                  <a:pt x="9489" y="1045"/>
                </a:lnTo>
                <a:lnTo>
                  <a:pt x="9550" y="1075"/>
                </a:lnTo>
                <a:lnTo>
                  <a:pt x="9611" y="1198"/>
                </a:lnTo>
                <a:lnTo>
                  <a:pt x="9673" y="1259"/>
                </a:lnTo>
                <a:lnTo>
                  <a:pt x="9611" y="1321"/>
                </a:lnTo>
                <a:lnTo>
                  <a:pt x="9611" y="1444"/>
                </a:lnTo>
                <a:lnTo>
                  <a:pt x="9673" y="1444"/>
                </a:lnTo>
                <a:lnTo>
                  <a:pt x="9949" y="1259"/>
                </a:lnTo>
                <a:lnTo>
                  <a:pt x="10103" y="1045"/>
                </a:lnTo>
                <a:lnTo>
                  <a:pt x="10256" y="891"/>
                </a:lnTo>
                <a:lnTo>
                  <a:pt x="10440" y="860"/>
                </a:lnTo>
                <a:lnTo>
                  <a:pt x="10471" y="922"/>
                </a:lnTo>
                <a:lnTo>
                  <a:pt x="10594" y="952"/>
                </a:lnTo>
                <a:lnTo>
                  <a:pt x="10686" y="860"/>
                </a:lnTo>
                <a:lnTo>
                  <a:pt x="10962" y="768"/>
                </a:lnTo>
                <a:lnTo>
                  <a:pt x="11116" y="737"/>
                </a:lnTo>
                <a:lnTo>
                  <a:pt x="11024" y="584"/>
                </a:lnTo>
                <a:lnTo>
                  <a:pt x="10962" y="584"/>
                </a:lnTo>
                <a:lnTo>
                  <a:pt x="10932" y="553"/>
                </a:lnTo>
                <a:lnTo>
                  <a:pt x="10840" y="553"/>
                </a:lnTo>
                <a:lnTo>
                  <a:pt x="10778" y="492"/>
                </a:lnTo>
                <a:lnTo>
                  <a:pt x="10748" y="492"/>
                </a:lnTo>
                <a:lnTo>
                  <a:pt x="10686" y="461"/>
                </a:lnTo>
                <a:lnTo>
                  <a:pt x="10502" y="523"/>
                </a:lnTo>
                <a:lnTo>
                  <a:pt x="10410" y="492"/>
                </a:lnTo>
                <a:lnTo>
                  <a:pt x="8352" y="983"/>
                </a:lnTo>
                <a:lnTo>
                  <a:pt x="8291" y="983"/>
                </a:lnTo>
                <a:lnTo>
                  <a:pt x="8230" y="983"/>
                </a:lnTo>
                <a:lnTo>
                  <a:pt x="8138" y="983"/>
                </a:lnTo>
                <a:lnTo>
                  <a:pt x="8107" y="952"/>
                </a:lnTo>
                <a:lnTo>
                  <a:pt x="8045" y="952"/>
                </a:lnTo>
                <a:lnTo>
                  <a:pt x="7984" y="891"/>
                </a:lnTo>
                <a:lnTo>
                  <a:pt x="7923" y="922"/>
                </a:lnTo>
                <a:lnTo>
                  <a:pt x="7861" y="860"/>
                </a:lnTo>
                <a:lnTo>
                  <a:pt x="7769" y="860"/>
                </a:lnTo>
                <a:lnTo>
                  <a:pt x="7677" y="891"/>
                </a:lnTo>
                <a:lnTo>
                  <a:pt x="7677" y="922"/>
                </a:lnTo>
                <a:lnTo>
                  <a:pt x="7616" y="983"/>
                </a:lnTo>
                <a:lnTo>
                  <a:pt x="7431" y="952"/>
                </a:lnTo>
                <a:lnTo>
                  <a:pt x="7308" y="891"/>
                </a:lnTo>
                <a:lnTo>
                  <a:pt x="7124" y="737"/>
                </a:lnTo>
                <a:lnTo>
                  <a:pt x="7032" y="707"/>
                </a:lnTo>
                <a:lnTo>
                  <a:pt x="6971" y="707"/>
                </a:lnTo>
                <a:lnTo>
                  <a:pt x="6971" y="799"/>
                </a:lnTo>
                <a:lnTo>
                  <a:pt x="6848" y="799"/>
                </a:lnTo>
                <a:lnTo>
                  <a:pt x="6633" y="768"/>
                </a:lnTo>
                <a:lnTo>
                  <a:pt x="6510" y="799"/>
                </a:lnTo>
                <a:lnTo>
                  <a:pt x="6387" y="860"/>
                </a:lnTo>
                <a:lnTo>
                  <a:pt x="6264" y="830"/>
                </a:lnTo>
                <a:lnTo>
                  <a:pt x="6234" y="768"/>
                </a:lnTo>
                <a:lnTo>
                  <a:pt x="6142" y="737"/>
                </a:lnTo>
                <a:lnTo>
                  <a:pt x="6019" y="737"/>
                </a:lnTo>
                <a:lnTo>
                  <a:pt x="5865" y="707"/>
                </a:lnTo>
                <a:lnTo>
                  <a:pt x="5681" y="645"/>
                </a:lnTo>
                <a:lnTo>
                  <a:pt x="5620" y="584"/>
                </a:lnTo>
                <a:lnTo>
                  <a:pt x="5528" y="430"/>
                </a:lnTo>
                <a:lnTo>
                  <a:pt x="5497" y="369"/>
                </a:lnTo>
                <a:lnTo>
                  <a:pt x="2395" y="400"/>
                </a:lnTo>
                <a:lnTo>
                  <a:pt x="2334" y="369"/>
                </a:lnTo>
                <a:lnTo>
                  <a:pt x="2273" y="369"/>
                </a:lnTo>
                <a:lnTo>
                  <a:pt x="2150" y="430"/>
                </a:lnTo>
                <a:lnTo>
                  <a:pt x="2119" y="430"/>
                </a:lnTo>
                <a:lnTo>
                  <a:pt x="1966" y="492"/>
                </a:lnTo>
                <a:lnTo>
                  <a:pt x="1812" y="430"/>
                </a:lnTo>
                <a:lnTo>
                  <a:pt x="1628" y="277"/>
                </a:lnTo>
                <a:lnTo>
                  <a:pt x="1566" y="246"/>
                </a:lnTo>
                <a:lnTo>
                  <a:pt x="1597" y="185"/>
                </a:lnTo>
                <a:lnTo>
                  <a:pt x="1474" y="154"/>
                </a:lnTo>
                <a:lnTo>
                  <a:pt x="1474" y="93"/>
                </a:lnTo>
                <a:lnTo>
                  <a:pt x="1382" y="31"/>
                </a:lnTo>
                <a:lnTo>
                  <a:pt x="1321" y="62"/>
                </a:lnTo>
                <a:lnTo>
                  <a:pt x="1259" y="93"/>
                </a:lnTo>
                <a:lnTo>
                  <a:pt x="1229" y="62"/>
                </a:lnTo>
                <a:lnTo>
                  <a:pt x="1075" y="1"/>
                </a:lnTo>
                <a:lnTo>
                  <a:pt x="983" y="1"/>
                </a:lnTo>
                <a:lnTo>
                  <a:pt x="737" y="185"/>
                </a:lnTo>
                <a:lnTo>
                  <a:pt x="707" y="308"/>
                </a:lnTo>
                <a:lnTo>
                  <a:pt x="645" y="369"/>
                </a:lnTo>
                <a:lnTo>
                  <a:pt x="522" y="308"/>
                </a:lnTo>
                <a:lnTo>
                  <a:pt x="338" y="277"/>
                </a:lnTo>
                <a:lnTo>
                  <a:pt x="277" y="277"/>
                </a:lnTo>
                <a:lnTo>
                  <a:pt x="246" y="400"/>
                </a:lnTo>
                <a:lnTo>
                  <a:pt x="185" y="430"/>
                </a:lnTo>
                <a:lnTo>
                  <a:pt x="123" y="369"/>
                </a:lnTo>
                <a:lnTo>
                  <a:pt x="0" y="369"/>
                </a:lnTo>
                <a:lnTo>
                  <a:pt x="0" y="369"/>
                </a:lnTo>
                <a:lnTo>
                  <a:pt x="62" y="1045"/>
                </a:lnTo>
                <a:lnTo>
                  <a:pt x="522" y="1567"/>
                </a:lnTo>
                <a:lnTo>
                  <a:pt x="799" y="1996"/>
                </a:lnTo>
                <a:lnTo>
                  <a:pt x="1198" y="2918"/>
                </a:lnTo>
                <a:lnTo>
                  <a:pt x="1259" y="3286"/>
                </a:lnTo>
                <a:lnTo>
                  <a:pt x="1689" y="3900"/>
                </a:lnTo>
                <a:lnTo>
                  <a:pt x="1689" y="4115"/>
                </a:lnTo>
                <a:lnTo>
                  <a:pt x="2119" y="4760"/>
                </a:lnTo>
                <a:lnTo>
                  <a:pt x="2119" y="5098"/>
                </a:lnTo>
                <a:lnTo>
                  <a:pt x="2027" y="5128"/>
                </a:lnTo>
                <a:lnTo>
                  <a:pt x="2119" y="5558"/>
                </a:lnTo>
                <a:lnTo>
                  <a:pt x="2150" y="6203"/>
                </a:lnTo>
                <a:lnTo>
                  <a:pt x="2395" y="6848"/>
                </a:lnTo>
                <a:lnTo>
                  <a:pt x="2365" y="7186"/>
                </a:lnTo>
                <a:lnTo>
                  <a:pt x="2457" y="7431"/>
                </a:lnTo>
                <a:lnTo>
                  <a:pt x="2334" y="7523"/>
                </a:lnTo>
                <a:lnTo>
                  <a:pt x="2426" y="7646"/>
                </a:lnTo>
                <a:lnTo>
                  <a:pt x="2488" y="8076"/>
                </a:lnTo>
                <a:lnTo>
                  <a:pt x="2610" y="8138"/>
                </a:lnTo>
                <a:lnTo>
                  <a:pt x="2672" y="8260"/>
                </a:lnTo>
                <a:lnTo>
                  <a:pt x="2580" y="8353"/>
                </a:lnTo>
                <a:lnTo>
                  <a:pt x="2580" y="8506"/>
                </a:lnTo>
                <a:lnTo>
                  <a:pt x="2733" y="8660"/>
                </a:lnTo>
                <a:lnTo>
                  <a:pt x="2733" y="8967"/>
                </a:lnTo>
                <a:lnTo>
                  <a:pt x="2887" y="9182"/>
                </a:lnTo>
                <a:lnTo>
                  <a:pt x="3102" y="9581"/>
                </a:lnTo>
                <a:lnTo>
                  <a:pt x="3286" y="9765"/>
                </a:lnTo>
                <a:lnTo>
                  <a:pt x="3347" y="9888"/>
                </a:lnTo>
                <a:lnTo>
                  <a:pt x="3624" y="10103"/>
                </a:lnTo>
                <a:lnTo>
                  <a:pt x="3747" y="10011"/>
                </a:lnTo>
                <a:lnTo>
                  <a:pt x="3900" y="9980"/>
                </a:lnTo>
                <a:lnTo>
                  <a:pt x="3900" y="9888"/>
                </a:lnTo>
                <a:lnTo>
                  <a:pt x="3869" y="9826"/>
                </a:lnTo>
                <a:lnTo>
                  <a:pt x="3931" y="9673"/>
                </a:lnTo>
                <a:lnTo>
                  <a:pt x="4146" y="9611"/>
                </a:lnTo>
                <a:lnTo>
                  <a:pt x="4238" y="9765"/>
                </a:lnTo>
                <a:lnTo>
                  <a:pt x="4391" y="9796"/>
                </a:lnTo>
                <a:lnTo>
                  <a:pt x="4330" y="9949"/>
                </a:lnTo>
                <a:lnTo>
                  <a:pt x="4453" y="10195"/>
                </a:lnTo>
                <a:lnTo>
                  <a:pt x="4729" y="10256"/>
                </a:lnTo>
                <a:lnTo>
                  <a:pt x="4913" y="10348"/>
                </a:lnTo>
                <a:lnTo>
                  <a:pt x="5036" y="10348"/>
                </a:lnTo>
                <a:lnTo>
                  <a:pt x="5128" y="10379"/>
                </a:lnTo>
                <a:lnTo>
                  <a:pt x="5282" y="10379"/>
                </a:lnTo>
                <a:lnTo>
                  <a:pt x="5343" y="10318"/>
                </a:lnTo>
                <a:lnTo>
                  <a:pt x="5466" y="10318"/>
                </a:lnTo>
                <a:lnTo>
                  <a:pt x="5528" y="10440"/>
                </a:lnTo>
                <a:lnTo>
                  <a:pt x="5650" y="10410"/>
                </a:lnTo>
                <a:lnTo>
                  <a:pt x="5742" y="10440"/>
                </a:lnTo>
                <a:lnTo>
                  <a:pt x="5742" y="10287"/>
                </a:lnTo>
                <a:lnTo>
                  <a:pt x="5804" y="10195"/>
                </a:lnTo>
                <a:lnTo>
                  <a:pt x="5927" y="10164"/>
                </a:lnTo>
                <a:lnTo>
                  <a:pt x="5988" y="10011"/>
                </a:lnTo>
                <a:lnTo>
                  <a:pt x="6203" y="9888"/>
                </a:lnTo>
                <a:lnTo>
                  <a:pt x="6479" y="9918"/>
                </a:lnTo>
                <a:lnTo>
                  <a:pt x="6572" y="9918"/>
                </a:lnTo>
                <a:lnTo>
                  <a:pt x="6664" y="6940"/>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7"/>
          <p:cNvSpPr/>
          <p:nvPr/>
        </p:nvSpPr>
        <p:spPr>
          <a:xfrm>
            <a:off x="8442369" y="3389205"/>
            <a:ext cx="95035" cy="67585"/>
          </a:xfrm>
          <a:custGeom>
            <a:avLst/>
            <a:gdLst/>
            <a:ahLst/>
            <a:cxnLst/>
            <a:rect l="l" t="t" r="r" b="b"/>
            <a:pathLst>
              <a:path w="3287" h="2396" extrusionOk="0">
                <a:moveTo>
                  <a:pt x="32" y="0"/>
                </a:moveTo>
                <a:lnTo>
                  <a:pt x="247" y="277"/>
                </a:lnTo>
                <a:lnTo>
                  <a:pt x="308" y="154"/>
                </a:lnTo>
                <a:lnTo>
                  <a:pt x="400" y="277"/>
                </a:lnTo>
                <a:lnTo>
                  <a:pt x="431" y="400"/>
                </a:lnTo>
                <a:lnTo>
                  <a:pt x="676" y="553"/>
                </a:lnTo>
                <a:lnTo>
                  <a:pt x="738" y="707"/>
                </a:lnTo>
                <a:lnTo>
                  <a:pt x="830" y="737"/>
                </a:lnTo>
                <a:lnTo>
                  <a:pt x="1168" y="1167"/>
                </a:lnTo>
                <a:lnTo>
                  <a:pt x="1321" y="1474"/>
                </a:lnTo>
                <a:lnTo>
                  <a:pt x="1413" y="1413"/>
                </a:lnTo>
                <a:lnTo>
                  <a:pt x="1567" y="1536"/>
                </a:lnTo>
                <a:lnTo>
                  <a:pt x="1751" y="1873"/>
                </a:lnTo>
                <a:lnTo>
                  <a:pt x="2058" y="2088"/>
                </a:lnTo>
                <a:lnTo>
                  <a:pt x="2181" y="2119"/>
                </a:lnTo>
                <a:lnTo>
                  <a:pt x="2181" y="2395"/>
                </a:lnTo>
                <a:lnTo>
                  <a:pt x="2058" y="2303"/>
                </a:lnTo>
                <a:lnTo>
                  <a:pt x="1966" y="2334"/>
                </a:lnTo>
                <a:lnTo>
                  <a:pt x="1813" y="2211"/>
                </a:lnTo>
                <a:lnTo>
                  <a:pt x="1659" y="2273"/>
                </a:lnTo>
                <a:lnTo>
                  <a:pt x="1505" y="2150"/>
                </a:lnTo>
                <a:lnTo>
                  <a:pt x="1475" y="1996"/>
                </a:lnTo>
                <a:lnTo>
                  <a:pt x="1260" y="1966"/>
                </a:lnTo>
                <a:lnTo>
                  <a:pt x="1198" y="1720"/>
                </a:lnTo>
                <a:lnTo>
                  <a:pt x="1106" y="1720"/>
                </a:lnTo>
                <a:lnTo>
                  <a:pt x="1014" y="1781"/>
                </a:lnTo>
                <a:lnTo>
                  <a:pt x="953" y="1536"/>
                </a:lnTo>
                <a:lnTo>
                  <a:pt x="707" y="1351"/>
                </a:lnTo>
                <a:lnTo>
                  <a:pt x="707" y="1259"/>
                </a:lnTo>
                <a:lnTo>
                  <a:pt x="554" y="1259"/>
                </a:lnTo>
                <a:lnTo>
                  <a:pt x="492" y="1106"/>
                </a:lnTo>
                <a:lnTo>
                  <a:pt x="492" y="983"/>
                </a:lnTo>
                <a:lnTo>
                  <a:pt x="308" y="860"/>
                </a:lnTo>
                <a:lnTo>
                  <a:pt x="93" y="430"/>
                </a:lnTo>
                <a:lnTo>
                  <a:pt x="93" y="246"/>
                </a:lnTo>
                <a:lnTo>
                  <a:pt x="1" y="154"/>
                </a:lnTo>
                <a:lnTo>
                  <a:pt x="32" y="0"/>
                </a:lnTo>
                <a:close/>
                <a:moveTo>
                  <a:pt x="2949" y="1444"/>
                </a:moveTo>
                <a:lnTo>
                  <a:pt x="3164" y="1413"/>
                </a:lnTo>
                <a:lnTo>
                  <a:pt x="3286" y="1474"/>
                </a:lnTo>
                <a:lnTo>
                  <a:pt x="3286" y="1658"/>
                </a:lnTo>
                <a:lnTo>
                  <a:pt x="3194" y="1658"/>
                </a:lnTo>
                <a:lnTo>
                  <a:pt x="3102" y="1751"/>
                </a:lnTo>
                <a:lnTo>
                  <a:pt x="2979" y="1597"/>
                </a:lnTo>
                <a:lnTo>
                  <a:pt x="2949" y="1444"/>
                </a:lnTo>
                <a:close/>
                <a:moveTo>
                  <a:pt x="2611" y="614"/>
                </a:moveTo>
                <a:lnTo>
                  <a:pt x="2457" y="737"/>
                </a:lnTo>
                <a:lnTo>
                  <a:pt x="2457" y="799"/>
                </a:lnTo>
                <a:lnTo>
                  <a:pt x="2427" y="891"/>
                </a:lnTo>
                <a:lnTo>
                  <a:pt x="2519" y="1044"/>
                </a:lnTo>
                <a:lnTo>
                  <a:pt x="2703" y="1136"/>
                </a:lnTo>
                <a:lnTo>
                  <a:pt x="2764" y="1075"/>
                </a:lnTo>
                <a:lnTo>
                  <a:pt x="2611" y="922"/>
                </a:lnTo>
                <a:lnTo>
                  <a:pt x="2672" y="799"/>
                </a:lnTo>
                <a:lnTo>
                  <a:pt x="2672" y="645"/>
                </a:lnTo>
                <a:lnTo>
                  <a:pt x="2611" y="614"/>
                </a:lnTo>
                <a:close/>
                <a:moveTo>
                  <a:pt x="2058" y="400"/>
                </a:moveTo>
                <a:lnTo>
                  <a:pt x="2058" y="522"/>
                </a:lnTo>
                <a:lnTo>
                  <a:pt x="1966" y="645"/>
                </a:lnTo>
                <a:lnTo>
                  <a:pt x="2120" y="645"/>
                </a:lnTo>
                <a:lnTo>
                  <a:pt x="2212" y="492"/>
                </a:lnTo>
                <a:lnTo>
                  <a:pt x="2181" y="400"/>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7"/>
          <p:cNvSpPr/>
          <p:nvPr/>
        </p:nvSpPr>
        <p:spPr>
          <a:xfrm>
            <a:off x="6085669" y="4307989"/>
            <a:ext cx="7691" cy="8046"/>
          </a:xfrm>
          <a:custGeom>
            <a:avLst/>
            <a:gdLst/>
            <a:ahLst/>
            <a:cxnLst/>
            <a:rect l="l" t="t" r="r" b="b"/>
            <a:pathLst>
              <a:path w="278" h="308" extrusionOk="0">
                <a:moveTo>
                  <a:pt x="1" y="32"/>
                </a:moveTo>
                <a:lnTo>
                  <a:pt x="32" y="154"/>
                </a:lnTo>
                <a:lnTo>
                  <a:pt x="32" y="247"/>
                </a:lnTo>
                <a:lnTo>
                  <a:pt x="154" y="247"/>
                </a:lnTo>
                <a:lnTo>
                  <a:pt x="216" y="308"/>
                </a:lnTo>
                <a:lnTo>
                  <a:pt x="277" y="308"/>
                </a:lnTo>
                <a:lnTo>
                  <a:pt x="124" y="62"/>
                </a:lnTo>
                <a:lnTo>
                  <a:pt x="32" y="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77"/>
          <p:cNvSpPr/>
          <p:nvPr/>
        </p:nvSpPr>
        <p:spPr>
          <a:xfrm>
            <a:off x="6013705" y="4160490"/>
            <a:ext cx="39005" cy="30034"/>
          </a:xfrm>
          <a:custGeom>
            <a:avLst/>
            <a:gdLst/>
            <a:ahLst/>
            <a:cxnLst/>
            <a:rect l="l" t="t" r="r" b="b"/>
            <a:pathLst>
              <a:path w="1352" h="1076" extrusionOk="0">
                <a:moveTo>
                  <a:pt x="461" y="308"/>
                </a:moveTo>
                <a:lnTo>
                  <a:pt x="522" y="216"/>
                </a:lnTo>
                <a:lnTo>
                  <a:pt x="676" y="185"/>
                </a:lnTo>
                <a:lnTo>
                  <a:pt x="676" y="246"/>
                </a:lnTo>
                <a:lnTo>
                  <a:pt x="553" y="338"/>
                </a:lnTo>
                <a:lnTo>
                  <a:pt x="492" y="338"/>
                </a:lnTo>
                <a:lnTo>
                  <a:pt x="461" y="308"/>
                </a:lnTo>
                <a:close/>
                <a:moveTo>
                  <a:pt x="62" y="1014"/>
                </a:moveTo>
                <a:lnTo>
                  <a:pt x="154" y="983"/>
                </a:lnTo>
                <a:lnTo>
                  <a:pt x="338" y="860"/>
                </a:lnTo>
                <a:lnTo>
                  <a:pt x="461" y="830"/>
                </a:lnTo>
                <a:lnTo>
                  <a:pt x="492" y="891"/>
                </a:lnTo>
                <a:lnTo>
                  <a:pt x="615" y="1014"/>
                </a:lnTo>
                <a:lnTo>
                  <a:pt x="707" y="1014"/>
                </a:lnTo>
                <a:lnTo>
                  <a:pt x="768" y="830"/>
                </a:lnTo>
                <a:lnTo>
                  <a:pt x="829" y="922"/>
                </a:lnTo>
                <a:lnTo>
                  <a:pt x="829" y="1014"/>
                </a:lnTo>
                <a:lnTo>
                  <a:pt x="922" y="1075"/>
                </a:lnTo>
                <a:lnTo>
                  <a:pt x="1075" y="1075"/>
                </a:lnTo>
                <a:lnTo>
                  <a:pt x="1229" y="983"/>
                </a:lnTo>
                <a:lnTo>
                  <a:pt x="1229" y="922"/>
                </a:lnTo>
                <a:lnTo>
                  <a:pt x="1014" y="952"/>
                </a:lnTo>
                <a:lnTo>
                  <a:pt x="922" y="830"/>
                </a:lnTo>
                <a:lnTo>
                  <a:pt x="1014" y="738"/>
                </a:lnTo>
                <a:lnTo>
                  <a:pt x="1106" y="676"/>
                </a:lnTo>
                <a:lnTo>
                  <a:pt x="1290" y="738"/>
                </a:lnTo>
                <a:lnTo>
                  <a:pt x="1351" y="615"/>
                </a:lnTo>
                <a:lnTo>
                  <a:pt x="1290" y="492"/>
                </a:lnTo>
                <a:lnTo>
                  <a:pt x="1198" y="523"/>
                </a:lnTo>
                <a:lnTo>
                  <a:pt x="1106" y="492"/>
                </a:lnTo>
                <a:lnTo>
                  <a:pt x="922" y="645"/>
                </a:lnTo>
                <a:lnTo>
                  <a:pt x="829" y="645"/>
                </a:lnTo>
                <a:lnTo>
                  <a:pt x="768" y="461"/>
                </a:lnTo>
                <a:lnTo>
                  <a:pt x="829" y="430"/>
                </a:lnTo>
                <a:lnTo>
                  <a:pt x="829" y="246"/>
                </a:lnTo>
                <a:lnTo>
                  <a:pt x="737" y="308"/>
                </a:lnTo>
                <a:lnTo>
                  <a:pt x="707" y="430"/>
                </a:lnTo>
                <a:lnTo>
                  <a:pt x="615" y="523"/>
                </a:lnTo>
                <a:lnTo>
                  <a:pt x="492" y="461"/>
                </a:lnTo>
                <a:lnTo>
                  <a:pt x="369" y="400"/>
                </a:lnTo>
                <a:lnTo>
                  <a:pt x="277" y="338"/>
                </a:lnTo>
                <a:lnTo>
                  <a:pt x="307" y="185"/>
                </a:lnTo>
                <a:lnTo>
                  <a:pt x="277" y="123"/>
                </a:lnTo>
                <a:lnTo>
                  <a:pt x="338" y="31"/>
                </a:lnTo>
                <a:lnTo>
                  <a:pt x="338" y="1"/>
                </a:lnTo>
                <a:lnTo>
                  <a:pt x="246" y="62"/>
                </a:lnTo>
                <a:lnTo>
                  <a:pt x="185" y="185"/>
                </a:lnTo>
                <a:lnTo>
                  <a:pt x="185" y="277"/>
                </a:lnTo>
                <a:lnTo>
                  <a:pt x="185" y="461"/>
                </a:lnTo>
                <a:lnTo>
                  <a:pt x="246" y="461"/>
                </a:lnTo>
                <a:lnTo>
                  <a:pt x="277" y="492"/>
                </a:lnTo>
                <a:lnTo>
                  <a:pt x="123" y="676"/>
                </a:lnTo>
                <a:lnTo>
                  <a:pt x="0" y="830"/>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77"/>
          <p:cNvSpPr/>
          <p:nvPr/>
        </p:nvSpPr>
        <p:spPr>
          <a:xfrm>
            <a:off x="5872523" y="3345759"/>
            <a:ext cx="13733" cy="15019"/>
          </a:xfrm>
          <a:custGeom>
            <a:avLst/>
            <a:gdLst/>
            <a:ahLst/>
            <a:cxnLst/>
            <a:rect l="l" t="t" r="r" b="b"/>
            <a:pathLst>
              <a:path w="493" h="553" extrusionOk="0">
                <a:moveTo>
                  <a:pt x="154" y="31"/>
                </a:moveTo>
                <a:lnTo>
                  <a:pt x="124" y="246"/>
                </a:lnTo>
                <a:lnTo>
                  <a:pt x="1" y="338"/>
                </a:lnTo>
                <a:lnTo>
                  <a:pt x="247" y="553"/>
                </a:lnTo>
                <a:lnTo>
                  <a:pt x="400" y="430"/>
                </a:lnTo>
                <a:lnTo>
                  <a:pt x="400" y="276"/>
                </a:lnTo>
                <a:lnTo>
                  <a:pt x="492" y="184"/>
                </a:lnTo>
                <a:lnTo>
                  <a:pt x="461" y="61"/>
                </a:lnTo>
                <a:lnTo>
                  <a:pt x="369" y="0"/>
                </a:lnTo>
                <a:lnTo>
                  <a:pt x="247" y="6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77"/>
          <p:cNvSpPr/>
          <p:nvPr/>
        </p:nvSpPr>
        <p:spPr>
          <a:xfrm>
            <a:off x="5824180" y="3363996"/>
            <a:ext cx="13733" cy="15018"/>
          </a:xfrm>
          <a:custGeom>
            <a:avLst/>
            <a:gdLst/>
            <a:ahLst/>
            <a:cxnLst/>
            <a:rect l="l" t="t" r="r" b="b"/>
            <a:pathLst>
              <a:path w="493" h="554" extrusionOk="0">
                <a:moveTo>
                  <a:pt x="31" y="62"/>
                </a:moveTo>
                <a:lnTo>
                  <a:pt x="1" y="308"/>
                </a:lnTo>
                <a:lnTo>
                  <a:pt x="154" y="523"/>
                </a:lnTo>
                <a:lnTo>
                  <a:pt x="246" y="554"/>
                </a:lnTo>
                <a:lnTo>
                  <a:pt x="492" y="369"/>
                </a:lnTo>
                <a:lnTo>
                  <a:pt x="400" y="308"/>
                </a:lnTo>
                <a:lnTo>
                  <a:pt x="277" y="93"/>
                </a:lnTo>
                <a:lnTo>
                  <a:pt x="124" y="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7"/>
          <p:cNvSpPr/>
          <p:nvPr/>
        </p:nvSpPr>
        <p:spPr>
          <a:xfrm>
            <a:off x="5529180" y="3149452"/>
            <a:ext cx="180706" cy="334686"/>
          </a:xfrm>
          <a:custGeom>
            <a:avLst/>
            <a:gdLst/>
            <a:ahLst/>
            <a:cxnLst/>
            <a:rect l="l" t="t" r="r" b="b"/>
            <a:pathLst>
              <a:path w="6235" h="11792" extrusionOk="0">
                <a:moveTo>
                  <a:pt x="1260" y="11761"/>
                </a:moveTo>
                <a:lnTo>
                  <a:pt x="1383" y="11699"/>
                </a:lnTo>
                <a:lnTo>
                  <a:pt x="1536" y="11699"/>
                </a:lnTo>
                <a:lnTo>
                  <a:pt x="1751" y="11576"/>
                </a:lnTo>
                <a:lnTo>
                  <a:pt x="1905" y="11392"/>
                </a:lnTo>
                <a:lnTo>
                  <a:pt x="2427" y="11331"/>
                </a:lnTo>
                <a:lnTo>
                  <a:pt x="2580" y="11361"/>
                </a:lnTo>
                <a:lnTo>
                  <a:pt x="2856" y="11269"/>
                </a:lnTo>
                <a:lnTo>
                  <a:pt x="2918" y="11116"/>
                </a:lnTo>
                <a:lnTo>
                  <a:pt x="3071" y="11085"/>
                </a:lnTo>
                <a:lnTo>
                  <a:pt x="3133" y="10839"/>
                </a:lnTo>
                <a:lnTo>
                  <a:pt x="3286" y="10624"/>
                </a:lnTo>
                <a:lnTo>
                  <a:pt x="3286" y="10471"/>
                </a:lnTo>
                <a:lnTo>
                  <a:pt x="3440" y="10379"/>
                </a:lnTo>
                <a:lnTo>
                  <a:pt x="3440" y="10133"/>
                </a:lnTo>
                <a:lnTo>
                  <a:pt x="3409" y="10102"/>
                </a:lnTo>
                <a:lnTo>
                  <a:pt x="3501" y="10010"/>
                </a:lnTo>
                <a:lnTo>
                  <a:pt x="3593" y="9734"/>
                </a:lnTo>
                <a:lnTo>
                  <a:pt x="3563" y="9703"/>
                </a:lnTo>
                <a:lnTo>
                  <a:pt x="3624" y="9703"/>
                </a:lnTo>
                <a:lnTo>
                  <a:pt x="3778" y="9458"/>
                </a:lnTo>
                <a:lnTo>
                  <a:pt x="3870" y="8905"/>
                </a:lnTo>
                <a:lnTo>
                  <a:pt x="3962" y="8598"/>
                </a:lnTo>
                <a:lnTo>
                  <a:pt x="4085" y="8475"/>
                </a:lnTo>
                <a:lnTo>
                  <a:pt x="4177" y="8137"/>
                </a:lnTo>
                <a:lnTo>
                  <a:pt x="4392" y="7738"/>
                </a:lnTo>
                <a:lnTo>
                  <a:pt x="4607" y="7063"/>
                </a:lnTo>
                <a:lnTo>
                  <a:pt x="4760" y="6848"/>
                </a:lnTo>
                <a:lnTo>
                  <a:pt x="4760" y="6541"/>
                </a:lnTo>
                <a:lnTo>
                  <a:pt x="4914" y="6234"/>
                </a:lnTo>
                <a:lnTo>
                  <a:pt x="4944" y="6111"/>
                </a:lnTo>
                <a:lnTo>
                  <a:pt x="5129" y="5834"/>
                </a:lnTo>
                <a:lnTo>
                  <a:pt x="5251" y="5374"/>
                </a:lnTo>
                <a:lnTo>
                  <a:pt x="5313" y="5036"/>
                </a:lnTo>
                <a:lnTo>
                  <a:pt x="5374" y="4944"/>
                </a:lnTo>
                <a:lnTo>
                  <a:pt x="5436" y="4698"/>
                </a:lnTo>
                <a:lnTo>
                  <a:pt x="5374" y="4575"/>
                </a:lnTo>
                <a:lnTo>
                  <a:pt x="5405" y="4360"/>
                </a:lnTo>
                <a:lnTo>
                  <a:pt x="5589" y="4146"/>
                </a:lnTo>
                <a:lnTo>
                  <a:pt x="5559" y="4023"/>
                </a:lnTo>
                <a:lnTo>
                  <a:pt x="5681" y="3869"/>
                </a:lnTo>
                <a:lnTo>
                  <a:pt x="5651" y="3685"/>
                </a:lnTo>
                <a:lnTo>
                  <a:pt x="5589" y="3624"/>
                </a:lnTo>
                <a:lnTo>
                  <a:pt x="5651" y="3470"/>
                </a:lnTo>
                <a:lnTo>
                  <a:pt x="5651" y="3255"/>
                </a:lnTo>
                <a:lnTo>
                  <a:pt x="5589" y="3224"/>
                </a:lnTo>
                <a:lnTo>
                  <a:pt x="5589" y="3040"/>
                </a:lnTo>
                <a:lnTo>
                  <a:pt x="5712" y="2979"/>
                </a:lnTo>
                <a:lnTo>
                  <a:pt x="5773" y="3040"/>
                </a:lnTo>
                <a:lnTo>
                  <a:pt x="5804" y="3224"/>
                </a:lnTo>
                <a:lnTo>
                  <a:pt x="5958" y="3409"/>
                </a:lnTo>
                <a:lnTo>
                  <a:pt x="6050" y="3409"/>
                </a:lnTo>
                <a:lnTo>
                  <a:pt x="6111" y="3316"/>
                </a:lnTo>
                <a:lnTo>
                  <a:pt x="6111" y="3163"/>
                </a:lnTo>
                <a:lnTo>
                  <a:pt x="6173" y="3132"/>
                </a:lnTo>
                <a:lnTo>
                  <a:pt x="6173" y="2979"/>
                </a:lnTo>
                <a:lnTo>
                  <a:pt x="6234" y="2917"/>
                </a:lnTo>
                <a:lnTo>
                  <a:pt x="6234" y="2733"/>
                </a:lnTo>
                <a:lnTo>
                  <a:pt x="6081" y="2518"/>
                </a:lnTo>
                <a:lnTo>
                  <a:pt x="6050" y="2365"/>
                </a:lnTo>
                <a:lnTo>
                  <a:pt x="6081" y="2303"/>
                </a:lnTo>
                <a:lnTo>
                  <a:pt x="6081" y="2119"/>
                </a:lnTo>
                <a:lnTo>
                  <a:pt x="6050" y="1904"/>
                </a:lnTo>
                <a:lnTo>
                  <a:pt x="6081" y="1812"/>
                </a:lnTo>
                <a:lnTo>
                  <a:pt x="6081" y="1382"/>
                </a:lnTo>
                <a:lnTo>
                  <a:pt x="5958" y="1228"/>
                </a:lnTo>
                <a:lnTo>
                  <a:pt x="5958" y="829"/>
                </a:lnTo>
                <a:lnTo>
                  <a:pt x="5896" y="706"/>
                </a:lnTo>
                <a:lnTo>
                  <a:pt x="5835" y="737"/>
                </a:lnTo>
                <a:lnTo>
                  <a:pt x="5681" y="553"/>
                </a:lnTo>
                <a:lnTo>
                  <a:pt x="5681" y="399"/>
                </a:lnTo>
                <a:lnTo>
                  <a:pt x="5559" y="338"/>
                </a:lnTo>
                <a:lnTo>
                  <a:pt x="5620" y="154"/>
                </a:lnTo>
                <a:lnTo>
                  <a:pt x="5589" y="0"/>
                </a:lnTo>
                <a:lnTo>
                  <a:pt x="5374" y="184"/>
                </a:lnTo>
                <a:lnTo>
                  <a:pt x="5405" y="307"/>
                </a:lnTo>
                <a:lnTo>
                  <a:pt x="5282" y="399"/>
                </a:lnTo>
                <a:lnTo>
                  <a:pt x="5129" y="307"/>
                </a:lnTo>
                <a:lnTo>
                  <a:pt x="5037" y="307"/>
                </a:lnTo>
                <a:lnTo>
                  <a:pt x="5190" y="492"/>
                </a:lnTo>
                <a:lnTo>
                  <a:pt x="5190" y="584"/>
                </a:lnTo>
                <a:lnTo>
                  <a:pt x="5282" y="706"/>
                </a:lnTo>
                <a:lnTo>
                  <a:pt x="5282" y="737"/>
                </a:lnTo>
                <a:lnTo>
                  <a:pt x="5098" y="891"/>
                </a:lnTo>
                <a:lnTo>
                  <a:pt x="5098" y="1136"/>
                </a:lnTo>
                <a:lnTo>
                  <a:pt x="5006" y="1290"/>
                </a:lnTo>
                <a:lnTo>
                  <a:pt x="4914" y="1259"/>
                </a:lnTo>
                <a:lnTo>
                  <a:pt x="4760" y="1413"/>
                </a:lnTo>
                <a:lnTo>
                  <a:pt x="4729" y="1566"/>
                </a:lnTo>
                <a:lnTo>
                  <a:pt x="4637" y="1628"/>
                </a:lnTo>
                <a:lnTo>
                  <a:pt x="4545" y="1566"/>
                </a:lnTo>
                <a:lnTo>
                  <a:pt x="4515" y="1413"/>
                </a:lnTo>
                <a:lnTo>
                  <a:pt x="4453" y="1382"/>
                </a:lnTo>
                <a:lnTo>
                  <a:pt x="4361" y="1474"/>
                </a:lnTo>
                <a:lnTo>
                  <a:pt x="4361" y="1658"/>
                </a:lnTo>
                <a:lnTo>
                  <a:pt x="4515" y="1843"/>
                </a:lnTo>
                <a:lnTo>
                  <a:pt x="4545" y="1904"/>
                </a:lnTo>
                <a:lnTo>
                  <a:pt x="4484" y="1965"/>
                </a:lnTo>
                <a:lnTo>
                  <a:pt x="4422" y="1935"/>
                </a:lnTo>
                <a:lnTo>
                  <a:pt x="4238" y="1965"/>
                </a:lnTo>
                <a:lnTo>
                  <a:pt x="4269" y="2119"/>
                </a:lnTo>
                <a:lnTo>
                  <a:pt x="4422" y="2180"/>
                </a:lnTo>
                <a:lnTo>
                  <a:pt x="4422" y="2272"/>
                </a:lnTo>
                <a:lnTo>
                  <a:pt x="4361" y="2365"/>
                </a:lnTo>
                <a:lnTo>
                  <a:pt x="4269" y="2272"/>
                </a:lnTo>
                <a:lnTo>
                  <a:pt x="4146" y="2334"/>
                </a:lnTo>
                <a:lnTo>
                  <a:pt x="4146" y="2426"/>
                </a:lnTo>
                <a:lnTo>
                  <a:pt x="3900" y="2610"/>
                </a:lnTo>
                <a:lnTo>
                  <a:pt x="3900" y="2426"/>
                </a:lnTo>
                <a:lnTo>
                  <a:pt x="3931" y="2365"/>
                </a:lnTo>
                <a:lnTo>
                  <a:pt x="3870" y="2272"/>
                </a:lnTo>
                <a:lnTo>
                  <a:pt x="3716" y="2426"/>
                </a:lnTo>
                <a:lnTo>
                  <a:pt x="3839" y="2487"/>
                </a:lnTo>
                <a:lnTo>
                  <a:pt x="3778" y="2549"/>
                </a:lnTo>
                <a:lnTo>
                  <a:pt x="3593" y="2672"/>
                </a:lnTo>
                <a:lnTo>
                  <a:pt x="3685" y="2825"/>
                </a:lnTo>
                <a:lnTo>
                  <a:pt x="3778" y="2856"/>
                </a:lnTo>
                <a:lnTo>
                  <a:pt x="3778" y="2948"/>
                </a:lnTo>
                <a:lnTo>
                  <a:pt x="3685" y="2948"/>
                </a:lnTo>
                <a:lnTo>
                  <a:pt x="3563" y="3040"/>
                </a:lnTo>
                <a:lnTo>
                  <a:pt x="3532" y="2948"/>
                </a:lnTo>
                <a:lnTo>
                  <a:pt x="3440" y="2948"/>
                </a:lnTo>
                <a:lnTo>
                  <a:pt x="3532" y="2825"/>
                </a:lnTo>
                <a:lnTo>
                  <a:pt x="3471" y="2764"/>
                </a:lnTo>
                <a:lnTo>
                  <a:pt x="3163" y="3009"/>
                </a:lnTo>
                <a:lnTo>
                  <a:pt x="3102" y="3255"/>
                </a:lnTo>
                <a:lnTo>
                  <a:pt x="3133" y="3347"/>
                </a:lnTo>
                <a:lnTo>
                  <a:pt x="3102" y="3439"/>
                </a:lnTo>
                <a:lnTo>
                  <a:pt x="3010" y="3409"/>
                </a:lnTo>
                <a:lnTo>
                  <a:pt x="2918" y="3347"/>
                </a:lnTo>
                <a:lnTo>
                  <a:pt x="2918" y="3163"/>
                </a:lnTo>
                <a:lnTo>
                  <a:pt x="2856" y="3163"/>
                </a:lnTo>
                <a:lnTo>
                  <a:pt x="2641" y="3347"/>
                </a:lnTo>
                <a:lnTo>
                  <a:pt x="2457" y="3224"/>
                </a:lnTo>
                <a:lnTo>
                  <a:pt x="2396" y="3286"/>
                </a:lnTo>
                <a:lnTo>
                  <a:pt x="2334" y="3286"/>
                </a:lnTo>
                <a:lnTo>
                  <a:pt x="2365" y="3501"/>
                </a:lnTo>
                <a:lnTo>
                  <a:pt x="2273" y="3501"/>
                </a:lnTo>
                <a:lnTo>
                  <a:pt x="2242" y="3531"/>
                </a:lnTo>
                <a:lnTo>
                  <a:pt x="2242" y="3409"/>
                </a:lnTo>
                <a:lnTo>
                  <a:pt x="2150" y="3378"/>
                </a:lnTo>
                <a:lnTo>
                  <a:pt x="2058" y="3501"/>
                </a:lnTo>
                <a:lnTo>
                  <a:pt x="1966" y="3378"/>
                </a:lnTo>
                <a:lnTo>
                  <a:pt x="1659" y="3654"/>
                </a:lnTo>
                <a:lnTo>
                  <a:pt x="1567" y="3654"/>
                </a:lnTo>
                <a:lnTo>
                  <a:pt x="1505" y="3593"/>
                </a:lnTo>
                <a:lnTo>
                  <a:pt x="1321" y="3593"/>
                </a:lnTo>
                <a:lnTo>
                  <a:pt x="1260" y="3716"/>
                </a:lnTo>
                <a:lnTo>
                  <a:pt x="1290" y="3992"/>
                </a:lnTo>
                <a:lnTo>
                  <a:pt x="1045" y="4360"/>
                </a:lnTo>
                <a:lnTo>
                  <a:pt x="1045" y="4422"/>
                </a:lnTo>
                <a:lnTo>
                  <a:pt x="799" y="4668"/>
                </a:lnTo>
                <a:lnTo>
                  <a:pt x="799" y="4790"/>
                </a:lnTo>
                <a:lnTo>
                  <a:pt x="922" y="4913"/>
                </a:lnTo>
                <a:lnTo>
                  <a:pt x="830" y="5067"/>
                </a:lnTo>
                <a:lnTo>
                  <a:pt x="891" y="5312"/>
                </a:lnTo>
                <a:lnTo>
                  <a:pt x="891" y="5497"/>
                </a:lnTo>
                <a:lnTo>
                  <a:pt x="1137" y="5926"/>
                </a:lnTo>
                <a:lnTo>
                  <a:pt x="1106" y="6049"/>
                </a:lnTo>
                <a:lnTo>
                  <a:pt x="1260" y="6234"/>
                </a:lnTo>
                <a:lnTo>
                  <a:pt x="1260" y="6295"/>
                </a:lnTo>
                <a:lnTo>
                  <a:pt x="1137" y="6418"/>
                </a:lnTo>
                <a:lnTo>
                  <a:pt x="1168" y="6510"/>
                </a:lnTo>
                <a:lnTo>
                  <a:pt x="1106" y="6909"/>
                </a:lnTo>
                <a:lnTo>
                  <a:pt x="953" y="7001"/>
                </a:lnTo>
                <a:lnTo>
                  <a:pt x="891" y="7216"/>
                </a:lnTo>
                <a:lnTo>
                  <a:pt x="799" y="7247"/>
                </a:lnTo>
                <a:lnTo>
                  <a:pt x="738" y="7370"/>
                </a:lnTo>
                <a:lnTo>
                  <a:pt x="584" y="7492"/>
                </a:lnTo>
                <a:lnTo>
                  <a:pt x="584" y="7830"/>
                </a:lnTo>
                <a:lnTo>
                  <a:pt x="492" y="7922"/>
                </a:lnTo>
                <a:lnTo>
                  <a:pt x="246" y="7984"/>
                </a:lnTo>
                <a:lnTo>
                  <a:pt x="185" y="8045"/>
                </a:lnTo>
                <a:lnTo>
                  <a:pt x="216" y="8322"/>
                </a:lnTo>
                <a:lnTo>
                  <a:pt x="31" y="8506"/>
                </a:lnTo>
                <a:lnTo>
                  <a:pt x="62" y="8751"/>
                </a:lnTo>
                <a:lnTo>
                  <a:pt x="1" y="8874"/>
                </a:lnTo>
                <a:lnTo>
                  <a:pt x="31" y="8966"/>
                </a:lnTo>
                <a:lnTo>
                  <a:pt x="31" y="9243"/>
                </a:lnTo>
                <a:lnTo>
                  <a:pt x="246" y="9488"/>
                </a:lnTo>
                <a:lnTo>
                  <a:pt x="216" y="9673"/>
                </a:lnTo>
                <a:lnTo>
                  <a:pt x="277" y="9795"/>
                </a:lnTo>
                <a:lnTo>
                  <a:pt x="369" y="9857"/>
                </a:lnTo>
                <a:lnTo>
                  <a:pt x="431" y="9857"/>
                </a:lnTo>
                <a:lnTo>
                  <a:pt x="369" y="9918"/>
                </a:lnTo>
                <a:lnTo>
                  <a:pt x="216" y="9949"/>
                </a:lnTo>
                <a:lnTo>
                  <a:pt x="216" y="10133"/>
                </a:lnTo>
                <a:lnTo>
                  <a:pt x="216" y="10379"/>
                </a:lnTo>
                <a:lnTo>
                  <a:pt x="216" y="10747"/>
                </a:lnTo>
                <a:lnTo>
                  <a:pt x="277" y="10809"/>
                </a:lnTo>
                <a:lnTo>
                  <a:pt x="277" y="10932"/>
                </a:lnTo>
                <a:lnTo>
                  <a:pt x="369" y="10962"/>
                </a:lnTo>
                <a:lnTo>
                  <a:pt x="461" y="11146"/>
                </a:lnTo>
                <a:lnTo>
                  <a:pt x="553" y="11177"/>
                </a:lnTo>
                <a:lnTo>
                  <a:pt x="646" y="11300"/>
                </a:lnTo>
                <a:lnTo>
                  <a:pt x="738" y="11423"/>
                </a:lnTo>
                <a:lnTo>
                  <a:pt x="861" y="11392"/>
                </a:lnTo>
                <a:lnTo>
                  <a:pt x="891" y="11454"/>
                </a:lnTo>
                <a:lnTo>
                  <a:pt x="1014" y="11484"/>
                </a:lnTo>
                <a:lnTo>
                  <a:pt x="1168" y="11668"/>
                </a:lnTo>
                <a:lnTo>
                  <a:pt x="1260" y="11699"/>
                </a:lnTo>
                <a:lnTo>
                  <a:pt x="1260" y="11761"/>
                </a:lnTo>
                <a:lnTo>
                  <a:pt x="1321" y="11791"/>
                </a:lnTo>
                <a:close/>
                <a:moveTo>
                  <a:pt x="4883" y="860"/>
                </a:moveTo>
                <a:lnTo>
                  <a:pt x="4822" y="799"/>
                </a:lnTo>
                <a:lnTo>
                  <a:pt x="4975" y="645"/>
                </a:lnTo>
                <a:lnTo>
                  <a:pt x="4975" y="706"/>
                </a:lnTo>
                <a:lnTo>
                  <a:pt x="4883" y="860"/>
                </a:lnTo>
                <a:close/>
                <a:moveTo>
                  <a:pt x="4822" y="1136"/>
                </a:moveTo>
                <a:lnTo>
                  <a:pt x="4852" y="1075"/>
                </a:lnTo>
                <a:lnTo>
                  <a:pt x="4883" y="1136"/>
                </a:lnTo>
                <a:lnTo>
                  <a:pt x="4822" y="1198"/>
                </a:lnTo>
                <a:lnTo>
                  <a:pt x="4822" y="1136"/>
                </a:lnTo>
                <a:close/>
                <a:moveTo>
                  <a:pt x="4545" y="1075"/>
                </a:moveTo>
                <a:lnTo>
                  <a:pt x="4576" y="1044"/>
                </a:lnTo>
                <a:lnTo>
                  <a:pt x="4607" y="1075"/>
                </a:lnTo>
                <a:lnTo>
                  <a:pt x="4699" y="1136"/>
                </a:lnTo>
                <a:lnTo>
                  <a:pt x="4668" y="1290"/>
                </a:lnTo>
                <a:lnTo>
                  <a:pt x="4576" y="1198"/>
                </a:lnTo>
                <a:lnTo>
                  <a:pt x="4484" y="1198"/>
                </a:lnTo>
                <a:lnTo>
                  <a:pt x="4545" y="1075"/>
                </a:lnTo>
                <a:close/>
                <a:moveTo>
                  <a:pt x="5681" y="4391"/>
                </a:moveTo>
                <a:lnTo>
                  <a:pt x="5681" y="4268"/>
                </a:lnTo>
                <a:lnTo>
                  <a:pt x="5681" y="4176"/>
                </a:lnTo>
                <a:lnTo>
                  <a:pt x="5743" y="4084"/>
                </a:lnTo>
                <a:lnTo>
                  <a:pt x="5773" y="4084"/>
                </a:lnTo>
                <a:lnTo>
                  <a:pt x="5835" y="3992"/>
                </a:lnTo>
                <a:lnTo>
                  <a:pt x="5804" y="4146"/>
                </a:lnTo>
                <a:lnTo>
                  <a:pt x="5743" y="423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7"/>
          <p:cNvSpPr/>
          <p:nvPr/>
        </p:nvSpPr>
        <p:spPr>
          <a:xfrm>
            <a:off x="5225941" y="3480922"/>
            <a:ext cx="34613" cy="37014"/>
          </a:xfrm>
          <a:custGeom>
            <a:avLst/>
            <a:gdLst/>
            <a:ahLst/>
            <a:cxnLst/>
            <a:rect l="l" t="t" r="r" b="b"/>
            <a:pathLst>
              <a:path w="1198" h="1321" extrusionOk="0">
                <a:moveTo>
                  <a:pt x="952" y="308"/>
                </a:moveTo>
                <a:lnTo>
                  <a:pt x="952" y="308"/>
                </a:lnTo>
                <a:lnTo>
                  <a:pt x="1044" y="369"/>
                </a:lnTo>
                <a:lnTo>
                  <a:pt x="1137" y="461"/>
                </a:lnTo>
                <a:lnTo>
                  <a:pt x="1198" y="553"/>
                </a:lnTo>
                <a:lnTo>
                  <a:pt x="1167" y="615"/>
                </a:lnTo>
                <a:lnTo>
                  <a:pt x="1167" y="737"/>
                </a:lnTo>
                <a:lnTo>
                  <a:pt x="1137" y="860"/>
                </a:lnTo>
                <a:lnTo>
                  <a:pt x="1137" y="952"/>
                </a:lnTo>
                <a:lnTo>
                  <a:pt x="1075" y="952"/>
                </a:lnTo>
                <a:lnTo>
                  <a:pt x="983" y="1014"/>
                </a:lnTo>
                <a:lnTo>
                  <a:pt x="1014" y="1137"/>
                </a:lnTo>
                <a:lnTo>
                  <a:pt x="952" y="1290"/>
                </a:lnTo>
                <a:lnTo>
                  <a:pt x="829" y="1321"/>
                </a:lnTo>
                <a:lnTo>
                  <a:pt x="522" y="1321"/>
                </a:lnTo>
                <a:lnTo>
                  <a:pt x="246" y="1167"/>
                </a:lnTo>
                <a:lnTo>
                  <a:pt x="154" y="983"/>
                </a:lnTo>
                <a:lnTo>
                  <a:pt x="62" y="922"/>
                </a:lnTo>
                <a:lnTo>
                  <a:pt x="0" y="799"/>
                </a:lnTo>
                <a:lnTo>
                  <a:pt x="93" y="615"/>
                </a:lnTo>
                <a:lnTo>
                  <a:pt x="277" y="246"/>
                </a:lnTo>
                <a:lnTo>
                  <a:pt x="307" y="62"/>
                </a:lnTo>
                <a:lnTo>
                  <a:pt x="461" y="0"/>
                </a:lnTo>
                <a:lnTo>
                  <a:pt x="676" y="123"/>
                </a:lnTo>
                <a:lnTo>
                  <a:pt x="799" y="246"/>
                </a:lnTo>
                <a:lnTo>
                  <a:pt x="952" y="308"/>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7"/>
          <p:cNvSpPr/>
          <p:nvPr/>
        </p:nvSpPr>
        <p:spPr>
          <a:xfrm>
            <a:off x="4884796" y="3393495"/>
            <a:ext cx="391160" cy="322368"/>
          </a:xfrm>
          <a:custGeom>
            <a:avLst/>
            <a:gdLst/>
            <a:ahLst/>
            <a:cxnLst/>
            <a:rect l="l" t="t" r="r" b="b"/>
            <a:pathLst>
              <a:path w="13450" h="11363" extrusionOk="0">
                <a:moveTo>
                  <a:pt x="1" y="5620"/>
                </a:moveTo>
                <a:lnTo>
                  <a:pt x="124" y="5559"/>
                </a:lnTo>
                <a:lnTo>
                  <a:pt x="277" y="5528"/>
                </a:lnTo>
                <a:lnTo>
                  <a:pt x="277" y="5436"/>
                </a:lnTo>
                <a:lnTo>
                  <a:pt x="246" y="5374"/>
                </a:lnTo>
                <a:lnTo>
                  <a:pt x="308" y="5221"/>
                </a:lnTo>
                <a:lnTo>
                  <a:pt x="523" y="5159"/>
                </a:lnTo>
                <a:lnTo>
                  <a:pt x="615" y="5344"/>
                </a:lnTo>
                <a:lnTo>
                  <a:pt x="768" y="5344"/>
                </a:lnTo>
                <a:lnTo>
                  <a:pt x="707" y="5497"/>
                </a:lnTo>
                <a:lnTo>
                  <a:pt x="830" y="5743"/>
                </a:lnTo>
                <a:lnTo>
                  <a:pt x="1106" y="5804"/>
                </a:lnTo>
                <a:lnTo>
                  <a:pt x="1290" y="5896"/>
                </a:lnTo>
                <a:lnTo>
                  <a:pt x="1413" y="5866"/>
                </a:lnTo>
                <a:lnTo>
                  <a:pt x="1505" y="5927"/>
                </a:lnTo>
                <a:lnTo>
                  <a:pt x="1628" y="5927"/>
                </a:lnTo>
                <a:lnTo>
                  <a:pt x="1720" y="5866"/>
                </a:lnTo>
                <a:lnTo>
                  <a:pt x="1843" y="5866"/>
                </a:lnTo>
                <a:lnTo>
                  <a:pt x="1905" y="5988"/>
                </a:lnTo>
                <a:lnTo>
                  <a:pt x="2027" y="5958"/>
                </a:lnTo>
                <a:lnTo>
                  <a:pt x="2119" y="5988"/>
                </a:lnTo>
                <a:lnTo>
                  <a:pt x="2119" y="5835"/>
                </a:lnTo>
                <a:lnTo>
                  <a:pt x="2181" y="5743"/>
                </a:lnTo>
                <a:lnTo>
                  <a:pt x="2304" y="5712"/>
                </a:lnTo>
                <a:lnTo>
                  <a:pt x="2365" y="5559"/>
                </a:lnTo>
                <a:lnTo>
                  <a:pt x="2580" y="5436"/>
                </a:lnTo>
                <a:lnTo>
                  <a:pt x="2856" y="5466"/>
                </a:lnTo>
                <a:lnTo>
                  <a:pt x="2918" y="5466"/>
                </a:lnTo>
                <a:lnTo>
                  <a:pt x="3041" y="2457"/>
                </a:lnTo>
                <a:lnTo>
                  <a:pt x="3317" y="2672"/>
                </a:lnTo>
                <a:lnTo>
                  <a:pt x="3409" y="2887"/>
                </a:lnTo>
                <a:lnTo>
                  <a:pt x="3624" y="3348"/>
                </a:lnTo>
                <a:lnTo>
                  <a:pt x="3624" y="3563"/>
                </a:lnTo>
                <a:lnTo>
                  <a:pt x="3501" y="3839"/>
                </a:lnTo>
                <a:lnTo>
                  <a:pt x="3501" y="3993"/>
                </a:lnTo>
                <a:lnTo>
                  <a:pt x="3716" y="3962"/>
                </a:lnTo>
                <a:lnTo>
                  <a:pt x="3931" y="4023"/>
                </a:lnTo>
                <a:lnTo>
                  <a:pt x="4054" y="3962"/>
                </a:lnTo>
                <a:lnTo>
                  <a:pt x="4269" y="3993"/>
                </a:lnTo>
                <a:lnTo>
                  <a:pt x="4392" y="3901"/>
                </a:lnTo>
                <a:lnTo>
                  <a:pt x="4576" y="3839"/>
                </a:lnTo>
                <a:lnTo>
                  <a:pt x="4729" y="3716"/>
                </a:lnTo>
                <a:lnTo>
                  <a:pt x="4791" y="3624"/>
                </a:lnTo>
                <a:lnTo>
                  <a:pt x="5067" y="3532"/>
                </a:lnTo>
                <a:lnTo>
                  <a:pt x="5221" y="3348"/>
                </a:lnTo>
                <a:lnTo>
                  <a:pt x="5344" y="3041"/>
                </a:lnTo>
                <a:lnTo>
                  <a:pt x="5559" y="2826"/>
                </a:lnTo>
                <a:lnTo>
                  <a:pt x="5773" y="2795"/>
                </a:lnTo>
                <a:lnTo>
                  <a:pt x="6050" y="2857"/>
                </a:lnTo>
                <a:lnTo>
                  <a:pt x="6142" y="2949"/>
                </a:lnTo>
                <a:lnTo>
                  <a:pt x="6234" y="2949"/>
                </a:lnTo>
                <a:lnTo>
                  <a:pt x="6541" y="3133"/>
                </a:lnTo>
                <a:lnTo>
                  <a:pt x="6664" y="3102"/>
                </a:lnTo>
                <a:lnTo>
                  <a:pt x="6787" y="3164"/>
                </a:lnTo>
                <a:lnTo>
                  <a:pt x="6971" y="3102"/>
                </a:lnTo>
                <a:lnTo>
                  <a:pt x="7155" y="3102"/>
                </a:lnTo>
                <a:lnTo>
                  <a:pt x="7309" y="3102"/>
                </a:lnTo>
                <a:lnTo>
                  <a:pt x="7370" y="3194"/>
                </a:lnTo>
                <a:lnTo>
                  <a:pt x="7462" y="3225"/>
                </a:lnTo>
                <a:lnTo>
                  <a:pt x="7647" y="3102"/>
                </a:lnTo>
                <a:lnTo>
                  <a:pt x="7616" y="3041"/>
                </a:lnTo>
                <a:lnTo>
                  <a:pt x="7647" y="2887"/>
                </a:lnTo>
                <a:lnTo>
                  <a:pt x="7647" y="2795"/>
                </a:lnTo>
                <a:lnTo>
                  <a:pt x="7739" y="2703"/>
                </a:lnTo>
                <a:lnTo>
                  <a:pt x="7739" y="2488"/>
                </a:lnTo>
                <a:lnTo>
                  <a:pt x="7800" y="2335"/>
                </a:lnTo>
                <a:lnTo>
                  <a:pt x="7984" y="2335"/>
                </a:lnTo>
                <a:lnTo>
                  <a:pt x="8076" y="2242"/>
                </a:lnTo>
                <a:lnTo>
                  <a:pt x="8199" y="2242"/>
                </a:lnTo>
                <a:lnTo>
                  <a:pt x="8261" y="2181"/>
                </a:lnTo>
                <a:lnTo>
                  <a:pt x="8291" y="2120"/>
                </a:lnTo>
                <a:lnTo>
                  <a:pt x="8353" y="2027"/>
                </a:lnTo>
                <a:lnTo>
                  <a:pt x="8445" y="1935"/>
                </a:lnTo>
                <a:lnTo>
                  <a:pt x="8537" y="1905"/>
                </a:lnTo>
                <a:lnTo>
                  <a:pt x="8598" y="1843"/>
                </a:lnTo>
                <a:lnTo>
                  <a:pt x="8721" y="1813"/>
                </a:lnTo>
                <a:lnTo>
                  <a:pt x="8721" y="1690"/>
                </a:lnTo>
                <a:lnTo>
                  <a:pt x="8660" y="1598"/>
                </a:lnTo>
                <a:lnTo>
                  <a:pt x="8691" y="1413"/>
                </a:lnTo>
                <a:lnTo>
                  <a:pt x="8905" y="1106"/>
                </a:lnTo>
                <a:lnTo>
                  <a:pt x="9028" y="1076"/>
                </a:lnTo>
                <a:lnTo>
                  <a:pt x="9120" y="1045"/>
                </a:lnTo>
                <a:lnTo>
                  <a:pt x="9182" y="953"/>
                </a:lnTo>
                <a:lnTo>
                  <a:pt x="9305" y="922"/>
                </a:lnTo>
                <a:lnTo>
                  <a:pt x="9335" y="830"/>
                </a:lnTo>
                <a:lnTo>
                  <a:pt x="9427" y="769"/>
                </a:lnTo>
                <a:lnTo>
                  <a:pt x="9520" y="707"/>
                </a:lnTo>
                <a:lnTo>
                  <a:pt x="9704" y="554"/>
                </a:lnTo>
                <a:lnTo>
                  <a:pt x="9857" y="523"/>
                </a:lnTo>
                <a:lnTo>
                  <a:pt x="9919" y="554"/>
                </a:lnTo>
                <a:lnTo>
                  <a:pt x="10011" y="523"/>
                </a:lnTo>
                <a:lnTo>
                  <a:pt x="10134" y="523"/>
                </a:lnTo>
                <a:lnTo>
                  <a:pt x="10257" y="431"/>
                </a:lnTo>
                <a:lnTo>
                  <a:pt x="10379" y="400"/>
                </a:lnTo>
                <a:lnTo>
                  <a:pt x="10410" y="277"/>
                </a:lnTo>
                <a:lnTo>
                  <a:pt x="10410" y="185"/>
                </a:lnTo>
                <a:lnTo>
                  <a:pt x="10502" y="124"/>
                </a:lnTo>
                <a:lnTo>
                  <a:pt x="10625" y="124"/>
                </a:lnTo>
                <a:lnTo>
                  <a:pt x="10717" y="62"/>
                </a:lnTo>
                <a:lnTo>
                  <a:pt x="11086" y="1"/>
                </a:lnTo>
                <a:lnTo>
                  <a:pt x="11270" y="32"/>
                </a:lnTo>
                <a:lnTo>
                  <a:pt x="11331" y="154"/>
                </a:lnTo>
                <a:lnTo>
                  <a:pt x="11454" y="154"/>
                </a:lnTo>
                <a:lnTo>
                  <a:pt x="11638" y="247"/>
                </a:lnTo>
                <a:lnTo>
                  <a:pt x="11700" y="277"/>
                </a:lnTo>
                <a:lnTo>
                  <a:pt x="11823" y="247"/>
                </a:lnTo>
                <a:lnTo>
                  <a:pt x="12037" y="216"/>
                </a:lnTo>
                <a:lnTo>
                  <a:pt x="12314" y="277"/>
                </a:lnTo>
                <a:lnTo>
                  <a:pt x="12467" y="400"/>
                </a:lnTo>
                <a:lnTo>
                  <a:pt x="12529" y="615"/>
                </a:lnTo>
                <a:lnTo>
                  <a:pt x="12590" y="830"/>
                </a:lnTo>
                <a:lnTo>
                  <a:pt x="12682" y="1045"/>
                </a:lnTo>
                <a:lnTo>
                  <a:pt x="12682" y="1413"/>
                </a:lnTo>
                <a:lnTo>
                  <a:pt x="12682" y="1475"/>
                </a:lnTo>
                <a:lnTo>
                  <a:pt x="12682" y="1628"/>
                </a:lnTo>
                <a:lnTo>
                  <a:pt x="12713" y="1782"/>
                </a:lnTo>
                <a:lnTo>
                  <a:pt x="12774" y="1966"/>
                </a:lnTo>
                <a:lnTo>
                  <a:pt x="12774" y="2611"/>
                </a:lnTo>
                <a:lnTo>
                  <a:pt x="12713" y="2887"/>
                </a:lnTo>
                <a:lnTo>
                  <a:pt x="12713" y="3102"/>
                </a:lnTo>
                <a:lnTo>
                  <a:pt x="12713" y="3379"/>
                </a:lnTo>
                <a:lnTo>
                  <a:pt x="12590" y="3348"/>
                </a:lnTo>
                <a:lnTo>
                  <a:pt x="12437" y="3225"/>
                </a:lnTo>
                <a:lnTo>
                  <a:pt x="12222" y="3102"/>
                </a:lnTo>
                <a:lnTo>
                  <a:pt x="12099" y="3164"/>
                </a:lnTo>
                <a:lnTo>
                  <a:pt x="12068" y="3348"/>
                </a:lnTo>
                <a:lnTo>
                  <a:pt x="11853" y="3716"/>
                </a:lnTo>
                <a:lnTo>
                  <a:pt x="11792" y="3901"/>
                </a:lnTo>
                <a:lnTo>
                  <a:pt x="11823" y="4023"/>
                </a:lnTo>
                <a:lnTo>
                  <a:pt x="11915" y="4085"/>
                </a:lnTo>
                <a:lnTo>
                  <a:pt x="12007" y="4269"/>
                </a:lnTo>
                <a:lnTo>
                  <a:pt x="12283" y="4423"/>
                </a:lnTo>
                <a:lnTo>
                  <a:pt x="12590" y="4423"/>
                </a:lnTo>
                <a:lnTo>
                  <a:pt x="12744" y="4361"/>
                </a:lnTo>
                <a:lnTo>
                  <a:pt x="12774" y="4238"/>
                </a:lnTo>
                <a:lnTo>
                  <a:pt x="12774" y="4115"/>
                </a:lnTo>
                <a:lnTo>
                  <a:pt x="12867" y="4023"/>
                </a:lnTo>
                <a:lnTo>
                  <a:pt x="13020" y="4023"/>
                </a:lnTo>
                <a:lnTo>
                  <a:pt x="13296" y="4085"/>
                </a:lnTo>
                <a:lnTo>
                  <a:pt x="13450" y="4085"/>
                </a:lnTo>
                <a:lnTo>
                  <a:pt x="13450" y="4115"/>
                </a:lnTo>
                <a:lnTo>
                  <a:pt x="13358" y="4238"/>
                </a:lnTo>
                <a:lnTo>
                  <a:pt x="13419" y="4269"/>
                </a:lnTo>
                <a:lnTo>
                  <a:pt x="13296" y="4576"/>
                </a:lnTo>
                <a:lnTo>
                  <a:pt x="13296" y="4822"/>
                </a:lnTo>
                <a:lnTo>
                  <a:pt x="13174" y="5067"/>
                </a:lnTo>
                <a:lnTo>
                  <a:pt x="13081" y="5405"/>
                </a:lnTo>
                <a:lnTo>
                  <a:pt x="12959" y="5528"/>
                </a:lnTo>
                <a:lnTo>
                  <a:pt x="12928" y="5681"/>
                </a:lnTo>
                <a:lnTo>
                  <a:pt x="12713" y="5958"/>
                </a:lnTo>
                <a:lnTo>
                  <a:pt x="12621" y="5958"/>
                </a:lnTo>
                <a:lnTo>
                  <a:pt x="12590" y="6019"/>
                </a:lnTo>
                <a:lnTo>
                  <a:pt x="12406" y="6111"/>
                </a:lnTo>
                <a:lnTo>
                  <a:pt x="12345" y="6203"/>
                </a:lnTo>
                <a:lnTo>
                  <a:pt x="12130" y="6326"/>
                </a:lnTo>
                <a:lnTo>
                  <a:pt x="12037" y="6510"/>
                </a:lnTo>
                <a:lnTo>
                  <a:pt x="11853" y="6695"/>
                </a:lnTo>
                <a:lnTo>
                  <a:pt x="11853" y="6787"/>
                </a:lnTo>
                <a:lnTo>
                  <a:pt x="11761" y="6971"/>
                </a:lnTo>
                <a:lnTo>
                  <a:pt x="11608" y="6971"/>
                </a:lnTo>
                <a:lnTo>
                  <a:pt x="11485" y="7217"/>
                </a:lnTo>
                <a:lnTo>
                  <a:pt x="11147" y="7769"/>
                </a:lnTo>
                <a:lnTo>
                  <a:pt x="10871" y="8046"/>
                </a:lnTo>
                <a:lnTo>
                  <a:pt x="10840" y="8261"/>
                </a:lnTo>
                <a:lnTo>
                  <a:pt x="10686" y="8322"/>
                </a:lnTo>
                <a:lnTo>
                  <a:pt x="10533" y="8506"/>
                </a:lnTo>
                <a:lnTo>
                  <a:pt x="10410" y="8506"/>
                </a:lnTo>
                <a:lnTo>
                  <a:pt x="10349" y="8568"/>
                </a:lnTo>
                <a:lnTo>
                  <a:pt x="9489" y="9428"/>
                </a:lnTo>
                <a:lnTo>
                  <a:pt x="9397" y="9428"/>
                </a:lnTo>
                <a:lnTo>
                  <a:pt x="9397" y="9458"/>
                </a:lnTo>
                <a:lnTo>
                  <a:pt x="9243" y="9612"/>
                </a:lnTo>
                <a:lnTo>
                  <a:pt x="8691" y="9980"/>
                </a:lnTo>
                <a:lnTo>
                  <a:pt x="8568" y="10134"/>
                </a:lnTo>
                <a:lnTo>
                  <a:pt x="8353" y="10195"/>
                </a:lnTo>
                <a:lnTo>
                  <a:pt x="8353" y="10226"/>
                </a:lnTo>
                <a:lnTo>
                  <a:pt x="8046" y="10318"/>
                </a:lnTo>
                <a:lnTo>
                  <a:pt x="7861" y="10441"/>
                </a:lnTo>
                <a:lnTo>
                  <a:pt x="7677" y="10441"/>
                </a:lnTo>
                <a:lnTo>
                  <a:pt x="7585" y="10379"/>
                </a:lnTo>
                <a:lnTo>
                  <a:pt x="7339" y="10379"/>
                </a:lnTo>
                <a:lnTo>
                  <a:pt x="7125" y="10441"/>
                </a:lnTo>
                <a:lnTo>
                  <a:pt x="7032" y="10594"/>
                </a:lnTo>
                <a:lnTo>
                  <a:pt x="7155" y="10686"/>
                </a:lnTo>
                <a:lnTo>
                  <a:pt x="7155" y="10748"/>
                </a:lnTo>
                <a:lnTo>
                  <a:pt x="6879" y="10748"/>
                </a:lnTo>
                <a:lnTo>
                  <a:pt x="6695" y="10656"/>
                </a:lnTo>
                <a:lnTo>
                  <a:pt x="6572" y="10656"/>
                </a:lnTo>
                <a:lnTo>
                  <a:pt x="6449" y="10779"/>
                </a:lnTo>
                <a:lnTo>
                  <a:pt x="6510" y="10871"/>
                </a:lnTo>
                <a:lnTo>
                  <a:pt x="6449" y="10932"/>
                </a:lnTo>
                <a:lnTo>
                  <a:pt x="6081" y="10840"/>
                </a:lnTo>
                <a:lnTo>
                  <a:pt x="5958" y="10748"/>
                </a:lnTo>
                <a:lnTo>
                  <a:pt x="5589" y="10656"/>
                </a:lnTo>
                <a:lnTo>
                  <a:pt x="5313" y="10717"/>
                </a:lnTo>
                <a:lnTo>
                  <a:pt x="5313" y="10779"/>
                </a:lnTo>
                <a:lnTo>
                  <a:pt x="5190" y="10809"/>
                </a:lnTo>
                <a:lnTo>
                  <a:pt x="5006" y="10717"/>
                </a:lnTo>
                <a:lnTo>
                  <a:pt x="4545" y="10717"/>
                </a:lnTo>
                <a:lnTo>
                  <a:pt x="4422" y="10779"/>
                </a:lnTo>
                <a:lnTo>
                  <a:pt x="4392" y="10901"/>
                </a:lnTo>
                <a:lnTo>
                  <a:pt x="4300" y="10871"/>
                </a:lnTo>
                <a:lnTo>
                  <a:pt x="4207" y="10901"/>
                </a:lnTo>
                <a:lnTo>
                  <a:pt x="4115" y="10963"/>
                </a:lnTo>
                <a:lnTo>
                  <a:pt x="4054" y="11024"/>
                </a:lnTo>
                <a:lnTo>
                  <a:pt x="3870" y="11024"/>
                </a:lnTo>
                <a:lnTo>
                  <a:pt x="3747" y="11086"/>
                </a:lnTo>
                <a:lnTo>
                  <a:pt x="3501" y="10994"/>
                </a:lnTo>
                <a:lnTo>
                  <a:pt x="3286" y="10994"/>
                </a:lnTo>
                <a:lnTo>
                  <a:pt x="3256" y="11055"/>
                </a:lnTo>
                <a:lnTo>
                  <a:pt x="3041" y="11024"/>
                </a:lnTo>
                <a:lnTo>
                  <a:pt x="2856" y="11208"/>
                </a:lnTo>
                <a:lnTo>
                  <a:pt x="2734" y="11239"/>
                </a:lnTo>
                <a:lnTo>
                  <a:pt x="2672" y="11362"/>
                </a:lnTo>
                <a:lnTo>
                  <a:pt x="2580" y="11331"/>
                </a:lnTo>
                <a:lnTo>
                  <a:pt x="2488" y="11362"/>
                </a:lnTo>
                <a:lnTo>
                  <a:pt x="2089" y="11178"/>
                </a:lnTo>
                <a:lnTo>
                  <a:pt x="1997" y="11208"/>
                </a:lnTo>
                <a:lnTo>
                  <a:pt x="1997" y="11024"/>
                </a:lnTo>
                <a:lnTo>
                  <a:pt x="1843" y="10932"/>
                </a:lnTo>
                <a:lnTo>
                  <a:pt x="1720" y="10994"/>
                </a:lnTo>
                <a:lnTo>
                  <a:pt x="1659" y="10963"/>
                </a:lnTo>
                <a:lnTo>
                  <a:pt x="1720" y="10901"/>
                </a:lnTo>
                <a:lnTo>
                  <a:pt x="1690" y="10748"/>
                </a:lnTo>
                <a:lnTo>
                  <a:pt x="1475" y="10717"/>
                </a:lnTo>
                <a:lnTo>
                  <a:pt x="1352" y="10840"/>
                </a:lnTo>
                <a:lnTo>
                  <a:pt x="1352" y="10994"/>
                </a:lnTo>
                <a:lnTo>
                  <a:pt x="1260" y="10901"/>
                </a:lnTo>
                <a:lnTo>
                  <a:pt x="1260" y="10717"/>
                </a:lnTo>
                <a:lnTo>
                  <a:pt x="1321" y="10594"/>
                </a:lnTo>
                <a:lnTo>
                  <a:pt x="1260" y="10379"/>
                </a:lnTo>
                <a:lnTo>
                  <a:pt x="1383" y="10195"/>
                </a:lnTo>
                <a:lnTo>
                  <a:pt x="1229" y="9950"/>
                </a:lnTo>
                <a:lnTo>
                  <a:pt x="1075" y="9796"/>
                </a:lnTo>
                <a:lnTo>
                  <a:pt x="953" y="9581"/>
                </a:lnTo>
                <a:lnTo>
                  <a:pt x="953" y="9366"/>
                </a:lnTo>
                <a:lnTo>
                  <a:pt x="1045" y="9305"/>
                </a:lnTo>
                <a:lnTo>
                  <a:pt x="1137" y="9366"/>
                </a:lnTo>
                <a:lnTo>
                  <a:pt x="1198" y="9366"/>
                </a:lnTo>
                <a:lnTo>
                  <a:pt x="1321" y="9274"/>
                </a:lnTo>
                <a:lnTo>
                  <a:pt x="1352" y="9028"/>
                </a:lnTo>
                <a:lnTo>
                  <a:pt x="1260" y="8752"/>
                </a:lnTo>
                <a:lnTo>
                  <a:pt x="1260" y="8629"/>
                </a:lnTo>
                <a:lnTo>
                  <a:pt x="1014" y="8230"/>
                </a:lnTo>
                <a:lnTo>
                  <a:pt x="1014" y="8046"/>
                </a:lnTo>
                <a:lnTo>
                  <a:pt x="799" y="7739"/>
                </a:lnTo>
                <a:lnTo>
                  <a:pt x="676" y="7278"/>
                </a:lnTo>
                <a:lnTo>
                  <a:pt x="523" y="6818"/>
                </a:lnTo>
                <a:lnTo>
                  <a:pt x="523" y="6572"/>
                </a:lnTo>
                <a:lnTo>
                  <a:pt x="339" y="6081"/>
                </a:lnTo>
                <a:lnTo>
                  <a:pt x="62" y="5866"/>
                </a:lnTo>
                <a:lnTo>
                  <a:pt x="31" y="5620"/>
                </a:lnTo>
                <a:close/>
                <a:moveTo>
                  <a:pt x="8813" y="7247"/>
                </a:moveTo>
                <a:lnTo>
                  <a:pt x="8936" y="7340"/>
                </a:lnTo>
                <a:lnTo>
                  <a:pt x="9028" y="7462"/>
                </a:lnTo>
                <a:lnTo>
                  <a:pt x="9213" y="7524"/>
                </a:lnTo>
                <a:lnTo>
                  <a:pt x="9366" y="7524"/>
                </a:lnTo>
                <a:lnTo>
                  <a:pt x="9397" y="7462"/>
                </a:lnTo>
                <a:lnTo>
                  <a:pt x="9458" y="7370"/>
                </a:lnTo>
                <a:lnTo>
                  <a:pt x="9550" y="7186"/>
                </a:lnTo>
                <a:lnTo>
                  <a:pt x="9673" y="7155"/>
                </a:lnTo>
                <a:lnTo>
                  <a:pt x="9796" y="7063"/>
                </a:lnTo>
                <a:lnTo>
                  <a:pt x="9919" y="7032"/>
                </a:lnTo>
                <a:lnTo>
                  <a:pt x="10042" y="7063"/>
                </a:lnTo>
                <a:lnTo>
                  <a:pt x="10164" y="6971"/>
                </a:lnTo>
                <a:lnTo>
                  <a:pt x="10226" y="6848"/>
                </a:lnTo>
                <a:lnTo>
                  <a:pt x="10164" y="6787"/>
                </a:lnTo>
                <a:lnTo>
                  <a:pt x="10164" y="6695"/>
                </a:lnTo>
                <a:lnTo>
                  <a:pt x="10287" y="6603"/>
                </a:lnTo>
                <a:lnTo>
                  <a:pt x="10441" y="6480"/>
                </a:lnTo>
                <a:lnTo>
                  <a:pt x="10441" y="6265"/>
                </a:lnTo>
                <a:lnTo>
                  <a:pt x="10318" y="5958"/>
                </a:lnTo>
                <a:lnTo>
                  <a:pt x="10134" y="5835"/>
                </a:lnTo>
                <a:lnTo>
                  <a:pt x="10011" y="5866"/>
                </a:lnTo>
                <a:lnTo>
                  <a:pt x="9888" y="5774"/>
                </a:lnTo>
                <a:lnTo>
                  <a:pt x="9827" y="5804"/>
                </a:lnTo>
                <a:lnTo>
                  <a:pt x="9765" y="5743"/>
                </a:lnTo>
                <a:lnTo>
                  <a:pt x="9642" y="5743"/>
                </a:lnTo>
                <a:lnTo>
                  <a:pt x="9612" y="5835"/>
                </a:lnTo>
                <a:lnTo>
                  <a:pt x="9520" y="5896"/>
                </a:lnTo>
                <a:lnTo>
                  <a:pt x="9427" y="5958"/>
                </a:lnTo>
                <a:lnTo>
                  <a:pt x="9120" y="6019"/>
                </a:lnTo>
                <a:lnTo>
                  <a:pt x="8936" y="6173"/>
                </a:lnTo>
                <a:lnTo>
                  <a:pt x="8875" y="6388"/>
                </a:lnTo>
                <a:lnTo>
                  <a:pt x="8660" y="6572"/>
                </a:lnTo>
                <a:lnTo>
                  <a:pt x="8537" y="6633"/>
                </a:lnTo>
                <a:lnTo>
                  <a:pt x="8598" y="6787"/>
                </a:lnTo>
                <a:lnTo>
                  <a:pt x="8721" y="6910"/>
                </a:lnTo>
                <a:lnTo>
                  <a:pt x="8721" y="6971"/>
                </a:lnTo>
                <a:lnTo>
                  <a:pt x="8813" y="7094"/>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7"/>
          <p:cNvSpPr/>
          <p:nvPr/>
        </p:nvSpPr>
        <p:spPr>
          <a:xfrm>
            <a:off x="5133101" y="3557085"/>
            <a:ext cx="54935" cy="49887"/>
          </a:xfrm>
          <a:custGeom>
            <a:avLst/>
            <a:gdLst/>
            <a:ahLst/>
            <a:cxnLst/>
            <a:rect l="l" t="t" r="r" b="b"/>
            <a:pathLst>
              <a:path w="1904" h="1782" extrusionOk="0">
                <a:moveTo>
                  <a:pt x="276" y="1505"/>
                </a:moveTo>
                <a:lnTo>
                  <a:pt x="276" y="1321"/>
                </a:lnTo>
                <a:lnTo>
                  <a:pt x="184" y="1229"/>
                </a:lnTo>
                <a:lnTo>
                  <a:pt x="154" y="1137"/>
                </a:lnTo>
                <a:lnTo>
                  <a:pt x="61" y="1045"/>
                </a:lnTo>
                <a:lnTo>
                  <a:pt x="0" y="891"/>
                </a:lnTo>
                <a:lnTo>
                  <a:pt x="92" y="799"/>
                </a:lnTo>
                <a:lnTo>
                  <a:pt x="307" y="646"/>
                </a:lnTo>
                <a:lnTo>
                  <a:pt x="399" y="431"/>
                </a:lnTo>
                <a:lnTo>
                  <a:pt x="583" y="246"/>
                </a:lnTo>
                <a:lnTo>
                  <a:pt x="890" y="216"/>
                </a:lnTo>
                <a:lnTo>
                  <a:pt x="952" y="124"/>
                </a:lnTo>
                <a:lnTo>
                  <a:pt x="1044" y="62"/>
                </a:lnTo>
                <a:lnTo>
                  <a:pt x="1075" y="1"/>
                </a:lnTo>
                <a:lnTo>
                  <a:pt x="1198" y="1"/>
                </a:lnTo>
                <a:lnTo>
                  <a:pt x="1290" y="62"/>
                </a:lnTo>
                <a:lnTo>
                  <a:pt x="1320" y="32"/>
                </a:lnTo>
                <a:lnTo>
                  <a:pt x="1443" y="124"/>
                </a:lnTo>
                <a:lnTo>
                  <a:pt x="1566" y="62"/>
                </a:lnTo>
                <a:lnTo>
                  <a:pt x="1750" y="216"/>
                </a:lnTo>
                <a:lnTo>
                  <a:pt x="1904" y="523"/>
                </a:lnTo>
                <a:lnTo>
                  <a:pt x="1904" y="738"/>
                </a:lnTo>
                <a:lnTo>
                  <a:pt x="1750" y="861"/>
                </a:lnTo>
                <a:lnTo>
                  <a:pt x="1597" y="922"/>
                </a:lnTo>
                <a:lnTo>
                  <a:pt x="1627" y="1045"/>
                </a:lnTo>
                <a:lnTo>
                  <a:pt x="1689" y="1106"/>
                </a:lnTo>
                <a:lnTo>
                  <a:pt x="1658" y="1229"/>
                </a:lnTo>
                <a:lnTo>
                  <a:pt x="1505" y="1321"/>
                </a:lnTo>
                <a:lnTo>
                  <a:pt x="1412" y="1290"/>
                </a:lnTo>
                <a:lnTo>
                  <a:pt x="1259" y="1321"/>
                </a:lnTo>
                <a:lnTo>
                  <a:pt x="1136" y="1383"/>
                </a:lnTo>
                <a:lnTo>
                  <a:pt x="1013" y="1444"/>
                </a:lnTo>
                <a:lnTo>
                  <a:pt x="921" y="1628"/>
                </a:lnTo>
                <a:lnTo>
                  <a:pt x="890" y="1720"/>
                </a:lnTo>
                <a:lnTo>
                  <a:pt x="829" y="1782"/>
                </a:lnTo>
                <a:lnTo>
                  <a:pt x="676" y="1782"/>
                </a:lnTo>
                <a:lnTo>
                  <a:pt x="491" y="1720"/>
                </a:lnTo>
                <a:lnTo>
                  <a:pt x="399" y="159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7"/>
          <p:cNvSpPr/>
          <p:nvPr/>
        </p:nvSpPr>
        <p:spPr>
          <a:xfrm>
            <a:off x="7188759" y="3117806"/>
            <a:ext cx="976822" cy="1023300"/>
          </a:xfrm>
          <a:custGeom>
            <a:avLst/>
            <a:gdLst/>
            <a:ahLst/>
            <a:cxnLst/>
            <a:rect l="l" t="t" r="r" b="b"/>
            <a:pathLst>
              <a:path w="33562" h="36019" extrusionOk="0">
                <a:moveTo>
                  <a:pt x="33193" y="17196"/>
                </a:moveTo>
                <a:lnTo>
                  <a:pt x="33255" y="16889"/>
                </a:lnTo>
                <a:lnTo>
                  <a:pt x="33285" y="17073"/>
                </a:lnTo>
                <a:close/>
                <a:moveTo>
                  <a:pt x="33285" y="15139"/>
                </a:moveTo>
                <a:lnTo>
                  <a:pt x="33193" y="14893"/>
                </a:lnTo>
                <a:lnTo>
                  <a:pt x="33224" y="14709"/>
                </a:lnTo>
                <a:lnTo>
                  <a:pt x="33224" y="14555"/>
                </a:lnTo>
                <a:lnTo>
                  <a:pt x="33378" y="14402"/>
                </a:lnTo>
                <a:lnTo>
                  <a:pt x="33470" y="14218"/>
                </a:lnTo>
                <a:lnTo>
                  <a:pt x="33408" y="14095"/>
                </a:lnTo>
                <a:lnTo>
                  <a:pt x="33470" y="13972"/>
                </a:lnTo>
                <a:lnTo>
                  <a:pt x="33531" y="13972"/>
                </a:lnTo>
                <a:lnTo>
                  <a:pt x="33562" y="14156"/>
                </a:lnTo>
                <a:lnTo>
                  <a:pt x="33531" y="14402"/>
                </a:lnTo>
                <a:lnTo>
                  <a:pt x="33347" y="14648"/>
                </a:lnTo>
                <a:lnTo>
                  <a:pt x="33316" y="14985"/>
                </a:lnTo>
                <a:lnTo>
                  <a:pt x="33347" y="15139"/>
                </a:lnTo>
                <a:lnTo>
                  <a:pt x="33255" y="15108"/>
                </a:lnTo>
                <a:close/>
                <a:moveTo>
                  <a:pt x="31904" y="12682"/>
                </a:moveTo>
                <a:lnTo>
                  <a:pt x="32026" y="12867"/>
                </a:lnTo>
                <a:lnTo>
                  <a:pt x="32119" y="13020"/>
                </a:lnTo>
                <a:lnTo>
                  <a:pt x="32149" y="12867"/>
                </a:lnTo>
                <a:lnTo>
                  <a:pt x="32088" y="12805"/>
                </a:lnTo>
                <a:lnTo>
                  <a:pt x="32088" y="12682"/>
                </a:lnTo>
                <a:lnTo>
                  <a:pt x="31996" y="12682"/>
                </a:lnTo>
                <a:lnTo>
                  <a:pt x="31904" y="12652"/>
                </a:lnTo>
                <a:lnTo>
                  <a:pt x="31873" y="12682"/>
                </a:lnTo>
                <a:close/>
                <a:moveTo>
                  <a:pt x="31689" y="11516"/>
                </a:moveTo>
                <a:lnTo>
                  <a:pt x="31689" y="11423"/>
                </a:lnTo>
                <a:lnTo>
                  <a:pt x="31597" y="11485"/>
                </a:lnTo>
                <a:lnTo>
                  <a:pt x="31689" y="11516"/>
                </a:lnTo>
                <a:close/>
                <a:moveTo>
                  <a:pt x="28526" y="7862"/>
                </a:moveTo>
                <a:lnTo>
                  <a:pt x="28587" y="7708"/>
                </a:lnTo>
                <a:lnTo>
                  <a:pt x="28465" y="7585"/>
                </a:lnTo>
                <a:lnTo>
                  <a:pt x="28587" y="7554"/>
                </a:lnTo>
                <a:lnTo>
                  <a:pt x="28649" y="7524"/>
                </a:lnTo>
                <a:lnTo>
                  <a:pt x="28679" y="7769"/>
                </a:lnTo>
                <a:lnTo>
                  <a:pt x="28618" y="7954"/>
                </a:lnTo>
                <a:close/>
                <a:moveTo>
                  <a:pt x="25824" y="1"/>
                </a:moveTo>
                <a:lnTo>
                  <a:pt x="25855" y="124"/>
                </a:lnTo>
                <a:lnTo>
                  <a:pt x="25947" y="32"/>
                </a:lnTo>
                <a:lnTo>
                  <a:pt x="25824" y="32"/>
                </a:lnTo>
                <a:close/>
                <a:moveTo>
                  <a:pt x="25701" y="431"/>
                </a:moveTo>
                <a:lnTo>
                  <a:pt x="25701" y="646"/>
                </a:lnTo>
                <a:lnTo>
                  <a:pt x="25762" y="584"/>
                </a:lnTo>
                <a:lnTo>
                  <a:pt x="25855" y="584"/>
                </a:lnTo>
                <a:lnTo>
                  <a:pt x="25793" y="461"/>
                </a:lnTo>
                <a:lnTo>
                  <a:pt x="25701" y="461"/>
                </a:lnTo>
                <a:close/>
                <a:moveTo>
                  <a:pt x="23030" y="6388"/>
                </a:moveTo>
                <a:lnTo>
                  <a:pt x="23091" y="6449"/>
                </a:lnTo>
                <a:lnTo>
                  <a:pt x="23152" y="6418"/>
                </a:lnTo>
                <a:lnTo>
                  <a:pt x="23152" y="6326"/>
                </a:lnTo>
                <a:lnTo>
                  <a:pt x="23030" y="6388"/>
                </a:lnTo>
                <a:close/>
                <a:moveTo>
                  <a:pt x="22845" y="6019"/>
                </a:moveTo>
                <a:lnTo>
                  <a:pt x="22907" y="6111"/>
                </a:lnTo>
                <a:lnTo>
                  <a:pt x="22999" y="6081"/>
                </a:lnTo>
                <a:lnTo>
                  <a:pt x="23122" y="5927"/>
                </a:lnTo>
                <a:lnTo>
                  <a:pt x="23275" y="5927"/>
                </a:lnTo>
                <a:lnTo>
                  <a:pt x="23275" y="5866"/>
                </a:lnTo>
                <a:lnTo>
                  <a:pt x="23060" y="5804"/>
                </a:lnTo>
                <a:lnTo>
                  <a:pt x="22876" y="5927"/>
                </a:lnTo>
                <a:cubicBezTo>
                  <a:pt x="22876" y="5927"/>
                  <a:pt x="22815" y="6019"/>
                  <a:pt x="22845" y="6019"/>
                </a:cubicBezTo>
                <a:close/>
                <a:moveTo>
                  <a:pt x="21157" y="5221"/>
                </a:moveTo>
                <a:lnTo>
                  <a:pt x="21095" y="5129"/>
                </a:lnTo>
                <a:lnTo>
                  <a:pt x="21157" y="4975"/>
                </a:lnTo>
                <a:lnTo>
                  <a:pt x="21249" y="5098"/>
                </a:lnTo>
                <a:close/>
                <a:moveTo>
                  <a:pt x="20604" y="3471"/>
                </a:moveTo>
                <a:lnTo>
                  <a:pt x="20604" y="3378"/>
                </a:lnTo>
                <a:lnTo>
                  <a:pt x="20542" y="3409"/>
                </a:lnTo>
                <a:lnTo>
                  <a:pt x="20542" y="3317"/>
                </a:lnTo>
                <a:lnTo>
                  <a:pt x="20635" y="3225"/>
                </a:lnTo>
                <a:lnTo>
                  <a:pt x="20727" y="3348"/>
                </a:lnTo>
                <a:lnTo>
                  <a:pt x="20635" y="3471"/>
                </a:lnTo>
                <a:close/>
                <a:moveTo>
                  <a:pt x="20819" y="3655"/>
                </a:moveTo>
                <a:lnTo>
                  <a:pt x="20727" y="3716"/>
                </a:lnTo>
                <a:lnTo>
                  <a:pt x="20788" y="3716"/>
                </a:lnTo>
                <a:lnTo>
                  <a:pt x="20942" y="3686"/>
                </a:lnTo>
                <a:lnTo>
                  <a:pt x="21157" y="3716"/>
                </a:lnTo>
                <a:lnTo>
                  <a:pt x="21187" y="3593"/>
                </a:lnTo>
                <a:lnTo>
                  <a:pt x="21126" y="3563"/>
                </a:lnTo>
                <a:lnTo>
                  <a:pt x="21064" y="3563"/>
                </a:lnTo>
                <a:lnTo>
                  <a:pt x="21034" y="3501"/>
                </a:lnTo>
                <a:lnTo>
                  <a:pt x="21157" y="3378"/>
                </a:lnTo>
                <a:lnTo>
                  <a:pt x="21157" y="3348"/>
                </a:lnTo>
                <a:lnTo>
                  <a:pt x="21034" y="3378"/>
                </a:lnTo>
                <a:lnTo>
                  <a:pt x="21034" y="3256"/>
                </a:lnTo>
                <a:lnTo>
                  <a:pt x="20942" y="3317"/>
                </a:lnTo>
                <a:lnTo>
                  <a:pt x="20911" y="3378"/>
                </a:lnTo>
                <a:lnTo>
                  <a:pt x="20788" y="3378"/>
                </a:lnTo>
                <a:lnTo>
                  <a:pt x="20819" y="3409"/>
                </a:lnTo>
                <a:lnTo>
                  <a:pt x="20788" y="3440"/>
                </a:lnTo>
                <a:lnTo>
                  <a:pt x="20849" y="3624"/>
                </a:lnTo>
                <a:close/>
                <a:moveTo>
                  <a:pt x="20942" y="1106"/>
                </a:moveTo>
                <a:lnTo>
                  <a:pt x="21064" y="1168"/>
                </a:lnTo>
                <a:lnTo>
                  <a:pt x="21095" y="1045"/>
                </a:lnTo>
                <a:lnTo>
                  <a:pt x="21218" y="922"/>
                </a:lnTo>
                <a:lnTo>
                  <a:pt x="21157" y="830"/>
                </a:lnTo>
                <a:lnTo>
                  <a:pt x="21003" y="1014"/>
                </a:lnTo>
                <a:close/>
                <a:moveTo>
                  <a:pt x="20757" y="1260"/>
                </a:moveTo>
                <a:lnTo>
                  <a:pt x="20849" y="1290"/>
                </a:lnTo>
                <a:lnTo>
                  <a:pt x="20849" y="1229"/>
                </a:lnTo>
                <a:lnTo>
                  <a:pt x="20788" y="1260"/>
                </a:lnTo>
                <a:close/>
                <a:moveTo>
                  <a:pt x="20635" y="1321"/>
                </a:moveTo>
                <a:lnTo>
                  <a:pt x="20696" y="1383"/>
                </a:lnTo>
                <a:lnTo>
                  <a:pt x="20727" y="1321"/>
                </a:lnTo>
                <a:close/>
                <a:moveTo>
                  <a:pt x="20327" y="1475"/>
                </a:moveTo>
                <a:lnTo>
                  <a:pt x="20420" y="1475"/>
                </a:lnTo>
                <a:lnTo>
                  <a:pt x="20420" y="1383"/>
                </a:lnTo>
                <a:lnTo>
                  <a:pt x="20327" y="1475"/>
                </a:lnTo>
                <a:close/>
                <a:moveTo>
                  <a:pt x="20143" y="1720"/>
                </a:moveTo>
                <a:lnTo>
                  <a:pt x="20143" y="1628"/>
                </a:lnTo>
                <a:lnTo>
                  <a:pt x="20297" y="1536"/>
                </a:lnTo>
                <a:lnTo>
                  <a:pt x="20420" y="1536"/>
                </a:lnTo>
                <a:lnTo>
                  <a:pt x="20358" y="1628"/>
                </a:lnTo>
                <a:lnTo>
                  <a:pt x="20235" y="1628"/>
                </a:lnTo>
                <a:lnTo>
                  <a:pt x="20143" y="1720"/>
                </a:lnTo>
                <a:close/>
                <a:moveTo>
                  <a:pt x="19867" y="1782"/>
                </a:moveTo>
                <a:lnTo>
                  <a:pt x="19928" y="1812"/>
                </a:lnTo>
                <a:lnTo>
                  <a:pt x="20082" y="1751"/>
                </a:lnTo>
                <a:lnTo>
                  <a:pt x="20082" y="1720"/>
                </a:lnTo>
                <a:lnTo>
                  <a:pt x="19867" y="1782"/>
                </a:lnTo>
                <a:close/>
                <a:moveTo>
                  <a:pt x="17748" y="1106"/>
                </a:moveTo>
                <a:lnTo>
                  <a:pt x="17656" y="953"/>
                </a:lnTo>
                <a:lnTo>
                  <a:pt x="17687" y="830"/>
                </a:lnTo>
                <a:lnTo>
                  <a:pt x="17840" y="799"/>
                </a:lnTo>
                <a:lnTo>
                  <a:pt x="17779" y="953"/>
                </a:lnTo>
                <a:lnTo>
                  <a:pt x="17779" y="1106"/>
                </a:lnTo>
                <a:close/>
                <a:moveTo>
                  <a:pt x="15937" y="1014"/>
                </a:moveTo>
                <a:lnTo>
                  <a:pt x="15937" y="1229"/>
                </a:lnTo>
                <a:lnTo>
                  <a:pt x="16090" y="1383"/>
                </a:lnTo>
                <a:lnTo>
                  <a:pt x="16213" y="1536"/>
                </a:lnTo>
                <a:lnTo>
                  <a:pt x="16428" y="1628"/>
                </a:lnTo>
                <a:lnTo>
                  <a:pt x="16704" y="1321"/>
                </a:lnTo>
                <a:lnTo>
                  <a:pt x="16796" y="1321"/>
                </a:lnTo>
                <a:lnTo>
                  <a:pt x="16796" y="1229"/>
                </a:lnTo>
                <a:lnTo>
                  <a:pt x="16858" y="1168"/>
                </a:lnTo>
                <a:lnTo>
                  <a:pt x="16796" y="1106"/>
                </a:lnTo>
                <a:lnTo>
                  <a:pt x="16735" y="1014"/>
                </a:lnTo>
                <a:lnTo>
                  <a:pt x="16673" y="1014"/>
                </a:lnTo>
                <a:lnTo>
                  <a:pt x="16581" y="1076"/>
                </a:lnTo>
                <a:lnTo>
                  <a:pt x="16366" y="1076"/>
                </a:lnTo>
                <a:lnTo>
                  <a:pt x="16274" y="1168"/>
                </a:lnTo>
                <a:lnTo>
                  <a:pt x="16151" y="1137"/>
                </a:lnTo>
                <a:lnTo>
                  <a:pt x="16151" y="1076"/>
                </a:lnTo>
                <a:lnTo>
                  <a:pt x="16029" y="1076"/>
                </a:lnTo>
                <a:lnTo>
                  <a:pt x="15937" y="983"/>
                </a:lnTo>
                <a:lnTo>
                  <a:pt x="15906" y="983"/>
                </a:lnTo>
                <a:lnTo>
                  <a:pt x="15906" y="1014"/>
                </a:lnTo>
                <a:close/>
                <a:moveTo>
                  <a:pt x="15875" y="1076"/>
                </a:moveTo>
                <a:lnTo>
                  <a:pt x="15937" y="1352"/>
                </a:lnTo>
                <a:lnTo>
                  <a:pt x="16090" y="1413"/>
                </a:lnTo>
                <a:lnTo>
                  <a:pt x="16090" y="1444"/>
                </a:lnTo>
                <a:lnTo>
                  <a:pt x="15906" y="1413"/>
                </a:lnTo>
                <a:lnTo>
                  <a:pt x="15844" y="1413"/>
                </a:lnTo>
                <a:lnTo>
                  <a:pt x="15660" y="1352"/>
                </a:lnTo>
                <a:lnTo>
                  <a:pt x="15660" y="1260"/>
                </a:lnTo>
                <a:lnTo>
                  <a:pt x="15722" y="1260"/>
                </a:lnTo>
                <a:lnTo>
                  <a:pt x="15814" y="1290"/>
                </a:lnTo>
                <a:lnTo>
                  <a:pt x="15814" y="1260"/>
                </a:lnTo>
                <a:lnTo>
                  <a:pt x="15752" y="1260"/>
                </a:lnTo>
                <a:lnTo>
                  <a:pt x="15752" y="1168"/>
                </a:lnTo>
                <a:lnTo>
                  <a:pt x="15752" y="1137"/>
                </a:lnTo>
                <a:lnTo>
                  <a:pt x="15875" y="1076"/>
                </a:lnTo>
                <a:close/>
                <a:moveTo>
                  <a:pt x="10594" y="4607"/>
                </a:moveTo>
                <a:lnTo>
                  <a:pt x="10655" y="4699"/>
                </a:lnTo>
                <a:lnTo>
                  <a:pt x="10809" y="4668"/>
                </a:lnTo>
                <a:lnTo>
                  <a:pt x="10686" y="4515"/>
                </a:lnTo>
                <a:close/>
                <a:moveTo>
                  <a:pt x="10655" y="5190"/>
                </a:moveTo>
                <a:lnTo>
                  <a:pt x="10655" y="5006"/>
                </a:lnTo>
                <a:lnTo>
                  <a:pt x="10563" y="4883"/>
                </a:lnTo>
                <a:lnTo>
                  <a:pt x="10563" y="5129"/>
                </a:lnTo>
                <a:close/>
                <a:moveTo>
                  <a:pt x="11331" y="3962"/>
                </a:moveTo>
                <a:lnTo>
                  <a:pt x="11238" y="3962"/>
                </a:lnTo>
                <a:lnTo>
                  <a:pt x="11300" y="3870"/>
                </a:lnTo>
                <a:lnTo>
                  <a:pt x="11361" y="3870"/>
                </a:lnTo>
                <a:lnTo>
                  <a:pt x="11361" y="3962"/>
                </a:lnTo>
                <a:close/>
                <a:moveTo>
                  <a:pt x="2579" y="9642"/>
                </a:moveTo>
                <a:lnTo>
                  <a:pt x="2518" y="9550"/>
                </a:lnTo>
                <a:lnTo>
                  <a:pt x="2672" y="9335"/>
                </a:lnTo>
                <a:lnTo>
                  <a:pt x="2672" y="9520"/>
                </a:lnTo>
                <a:lnTo>
                  <a:pt x="2579" y="9642"/>
                </a:lnTo>
                <a:close/>
                <a:moveTo>
                  <a:pt x="123" y="13941"/>
                </a:moveTo>
                <a:lnTo>
                  <a:pt x="184" y="13573"/>
                </a:lnTo>
                <a:lnTo>
                  <a:pt x="184" y="13818"/>
                </a:lnTo>
                <a:cubicBezTo>
                  <a:pt x="184" y="13818"/>
                  <a:pt x="123" y="13941"/>
                  <a:pt x="123" y="13941"/>
                </a:cubicBezTo>
                <a:close/>
                <a:moveTo>
                  <a:pt x="123" y="14586"/>
                </a:moveTo>
                <a:lnTo>
                  <a:pt x="0" y="14248"/>
                </a:lnTo>
                <a:lnTo>
                  <a:pt x="92" y="14064"/>
                </a:lnTo>
                <a:lnTo>
                  <a:pt x="184" y="14340"/>
                </a:lnTo>
                <a:close/>
                <a:moveTo>
                  <a:pt x="18424" y="25302"/>
                </a:moveTo>
                <a:lnTo>
                  <a:pt x="18393" y="25425"/>
                </a:lnTo>
                <a:lnTo>
                  <a:pt x="18454" y="25517"/>
                </a:lnTo>
                <a:lnTo>
                  <a:pt x="18547" y="25517"/>
                </a:lnTo>
                <a:lnTo>
                  <a:pt x="18485" y="25579"/>
                </a:lnTo>
                <a:lnTo>
                  <a:pt x="18639" y="25579"/>
                </a:lnTo>
                <a:lnTo>
                  <a:pt x="18731" y="25517"/>
                </a:lnTo>
                <a:lnTo>
                  <a:pt x="18823" y="25579"/>
                </a:lnTo>
                <a:lnTo>
                  <a:pt x="18731" y="25671"/>
                </a:lnTo>
                <a:lnTo>
                  <a:pt x="18424" y="25640"/>
                </a:lnTo>
                <a:lnTo>
                  <a:pt x="18362" y="25732"/>
                </a:lnTo>
                <a:lnTo>
                  <a:pt x="18301" y="25732"/>
                </a:lnTo>
                <a:lnTo>
                  <a:pt x="18301" y="25763"/>
                </a:lnTo>
                <a:lnTo>
                  <a:pt x="18209" y="25763"/>
                </a:lnTo>
                <a:lnTo>
                  <a:pt x="18147" y="25671"/>
                </a:lnTo>
                <a:lnTo>
                  <a:pt x="18055" y="25732"/>
                </a:lnTo>
                <a:lnTo>
                  <a:pt x="17902" y="25702"/>
                </a:lnTo>
                <a:lnTo>
                  <a:pt x="17840" y="25702"/>
                </a:lnTo>
                <a:lnTo>
                  <a:pt x="17656" y="25702"/>
                </a:lnTo>
                <a:lnTo>
                  <a:pt x="17533" y="25609"/>
                </a:lnTo>
                <a:lnTo>
                  <a:pt x="17533" y="25517"/>
                </a:lnTo>
                <a:lnTo>
                  <a:pt x="17717" y="25425"/>
                </a:lnTo>
                <a:lnTo>
                  <a:pt x="18147" y="25302"/>
                </a:lnTo>
                <a:lnTo>
                  <a:pt x="18301" y="25302"/>
                </a:lnTo>
                <a:lnTo>
                  <a:pt x="18424" y="25241"/>
                </a:lnTo>
                <a:close/>
                <a:moveTo>
                  <a:pt x="23797" y="29202"/>
                </a:moveTo>
                <a:lnTo>
                  <a:pt x="23889" y="29171"/>
                </a:lnTo>
                <a:lnTo>
                  <a:pt x="23951" y="29263"/>
                </a:lnTo>
                <a:lnTo>
                  <a:pt x="23889" y="29325"/>
                </a:lnTo>
                <a:close/>
                <a:moveTo>
                  <a:pt x="24626" y="29785"/>
                </a:moveTo>
                <a:lnTo>
                  <a:pt x="24718" y="29847"/>
                </a:lnTo>
                <a:lnTo>
                  <a:pt x="24780" y="29755"/>
                </a:lnTo>
                <a:lnTo>
                  <a:pt x="24626" y="29755"/>
                </a:lnTo>
                <a:close/>
                <a:moveTo>
                  <a:pt x="22661" y="31966"/>
                </a:moveTo>
                <a:lnTo>
                  <a:pt x="22692" y="32088"/>
                </a:lnTo>
                <a:lnTo>
                  <a:pt x="22815" y="32119"/>
                </a:lnTo>
                <a:lnTo>
                  <a:pt x="22876" y="32058"/>
                </a:lnTo>
                <a:lnTo>
                  <a:pt x="22784" y="31966"/>
                </a:lnTo>
                <a:close/>
                <a:moveTo>
                  <a:pt x="22753" y="31659"/>
                </a:moveTo>
                <a:lnTo>
                  <a:pt x="22753" y="31781"/>
                </a:lnTo>
                <a:lnTo>
                  <a:pt x="22845" y="31781"/>
                </a:lnTo>
                <a:lnTo>
                  <a:pt x="22845" y="31628"/>
                </a:lnTo>
                <a:lnTo>
                  <a:pt x="22753" y="31689"/>
                </a:lnTo>
                <a:close/>
                <a:moveTo>
                  <a:pt x="22600" y="31873"/>
                </a:moveTo>
                <a:lnTo>
                  <a:pt x="22508" y="31812"/>
                </a:lnTo>
                <a:lnTo>
                  <a:pt x="22538" y="31659"/>
                </a:lnTo>
                <a:lnTo>
                  <a:pt x="22661" y="31597"/>
                </a:lnTo>
                <a:lnTo>
                  <a:pt x="22661" y="31751"/>
                </a:lnTo>
                <a:lnTo>
                  <a:pt x="22600" y="31873"/>
                </a:lnTo>
                <a:close/>
                <a:moveTo>
                  <a:pt x="22078" y="31259"/>
                </a:moveTo>
                <a:lnTo>
                  <a:pt x="22078" y="31137"/>
                </a:lnTo>
                <a:lnTo>
                  <a:pt x="22047" y="31014"/>
                </a:lnTo>
                <a:lnTo>
                  <a:pt x="22139" y="30860"/>
                </a:lnTo>
                <a:lnTo>
                  <a:pt x="22139" y="30737"/>
                </a:lnTo>
                <a:lnTo>
                  <a:pt x="22231" y="30584"/>
                </a:lnTo>
                <a:lnTo>
                  <a:pt x="22323" y="30522"/>
                </a:lnTo>
                <a:lnTo>
                  <a:pt x="22415" y="30584"/>
                </a:lnTo>
                <a:lnTo>
                  <a:pt x="22385" y="30829"/>
                </a:lnTo>
                <a:lnTo>
                  <a:pt x="22446" y="30952"/>
                </a:lnTo>
                <a:lnTo>
                  <a:pt x="22323" y="31106"/>
                </a:lnTo>
                <a:lnTo>
                  <a:pt x="22293" y="31229"/>
                </a:lnTo>
                <a:lnTo>
                  <a:pt x="22170" y="31321"/>
                </a:lnTo>
                <a:lnTo>
                  <a:pt x="22047" y="31259"/>
                </a:lnTo>
                <a:close/>
                <a:moveTo>
                  <a:pt x="25363" y="31659"/>
                </a:moveTo>
                <a:lnTo>
                  <a:pt x="25670" y="31536"/>
                </a:lnTo>
                <a:lnTo>
                  <a:pt x="25670" y="31413"/>
                </a:lnTo>
                <a:lnTo>
                  <a:pt x="25394" y="31137"/>
                </a:lnTo>
                <a:lnTo>
                  <a:pt x="25271" y="31167"/>
                </a:lnTo>
                <a:lnTo>
                  <a:pt x="25333" y="31321"/>
                </a:lnTo>
                <a:lnTo>
                  <a:pt x="25271" y="31474"/>
                </a:lnTo>
                <a:lnTo>
                  <a:pt x="25302" y="31566"/>
                </a:lnTo>
                <a:close/>
                <a:moveTo>
                  <a:pt x="25210" y="31873"/>
                </a:moveTo>
                <a:lnTo>
                  <a:pt x="25271" y="31966"/>
                </a:lnTo>
                <a:lnTo>
                  <a:pt x="25517" y="31966"/>
                </a:lnTo>
                <a:lnTo>
                  <a:pt x="25640" y="32027"/>
                </a:lnTo>
                <a:lnTo>
                  <a:pt x="25670" y="31935"/>
                </a:lnTo>
                <a:lnTo>
                  <a:pt x="25486" y="31781"/>
                </a:lnTo>
                <a:lnTo>
                  <a:pt x="25302" y="31781"/>
                </a:lnTo>
                <a:lnTo>
                  <a:pt x="25210" y="31843"/>
                </a:lnTo>
                <a:close/>
                <a:moveTo>
                  <a:pt x="25363" y="32242"/>
                </a:moveTo>
                <a:lnTo>
                  <a:pt x="25271" y="32150"/>
                </a:lnTo>
                <a:lnTo>
                  <a:pt x="25394" y="32119"/>
                </a:lnTo>
                <a:close/>
                <a:moveTo>
                  <a:pt x="24473" y="34913"/>
                </a:moveTo>
                <a:lnTo>
                  <a:pt x="24473" y="34760"/>
                </a:lnTo>
                <a:lnTo>
                  <a:pt x="24565" y="34852"/>
                </a:lnTo>
                <a:close/>
                <a:moveTo>
                  <a:pt x="23521" y="35896"/>
                </a:moveTo>
                <a:lnTo>
                  <a:pt x="23398" y="35835"/>
                </a:lnTo>
                <a:lnTo>
                  <a:pt x="23521" y="35650"/>
                </a:lnTo>
                <a:lnTo>
                  <a:pt x="23521" y="35497"/>
                </a:lnTo>
                <a:lnTo>
                  <a:pt x="23613" y="35466"/>
                </a:lnTo>
                <a:lnTo>
                  <a:pt x="23644" y="35558"/>
                </a:lnTo>
                <a:lnTo>
                  <a:pt x="23582" y="35650"/>
                </a:lnTo>
                <a:close/>
                <a:moveTo>
                  <a:pt x="22446" y="35804"/>
                </a:moveTo>
                <a:lnTo>
                  <a:pt x="22446" y="35620"/>
                </a:lnTo>
                <a:lnTo>
                  <a:pt x="22538" y="35527"/>
                </a:lnTo>
                <a:lnTo>
                  <a:pt x="22385" y="35466"/>
                </a:lnTo>
                <a:lnTo>
                  <a:pt x="22323" y="35251"/>
                </a:lnTo>
                <a:lnTo>
                  <a:pt x="22385" y="35190"/>
                </a:lnTo>
                <a:lnTo>
                  <a:pt x="22293" y="35098"/>
                </a:lnTo>
                <a:lnTo>
                  <a:pt x="22293" y="34637"/>
                </a:lnTo>
                <a:lnTo>
                  <a:pt x="22323" y="34576"/>
                </a:lnTo>
                <a:lnTo>
                  <a:pt x="22201" y="34453"/>
                </a:lnTo>
                <a:lnTo>
                  <a:pt x="22201" y="34176"/>
                </a:lnTo>
                <a:lnTo>
                  <a:pt x="22293" y="34023"/>
                </a:lnTo>
                <a:lnTo>
                  <a:pt x="22415" y="34176"/>
                </a:lnTo>
                <a:lnTo>
                  <a:pt x="22600" y="34176"/>
                </a:lnTo>
                <a:lnTo>
                  <a:pt x="22446" y="34023"/>
                </a:lnTo>
                <a:lnTo>
                  <a:pt x="22446" y="33931"/>
                </a:lnTo>
                <a:lnTo>
                  <a:pt x="22385" y="33869"/>
                </a:lnTo>
                <a:lnTo>
                  <a:pt x="22415" y="33624"/>
                </a:lnTo>
                <a:lnTo>
                  <a:pt x="22385" y="33347"/>
                </a:lnTo>
                <a:lnTo>
                  <a:pt x="22385" y="32979"/>
                </a:lnTo>
                <a:lnTo>
                  <a:pt x="22415" y="32764"/>
                </a:lnTo>
                <a:lnTo>
                  <a:pt x="22385" y="32457"/>
                </a:lnTo>
                <a:lnTo>
                  <a:pt x="22385" y="32303"/>
                </a:lnTo>
                <a:lnTo>
                  <a:pt x="22415" y="32242"/>
                </a:lnTo>
                <a:lnTo>
                  <a:pt x="22415" y="32058"/>
                </a:lnTo>
                <a:lnTo>
                  <a:pt x="22477" y="31996"/>
                </a:lnTo>
                <a:lnTo>
                  <a:pt x="22661" y="32088"/>
                </a:lnTo>
                <a:lnTo>
                  <a:pt x="22784" y="32181"/>
                </a:lnTo>
                <a:lnTo>
                  <a:pt x="22907" y="32273"/>
                </a:lnTo>
                <a:lnTo>
                  <a:pt x="22937" y="32181"/>
                </a:lnTo>
                <a:lnTo>
                  <a:pt x="23030" y="32088"/>
                </a:lnTo>
                <a:lnTo>
                  <a:pt x="23030" y="32334"/>
                </a:lnTo>
                <a:lnTo>
                  <a:pt x="23306" y="32518"/>
                </a:lnTo>
                <a:lnTo>
                  <a:pt x="23521" y="32703"/>
                </a:lnTo>
                <a:lnTo>
                  <a:pt x="23674" y="32825"/>
                </a:lnTo>
                <a:lnTo>
                  <a:pt x="23797" y="32733"/>
                </a:lnTo>
                <a:lnTo>
                  <a:pt x="23951" y="32733"/>
                </a:lnTo>
                <a:lnTo>
                  <a:pt x="24074" y="32856"/>
                </a:lnTo>
                <a:lnTo>
                  <a:pt x="24074" y="32703"/>
                </a:lnTo>
                <a:lnTo>
                  <a:pt x="24196" y="32641"/>
                </a:lnTo>
                <a:lnTo>
                  <a:pt x="24688" y="32672"/>
                </a:lnTo>
                <a:lnTo>
                  <a:pt x="24780" y="32610"/>
                </a:lnTo>
                <a:lnTo>
                  <a:pt x="24872" y="32518"/>
                </a:lnTo>
                <a:lnTo>
                  <a:pt x="24964" y="32518"/>
                </a:lnTo>
                <a:lnTo>
                  <a:pt x="25025" y="32549"/>
                </a:lnTo>
                <a:lnTo>
                  <a:pt x="25118" y="32426"/>
                </a:lnTo>
                <a:lnTo>
                  <a:pt x="25179" y="32426"/>
                </a:lnTo>
                <a:lnTo>
                  <a:pt x="25363" y="32549"/>
                </a:lnTo>
                <a:lnTo>
                  <a:pt x="25333" y="32703"/>
                </a:lnTo>
                <a:lnTo>
                  <a:pt x="25240" y="33132"/>
                </a:lnTo>
                <a:lnTo>
                  <a:pt x="25118" y="33286"/>
                </a:lnTo>
                <a:lnTo>
                  <a:pt x="25118" y="33593"/>
                </a:lnTo>
                <a:lnTo>
                  <a:pt x="24995" y="33777"/>
                </a:lnTo>
                <a:lnTo>
                  <a:pt x="25025" y="33992"/>
                </a:lnTo>
                <a:lnTo>
                  <a:pt x="24995" y="34054"/>
                </a:lnTo>
                <a:lnTo>
                  <a:pt x="24995" y="34207"/>
                </a:lnTo>
                <a:lnTo>
                  <a:pt x="24903" y="34391"/>
                </a:lnTo>
                <a:lnTo>
                  <a:pt x="24872" y="34269"/>
                </a:lnTo>
                <a:lnTo>
                  <a:pt x="24811" y="34023"/>
                </a:lnTo>
                <a:lnTo>
                  <a:pt x="24749" y="34176"/>
                </a:lnTo>
                <a:lnTo>
                  <a:pt x="24626" y="34269"/>
                </a:lnTo>
                <a:lnTo>
                  <a:pt x="24596" y="34606"/>
                </a:lnTo>
                <a:lnTo>
                  <a:pt x="24534" y="34698"/>
                </a:lnTo>
                <a:lnTo>
                  <a:pt x="24411" y="34698"/>
                </a:lnTo>
                <a:lnTo>
                  <a:pt x="24411" y="34883"/>
                </a:lnTo>
                <a:lnTo>
                  <a:pt x="24289" y="35036"/>
                </a:lnTo>
                <a:lnTo>
                  <a:pt x="24411" y="35098"/>
                </a:lnTo>
                <a:lnTo>
                  <a:pt x="24411" y="35220"/>
                </a:lnTo>
                <a:lnTo>
                  <a:pt x="24227" y="35466"/>
                </a:lnTo>
                <a:lnTo>
                  <a:pt x="24166" y="35466"/>
                </a:lnTo>
                <a:lnTo>
                  <a:pt x="24012" y="35527"/>
                </a:lnTo>
                <a:lnTo>
                  <a:pt x="24012" y="35282"/>
                </a:lnTo>
                <a:lnTo>
                  <a:pt x="24196" y="35343"/>
                </a:lnTo>
                <a:lnTo>
                  <a:pt x="24227" y="35220"/>
                </a:lnTo>
                <a:lnTo>
                  <a:pt x="24135" y="35128"/>
                </a:lnTo>
                <a:lnTo>
                  <a:pt x="23981" y="35159"/>
                </a:lnTo>
                <a:lnTo>
                  <a:pt x="23889" y="35313"/>
                </a:lnTo>
                <a:lnTo>
                  <a:pt x="23797" y="35282"/>
                </a:lnTo>
                <a:lnTo>
                  <a:pt x="23797" y="35098"/>
                </a:lnTo>
                <a:lnTo>
                  <a:pt x="23736" y="35282"/>
                </a:lnTo>
                <a:lnTo>
                  <a:pt x="23582" y="35374"/>
                </a:lnTo>
                <a:lnTo>
                  <a:pt x="23521" y="35466"/>
                </a:lnTo>
                <a:lnTo>
                  <a:pt x="23429" y="35374"/>
                </a:lnTo>
                <a:lnTo>
                  <a:pt x="23337" y="35650"/>
                </a:lnTo>
                <a:lnTo>
                  <a:pt x="23337" y="35773"/>
                </a:lnTo>
                <a:lnTo>
                  <a:pt x="23183" y="36019"/>
                </a:lnTo>
                <a:lnTo>
                  <a:pt x="22999" y="36019"/>
                </a:lnTo>
                <a:lnTo>
                  <a:pt x="22937" y="35865"/>
                </a:lnTo>
                <a:lnTo>
                  <a:pt x="22937" y="35742"/>
                </a:lnTo>
                <a:lnTo>
                  <a:pt x="22784" y="35927"/>
                </a:lnTo>
                <a:lnTo>
                  <a:pt x="22692" y="35804"/>
                </a:lnTo>
                <a:lnTo>
                  <a:pt x="22538" y="35835"/>
                </a:lnTo>
                <a:lnTo>
                  <a:pt x="22446" y="35804"/>
                </a:lnTo>
                <a:close/>
                <a:moveTo>
                  <a:pt x="369" y="22846"/>
                </a:moveTo>
                <a:lnTo>
                  <a:pt x="491" y="22938"/>
                </a:lnTo>
                <a:lnTo>
                  <a:pt x="614" y="22938"/>
                </a:lnTo>
                <a:lnTo>
                  <a:pt x="952" y="23307"/>
                </a:lnTo>
                <a:lnTo>
                  <a:pt x="952" y="23429"/>
                </a:lnTo>
                <a:lnTo>
                  <a:pt x="1013" y="23521"/>
                </a:lnTo>
                <a:lnTo>
                  <a:pt x="1198" y="23552"/>
                </a:lnTo>
                <a:lnTo>
                  <a:pt x="1290" y="23644"/>
                </a:lnTo>
                <a:lnTo>
                  <a:pt x="1535" y="23675"/>
                </a:lnTo>
                <a:lnTo>
                  <a:pt x="1628" y="23644"/>
                </a:lnTo>
                <a:lnTo>
                  <a:pt x="1658" y="23736"/>
                </a:lnTo>
                <a:lnTo>
                  <a:pt x="1842" y="23736"/>
                </a:lnTo>
                <a:lnTo>
                  <a:pt x="2057" y="23706"/>
                </a:lnTo>
                <a:lnTo>
                  <a:pt x="2119" y="23829"/>
                </a:lnTo>
                <a:lnTo>
                  <a:pt x="2211" y="23736"/>
                </a:lnTo>
                <a:lnTo>
                  <a:pt x="2272" y="23798"/>
                </a:lnTo>
                <a:lnTo>
                  <a:pt x="2487" y="23736"/>
                </a:lnTo>
                <a:lnTo>
                  <a:pt x="2702" y="23736"/>
                </a:lnTo>
                <a:lnTo>
                  <a:pt x="2733" y="23644"/>
                </a:lnTo>
                <a:lnTo>
                  <a:pt x="2856" y="23614"/>
                </a:lnTo>
                <a:lnTo>
                  <a:pt x="2979" y="23429"/>
                </a:lnTo>
                <a:lnTo>
                  <a:pt x="3224" y="23460"/>
                </a:lnTo>
                <a:lnTo>
                  <a:pt x="3224" y="23307"/>
                </a:lnTo>
                <a:lnTo>
                  <a:pt x="3408" y="23214"/>
                </a:lnTo>
                <a:lnTo>
                  <a:pt x="3531" y="23214"/>
                </a:lnTo>
                <a:lnTo>
                  <a:pt x="3654" y="23337"/>
                </a:lnTo>
                <a:lnTo>
                  <a:pt x="3777" y="23153"/>
                </a:lnTo>
                <a:lnTo>
                  <a:pt x="3838" y="23184"/>
                </a:lnTo>
                <a:lnTo>
                  <a:pt x="3930" y="23153"/>
                </a:lnTo>
                <a:lnTo>
                  <a:pt x="3961" y="22938"/>
                </a:lnTo>
                <a:lnTo>
                  <a:pt x="4422" y="22662"/>
                </a:lnTo>
                <a:lnTo>
                  <a:pt x="4606" y="22692"/>
                </a:lnTo>
                <a:lnTo>
                  <a:pt x="4698" y="22754"/>
                </a:lnTo>
                <a:lnTo>
                  <a:pt x="4852" y="22662"/>
                </a:lnTo>
                <a:lnTo>
                  <a:pt x="5312" y="22570"/>
                </a:lnTo>
                <a:lnTo>
                  <a:pt x="5343" y="22662"/>
                </a:lnTo>
                <a:lnTo>
                  <a:pt x="5650" y="22600"/>
                </a:lnTo>
                <a:lnTo>
                  <a:pt x="5711" y="22662"/>
                </a:lnTo>
                <a:lnTo>
                  <a:pt x="5865" y="22662"/>
                </a:lnTo>
                <a:lnTo>
                  <a:pt x="6018" y="22600"/>
                </a:lnTo>
                <a:lnTo>
                  <a:pt x="6080" y="22754"/>
                </a:lnTo>
                <a:lnTo>
                  <a:pt x="6172" y="22754"/>
                </a:lnTo>
                <a:lnTo>
                  <a:pt x="6326" y="22692"/>
                </a:lnTo>
                <a:lnTo>
                  <a:pt x="6387" y="22785"/>
                </a:lnTo>
                <a:lnTo>
                  <a:pt x="6510" y="22692"/>
                </a:lnTo>
                <a:lnTo>
                  <a:pt x="6848" y="22692"/>
                </a:lnTo>
                <a:lnTo>
                  <a:pt x="6848" y="22815"/>
                </a:lnTo>
                <a:lnTo>
                  <a:pt x="6909" y="22846"/>
                </a:lnTo>
                <a:lnTo>
                  <a:pt x="7093" y="22692"/>
                </a:lnTo>
                <a:lnTo>
                  <a:pt x="7277" y="22723"/>
                </a:lnTo>
                <a:lnTo>
                  <a:pt x="7492" y="22570"/>
                </a:lnTo>
                <a:lnTo>
                  <a:pt x="7554" y="22385"/>
                </a:lnTo>
                <a:lnTo>
                  <a:pt x="7646" y="22355"/>
                </a:lnTo>
                <a:lnTo>
                  <a:pt x="7830" y="22170"/>
                </a:lnTo>
                <a:lnTo>
                  <a:pt x="7922" y="21894"/>
                </a:lnTo>
                <a:lnTo>
                  <a:pt x="8137" y="21741"/>
                </a:lnTo>
                <a:lnTo>
                  <a:pt x="8352" y="21679"/>
                </a:lnTo>
                <a:lnTo>
                  <a:pt x="8444" y="21710"/>
                </a:lnTo>
                <a:lnTo>
                  <a:pt x="8782" y="21587"/>
                </a:lnTo>
                <a:lnTo>
                  <a:pt x="9243" y="21341"/>
                </a:lnTo>
                <a:lnTo>
                  <a:pt x="9488" y="21096"/>
                </a:lnTo>
                <a:lnTo>
                  <a:pt x="9611" y="21034"/>
                </a:lnTo>
                <a:lnTo>
                  <a:pt x="9734" y="21034"/>
                </a:lnTo>
                <a:lnTo>
                  <a:pt x="9887" y="21034"/>
                </a:lnTo>
                <a:lnTo>
                  <a:pt x="10133" y="21126"/>
                </a:lnTo>
                <a:lnTo>
                  <a:pt x="10348" y="21126"/>
                </a:lnTo>
                <a:lnTo>
                  <a:pt x="10502" y="21096"/>
                </a:lnTo>
                <a:lnTo>
                  <a:pt x="10839" y="21096"/>
                </a:lnTo>
                <a:lnTo>
                  <a:pt x="11300" y="20942"/>
                </a:lnTo>
                <a:lnTo>
                  <a:pt x="11576" y="20881"/>
                </a:lnTo>
                <a:lnTo>
                  <a:pt x="11760" y="20727"/>
                </a:lnTo>
                <a:lnTo>
                  <a:pt x="11883" y="20727"/>
                </a:lnTo>
                <a:lnTo>
                  <a:pt x="12098" y="20574"/>
                </a:lnTo>
                <a:lnTo>
                  <a:pt x="12436" y="20543"/>
                </a:lnTo>
                <a:lnTo>
                  <a:pt x="13357" y="20482"/>
                </a:lnTo>
                <a:lnTo>
                  <a:pt x="13634" y="20543"/>
                </a:lnTo>
                <a:lnTo>
                  <a:pt x="13848" y="20543"/>
                </a:lnTo>
                <a:lnTo>
                  <a:pt x="14094" y="20451"/>
                </a:lnTo>
                <a:lnTo>
                  <a:pt x="14309" y="20482"/>
                </a:lnTo>
                <a:lnTo>
                  <a:pt x="14555" y="20727"/>
                </a:lnTo>
                <a:lnTo>
                  <a:pt x="14739" y="21065"/>
                </a:lnTo>
                <a:lnTo>
                  <a:pt x="14892" y="21096"/>
                </a:lnTo>
                <a:lnTo>
                  <a:pt x="14985" y="21034"/>
                </a:lnTo>
                <a:lnTo>
                  <a:pt x="15107" y="20973"/>
                </a:lnTo>
                <a:lnTo>
                  <a:pt x="15169" y="21065"/>
                </a:lnTo>
                <a:lnTo>
                  <a:pt x="15261" y="21004"/>
                </a:lnTo>
                <a:lnTo>
                  <a:pt x="15445" y="21065"/>
                </a:lnTo>
                <a:lnTo>
                  <a:pt x="15599" y="21280"/>
                </a:lnTo>
                <a:lnTo>
                  <a:pt x="15814" y="21311"/>
                </a:lnTo>
                <a:lnTo>
                  <a:pt x="15906" y="21249"/>
                </a:lnTo>
                <a:lnTo>
                  <a:pt x="16274" y="21495"/>
                </a:lnTo>
                <a:lnTo>
                  <a:pt x="16213" y="21679"/>
                </a:lnTo>
                <a:lnTo>
                  <a:pt x="16336" y="21679"/>
                </a:lnTo>
                <a:lnTo>
                  <a:pt x="16459" y="21802"/>
                </a:lnTo>
                <a:lnTo>
                  <a:pt x="16428" y="21925"/>
                </a:lnTo>
                <a:lnTo>
                  <a:pt x="16274" y="21925"/>
                </a:lnTo>
                <a:lnTo>
                  <a:pt x="16244" y="22017"/>
                </a:lnTo>
                <a:lnTo>
                  <a:pt x="16397" y="22355"/>
                </a:lnTo>
                <a:lnTo>
                  <a:pt x="16551" y="22355"/>
                </a:lnTo>
                <a:lnTo>
                  <a:pt x="16704" y="22539"/>
                </a:lnTo>
                <a:lnTo>
                  <a:pt x="16766" y="22754"/>
                </a:lnTo>
                <a:lnTo>
                  <a:pt x="16735" y="22938"/>
                </a:lnTo>
                <a:lnTo>
                  <a:pt x="16919" y="23307"/>
                </a:lnTo>
                <a:lnTo>
                  <a:pt x="16858" y="23491"/>
                </a:lnTo>
                <a:lnTo>
                  <a:pt x="16919" y="23614"/>
                </a:lnTo>
                <a:lnTo>
                  <a:pt x="16888" y="23829"/>
                </a:lnTo>
                <a:lnTo>
                  <a:pt x="16827" y="23951"/>
                </a:lnTo>
                <a:lnTo>
                  <a:pt x="16735" y="23890"/>
                </a:lnTo>
                <a:lnTo>
                  <a:pt x="16673" y="23921"/>
                </a:lnTo>
                <a:lnTo>
                  <a:pt x="16796" y="24105"/>
                </a:lnTo>
                <a:lnTo>
                  <a:pt x="16950" y="24166"/>
                </a:lnTo>
                <a:lnTo>
                  <a:pt x="17011" y="24320"/>
                </a:lnTo>
                <a:lnTo>
                  <a:pt x="17134" y="24289"/>
                </a:lnTo>
                <a:lnTo>
                  <a:pt x="17288" y="24381"/>
                </a:lnTo>
                <a:lnTo>
                  <a:pt x="17288" y="24258"/>
                </a:lnTo>
                <a:lnTo>
                  <a:pt x="17195" y="24136"/>
                </a:lnTo>
                <a:lnTo>
                  <a:pt x="17288" y="24013"/>
                </a:lnTo>
                <a:lnTo>
                  <a:pt x="17380" y="23859"/>
                </a:lnTo>
                <a:lnTo>
                  <a:pt x="17503" y="23829"/>
                </a:lnTo>
                <a:lnTo>
                  <a:pt x="17564" y="23706"/>
                </a:lnTo>
                <a:lnTo>
                  <a:pt x="17717" y="23644"/>
                </a:lnTo>
                <a:lnTo>
                  <a:pt x="17779" y="23491"/>
                </a:lnTo>
                <a:lnTo>
                  <a:pt x="17902" y="23307"/>
                </a:lnTo>
                <a:lnTo>
                  <a:pt x="18270" y="23122"/>
                </a:lnTo>
                <a:lnTo>
                  <a:pt x="18301" y="23030"/>
                </a:lnTo>
                <a:lnTo>
                  <a:pt x="18362" y="23030"/>
                </a:lnTo>
                <a:lnTo>
                  <a:pt x="18639" y="22877"/>
                </a:lnTo>
                <a:lnTo>
                  <a:pt x="18731" y="22662"/>
                </a:lnTo>
                <a:lnTo>
                  <a:pt x="18946" y="22324"/>
                </a:lnTo>
                <a:lnTo>
                  <a:pt x="19161" y="22324"/>
                </a:lnTo>
                <a:lnTo>
                  <a:pt x="19253" y="22170"/>
                </a:lnTo>
                <a:lnTo>
                  <a:pt x="19191" y="21986"/>
                </a:lnTo>
                <a:lnTo>
                  <a:pt x="19222" y="21802"/>
                </a:lnTo>
                <a:lnTo>
                  <a:pt x="19345" y="22017"/>
                </a:lnTo>
                <a:lnTo>
                  <a:pt x="19345" y="22232"/>
                </a:lnTo>
                <a:lnTo>
                  <a:pt x="19345" y="22447"/>
                </a:lnTo>
                <a:lnTo>
                  <a:pt x="19222" y="22570"/>
                </a:lnTo>
                <a:lnTo>
                  <a:pt x="19191" y="22999"/>
                </a:lnTo>
                <a:lnTo>
                  <a:pt x="18823" y="23214"/>
                </a:lnTo>
                <a:lnTo>
                  <a:pt x="18792" y="23399"/>
                </a:lnTo>
                <a:lnTo>
                  <a:pt x="18700" y="23521"/>
                </a:lnTo>
                <a:lnTo>
                  <a:pt x="18700" y="23736"/>
                </a:lnTo>
                <a:lnTo>
                  <a:pt x="18485" y="24013"/>
                </a:lnTo>
                <a:lnTo>
                  <a:pt x="18547" y="24074"/>
                </a:lnTo>
                <a:lnTo>
                  <a:pt x="18393" y="24473"/>
                </a:lnTo>
                <a:lnTo>
                  <a:pt x="18025" y="24412"/>
                </a:lnTo>
                <a:lnTo>
                  <a:pt x="17932" y="24658"/>
                </a:lnTo>
                <a:lnTo>
                  <a:pt x="17840" y="24811"/>
                </a:lnTo>
                <a:lnTo>
                  <a:pt x="17840" y="24873"/>
                </a:lnTo>
                <a:lnTo>
                  <a:pt x="18086" y="24811"/>
                </a:lnTo>
                <a:lnTo>
                  <a:pt x="18332" y="24719"/>
                </a:lnTo>
                <a:lnTo>
                  <a:pt x="18608" y="24811"/>
                </a:lnTo>
                <a:lnTo>
                  <a:pt x="18884" y="24351"/>
                </a:lnTo>
                <a:lnTo>
                  <a:pt x="18946" y="23921"/>
                </a:lnTo>
                <a:lnTo>
                  <a:pt x="19191" y="23675"/>
                </a:lnTo>
                <a:lnTo>
                  <a:pt x="19253" y="23767"/>
                </a:lnTo>
                <a:lnTo>
                  <a:pt x="19253" y="24136"/>
                </a:lnTo>
                <a:lnTo>
                  <a:pt x="19314" y="24381"/>
                </a:lnTo>
                <a:lnTo>
                  <a:pt x="19253" y="24412"/>
                </a:lnTo>
                <a:lnTo>
                  <a:pt x="19283" y="24780"/>
                </a:lnTo>
                <a:lnTo>
                  <a:pt x="19099" y="25118"/>
                </a:lnTo>
                <a:lnTo>
                  <a:pt x="18792" y="25241"/>
                </a:lnTo>
                <a:lnTo>
                  <a:pt x="18823" y="25364"/>
                </a:lnTo>
                <a:lnTo>
                  <a:pt x="19038" y="25333"/>
                </a:lnTo>
                <a:lnTo>
                  <a:pt x="19253" y="25333"/>
                </a:lnTo>
                <a:lnTo>
                  <a:pt x="19345" y="25241"/>
                </a:lnTo>
                <a:lnTo>
                  <a:pt x="19498" y="25210"/>
                </a:lnTo>
                <a:lnTo>
                  <a:pt x="19652" y="25057"/>
                </a:lnTo>
                <a:lnTo>
                  <a:pt x="19805" y="25118"/>
                </a:lnTo>
                <a:lnTo>
                  <a:pt x="19898" y="25087"/>
                </a:lnTo>
                <a:lnTo>
                  <a:pt x="19836" y="25241"/>
                </a:lnTo>
                <a:lnTo>
                  <a:pt x="19744" y="25364"/>
                </a:lnTo>
                <a:lnTo>
                  <a:pt x="19591" y="25364"/>
                </a:lnTo>
                <a:lnTo>
                  <a:pt x="19560" y="25456"/>
                </a:lnTo>
                <a:lnTo>
                  <a:pt x="19713" y="25671"/>
                </a:lnTo>
                <a:lnTo>
                  <a:pt x="19775" y="25855"/>
                </a:lnTo>
                <a:lnTo>
                  <a:pt x="19867" y="26101"/>
                </a:lnTo>
                <a:lnTo>
                  <a:pt x="19867" y="26408"/>
                </a:lnTo>
                <a:lnTo>
                  <a:pt x="19836" y="26807"/>
                </a:lnTo>
                <a:lnTo>
                  <a:pt x="19621" y="27022"/>
                </a:lnTo>
                <a:lnTo>
                  <a:pt x="19652" y="27145"/>
                </a:lnTo>
                <a:lnTo>
                  <a:pt x="19621" y="27421"/>
                </a:lnTo>
                <a:lnTo>
                  <a:pt x="19775" y="27544"/>
                </a:lnTo>
                <a:lnTo>
                  <a:pt x="19898" y="27759"/>
                </a:lnTo>
                <a:lnTo>
                  <a:pt x="19928" y="28035"/>
                </a:lnTo>
                <a:lnTo>
                  <a:pt x="20235" y="28404"/>
                </a:lnTo>
                <a:lnTo>
                  <a:pt x="20450" y="28465"/>
                </a:lnTo>
                <a:lnTo>
                  <a:pt x="20604" y="28588"/>
                </a:lnTo>
                <a:lnTo>
                  <a:pt x="20696" y="28772"/>
                </a:lnTo>
                <a:lnTo>
                  <a:pt x="20849" y="28772"/>
                </a:lnTo>
                <a:lnTo>
                  <a:pt x="20880" y="28711"/>
                </a:lnTo>
                <a:lnTo>
                  <a:pt x="21003" y="28680"/>
                </a:lnTo>
                <a:lnTo>
                  <a:pt x="21218" y="28741"/>
                </a:lnTo>
                <a:lnTo>
                  <a:pt x="21402" y="28956"/>
                </a:lnTo>
                <a:lnTo>
                  <a:pt x="21586" y="28956"/>
                </a:lnTo>
                <a:lnTo>
                  <a:pt x="21771" y="29141"/>
                </a:lnTo>
                <a:lnTo>
                  <a:pt x="21801" y="29325"/>
                </a:lnTo>
                <a:lnTo>
                  <a:pt x="21955" y="29386"/>
                </a:lnTo>
                <a:lnTo>
                  <a:pt x="22139" y="29571"/>
                </a:lnTo>
                <a:lnTo>
                  <a:pt x="22262" y="29571"/>
                </a:lnTo>
                <a:lnTo>
                  <a:pt x="22323" y="29448"/>
                </a:lnTo>
                <a:lnTo>
                  <a:pt x="22630" y="29325"/>
                </a:lnTo>
                <a:lnTo>
                  <a:pt x="22723" y="29171"/>
                </a:lnTo>
                <a:lnTo>
                  <a:pt x="22937" y="29171"/>
                </a:lnTo>
                <a:lnTo>
                  <a:pt x="23152" y="28956"/>
                </a:lnTo>
                <a:lnTo>
                  <a:pt x="23306" y="28987"/>
                </a:lnTo>
                <a:lnTo>
                  <a:pt x="23367" y="28895"/>
                </a:lnTo>
                <a:lnTo>
                  <a:pt x="23337" y="28834"/>
                </a:lnTo>
                <a:lnTo>
                  <a:pt x="23152" y="28772"/>
                </a:lnTo>
                <a:lnTo>
                  <a:pt x="23214" y="28680"/>
                </a:lnTo>
                <a:lnTo>
                  <a:pt x="23521" y="28465"/>
                </a:lnTo>
                <a:lnTo>
                  <a:pt x="23797" y="28649"/>
                </a:lnTo>
                <a:lnTo>
                  <a:pt x="23797" y="28834"/>
                </a:lnTo>
                <a:lnTo>
                  <a:pt x="23459" y="29018"/>
                </a:lnTo>
                <a:lnTo>
                  <a:pt x="23552" y="29171"/>
                </a:lnTo>
                <a:lnTo>
                  <a:pt x="23644" y="29171"/>
                </a:lnTo>
                <a:lnTo>
                  <a:pt x="23767" y="29049"/>
                </a:lnTo>
                <a:lnTo>
                  <a:pt x="23920" y="28956"/>
                </a:lnTo>
                <a:lnTo>
                  <a:pt x="24074" y="29049"/>
                </a:lnTo>
                <a:lnTo>
                  <a:pt x="24074" y="29202"/>
                </a:lnTo>
                <a:lnTo>
                  <a:pt x="23981" y="29202"/>
                </a:lnTo>
                <a:lnTo>
                  <a:pt x="23828" y="29325"/>
                </a:lnTo>
                <a:lnTo>
                  <a:pt x="24074" y="29601"/>
                </a:lnTo>
                <a:lnTo>
                  <a:pt x="24104" y="29878"/>
                </a:lnTo>
                <a:lnTo>
                  <a:pt x="24196" y="29816"/>
                </a:lnTo>
                <a:lnTo>
                  <a:pt x="24289" y="29816"/>
                </a:lnTo>
                <a:lnTo>
                  <a:pt x="24289" y="30000"/>
                </a:lnTo>
                <a:lnTo>
                  <a:pt x="24411" y="30154"/>
                </a:lnTo>
                <a:lnTo>
                  <a:pt x="24534" y="29970"/>
                </a:lnTo>
                <a:lnTo>
                  <a:pt x="24534" y="29724"/>
                </a:lnTo>
                <a:lnTo>
                  <a:pt x="24411" y="29847"/>
                </a:lnTo>
                <a:lnTo>
                  <a:pt x="24381" y="29755"/>
                </a:lnTo>
                <a:lnTo>
                  <a:pt x="24473" y="29632"/>
                </a:lnTo>
                <a:lnTo>
                  <a:pt x="24872" y="29632"/>
                </a:lnTo>
                <a:lnTo>
                  <a:pt x="24933" y="29693"/>
                </a:lnTo>
                <a:lnTo>
                  <a:pt x="24995" y="29601"/>
                </a:lnTo>
                <a:lnTo>
                  <a:pt x="25179" y="29325"/>
                </a:lnTo>
                <a:lnTo>
                  <a:pt x="25609" y="29079"/>
                </a:lnTo>
                <a:lnTo>
                  <a:pt x="25855" y="28864"/>
                </a:lnTo>
                <a:lnTo>
                  <a:pt x="25732" y="28864"/>
                </a:lnTo>
                <a:lnTo>
                  <a:pt x="25640" y="28926"/>
                </a:lnTo>
                <a:lnTo>
                  <a:pt x="25670" y="28864"/>
                </a:lnTo>
                <a:lnTo>
                  <a:pt x="25517" y="28834"/>
                </a:lnTo>
                <a:lnTo>
                  <a:pt x="25670" y="28834"/>
                </a:lnTo>
                <a:lnTo>
                  <a:pt x="25885" y="28834"/>
                </a:lnTo>
                <a:lnTo>
                  <a:pt x="26223" y="28741"/>
                </a:lnTo>
                <a:lnTo>
                  <a:pt x="26837" y="28588"/>
                </a:lnTo>
                <a:lnTo>
                  <a:pt x="27359" y="28711"/>
                </a:lnTo>
                <a:lnTo>
                  <a:pt x="27574" y="28588"/>
                </a:lnTo>
                <a:lnTo>
                  <a:pt x="27574" y="28434"/>
                </a:lnTo>
                <a:lnTo>
                  <a:pt x="27728" y="28434"/>
                </a:lnTo>
                <a:lnTo>
                  <a:pt x="27881" y="28342"/>
                </a:lnTo>
                <a:lnTo>
                  <a:pt x="28035" y="28035"/>
                </a:lnTo>
                <a:lnTo>
                  <a:pt x="27973" y="27728"/>
                </a:lnTo>
                <a:lnTo>
                  <a:pt x="27973" y="27544"/>
                </a:lnTo>
                <a:lnTo>
                  <a:pt x="28250" y="27268"/>
                </a:lnTo>
                <a:lnTo>
                  <a:pt x="28250" y="26776"/>
                </a:lnTo>
                <a:lnTo>
                  <a:pt x="28372" y="26592"/>
                </a:lnTo>
                <a:lnTo>
                  <a:pt x="28434" y="26254"/>
                </a:lnTo>
                <a:lnTo>
                  <a:pt x="28587" y="26193"/>
                </a:lnTo>
                <a:lnTo>
                  <a:pt x="28587" y="26009"/>
                </a:lnTo>
                <a:lnTo>
                  <a:pt x="29109" y="25395"/>
                </a:lnTo>
                <a:lnTo>
                  <a:pt x="29232" y="25364"/>
                </a:lnTo>
                <a:lnTo>
                  <a:pt x="29324" y="25026"/>
                </a:lnTo>
                <a:lnTo>
                  <a:pt x="29509" y="24750"/>
                </a:lnTo>
                <a:lnTo>
                  <a:pt x="29631" y="24412"/>
                </a:lnTo>
                <a:lnTo>
                  <a:pt x="29846" y="24228"/>
                </a:lnTo>
                <a:lnTo>
                  <a:pt x="29816" y="24043"/>
                </a:lnTo>
                <a:lnTo>
                  <a:pt x="29969" y="23951"/>
                </a:lnTo>
                <a:lnTo>
                  <a:pt x="30092" y="23644"/>
                </a:lnTo>
                <a:lnTo>
                  <a:pt x="30000" y="23552"/>
                </a:lnTo>
                <a:lnTo>
                  <a:pt x="30246" y="23429"/>
                </a:lnTo>
                <a:lnTo>
                  <a:pt x="30430" y="23153"/>
                </a:lnTo>
                <a:lnTo>
                  <a:pt x="30522" y="23061"/>
                </a:lnTo>
                <a:lnTo>
                  <a:pt x="30645" y="22785"/>
                </a:lnTo>
                <a:lnTo>
                  <a:pt x="30890" y="22723"/>
                </a:lnTo>
                <a:lnTo>
                  <a:pt x="31044" y="22631"/>
                </a:lnTo>
                <a:lnTo>
                  <a:pt x="30798" y="22631"/>
                </a:lnTo>
                <a:lnTo>
                  <a:pt x="30860" y="22539"/>
                </a:lnTo>
                <a:lnTo>
                  <a:pt x="31167" y="22539"/>
                </a:lnTo>
                <a:lnTo>
                  <a:pt x="31412" y="22355"/>
                </a:lnTo>
                <a:lnTo>
                  <a:pt x="31474" y="22140"/>
                </a:lnTo>
                <a:lnTo>
                  <a:pt x="31443" y="22048"/>
                </a:lnTo>
                <a:lnTo>
                  <a:pt x="31474" y="21894"/>
                </a:lnTo>
                <a:lnTo>
                  <a:pt x="31750" y="21679"/>
                </a:lnTo>
                <a:lnTo>
                  <a:pt x="31750" y="21495"/>
                </a:lnTo>
                <a:lnTo>
                  <a:pt x="31934" y="21433"/>
                </a:lnTo>
                <a:lnTo>
                  <a:pt x="32119" y="21126"/>
                </a:lnTo>
                <a:lnTo>
                  <a:pt x="32088" y="20973"/>
                </a:lnTo>
                <a:lnTo>
                  <a:pt x="32211" y="20789"/>
                </a:lnTo>
                <a:lnTo>
                  <a:pt x="32149" y="20697"/>
                </a:lnTo>
                <a:lnTo>
                  <a:pt x="32180" y="20574"/>
                </a:lnTo>
                <a:lnTo>
                  <a:pt x="32395" y="20021"/>
                </a:lnTo>
                <a:lnTo>
                  <a:pt x="32456" y="19745"/>
                </a:lnTo>
                <a:lnTo>
                  <a:pt x="32763" y="19192"/>
                </a:lnTo>
                <a:lnTo>
                  <a:pt x="32763" y="19008"/>
                </a:lnTo>
                <a:lnTo>
                  <a:pt x="32917" y="18609"/>
                </a:lnTo>
                <a:lnTo>
                  <a:pt x="33132" y="18424"/>
                </a:lnTo>
                <a:lnTo>
                  <a:pt x="33224" y="18209"/>
                </a:lnTo>
                <a:lnTo>
                  <a:pt x="33163" y="17964"/>
                </a:lnTo>
                <a:lnTo>
                  <a:pt x="33285" y="17779"/>
                </a:lnTo>
                <a:lnTo>
                  <a:pt x="33163" y="17411"/>
                </a:lnTo>
                <a:lnTo>
                  <a:pt x="33163" y="17196"/>
                </a:lnTo>
                <a:lnTo>
                  <a:pt x="33040" y="16889"/>
                </a:lnTo>
                <a:lnTo>
                  <a:pt x="33009" y="16797"/>
                </a:lnTo>
                <a:lnTo>
                  <a:pt x="33009" y="16613"/>
                </a:lnTo>
                <a:lnTo>
                  <a:pt x="33070" y="16551"/>
                </a:lnTo>
                <a:lnTo>
                  <a:pt x="33070" y="16367"/>
                </a:lnTo>
                <a:lnTo>
                  <a:pt x="33193" y="16121"/>
                </a:lnTo>
                <a:lnTo>
                  <a:pt x="33193" y="16029"/>
                </a:lnTo>
                <a:lnTo>
                  <a:pt x="33193" y="15538"/>
                </a:lnTo>
                <a:lnTo>
                  <a:pt x="33285" y="15384"/>
                </a:lnTo>
                <a:lnTo>
                  <a:pt x="33224" y="15292"/>
                </a:lnTo>
                <a:lnTo>
                  <a:pt x="33193" y="15139"/>
                </a:lnTo>
                <a:lnTo>
                  <a:pt x="33193" y="14801"/>
                </a:lnTo>
                <a:lnTo>
                  <a:pt x="33101" y="14770"/>
                </a:lnTo>
                <a:lnTo>
                  <a:pt x="33193" y="14586"/>
                </a:lnTo>
                <a:lnTo>
                  <a:pt x="33040" y="14525"/>
                </a:lnTo>
                <a:lnTo>
                  <a:pt x="32948" y="14371"/>
                </a:lnTo>
                <a:lnTo>
                  <a:pt x="32948" y="14187"/>
                </a:lnTo>
                <a:lnTo>
                  <a:pt x="32763" y="14003"/>
                </a:lnTo>
                <a:lnTo>
                  <a:pt x="32641" y="13788"/>
                </a:lnTo>
                <a:lnTo>
                  <a:pt x="32610" y="13542"/>
                </a:lnTo>
                <a:lnTo>
                  <a:pt x="32487" y="13358"/>
                </a:lnTo>
                <a:lnTo>
                  <a:pt x="32395" y="13358"/>
                </a:lnTo>
                <a:lnTo>
                  <a:pt x="32272" y="13419"/>
                </a:lnTo>
                <a:lnTo>
                  <a:pt x="32149" y="13296"/>
                </a:lnTo>
                <a:lnTo>
                  <a:pt x="32119" y="13082"/>
                </a:lnTo>
                <a:lnTo>
                  <a:pt x="32057" y="13051"/>
                </a:lnTo>
                <a:lnTo>
                  <a:pt x="32057" y="12928"/>
                </a:lnTo>
                <a:lnTo>
                  <a:pt x="31842" y="12744"/>
                </a:lnTo>
                <a:lnTo>
                  <a:pt x="31750" y="12652"/>
                </a:lnTo>
                <a:lnTo>
                  <a:pt x="31781" y="12529"/>
                </a:lnTo>
                <a:lnTo>
                  <a:pt x="31689" y="12345"/>
                </a:lnTo>
                <a:lnTo>
                  <a:pt x="31842" y="12130"/>
                </a:lnTo>
                <a:lnTo>
                  <a:pt x="31873" y="11884"/>
                </a:lnTo>
                <a:lnTo>
                  <a:pt x="31812" y="11761"/>
                </a:lnTo>
                <a:lnTo>
                  <a:pt x="31842" y="11608"/>
                </a:lnTo>
                <a:lnTo>
                  <a:pt x="31750" y="11546"/>
                </a:lnTo>
                <a:lnTo>
                  <a:pt x="31719" y="11638"/>
                </a:lnTo>
                <a:lnTo>
                  <a:pt x="31750" y="11700"/>
                </a:lnTo>
                <a:lnTo>
                  <a:pt x="31689" y="11792"/>
                </a:lnTo>
                <a:lnTo>
                  <a:pt x="31320" y="11454"/>
                </a:lnTo>
                <a:lnTo>
                  <a:pt x="31228" y="11270"/>
                </a:lnTo>
                <a:lnTo>
                  <a:pt x="31167" y="11301"/>
                </a:lnTo>
                <a:lnTo>
                  <a:pt x="31167" y="11423"/>
                </a:lnTo>
                <a:lnTo>
                  <a:pt x="31105" y="11546"/>
                </a:lnTo>
                <a:lnTo>
                  <a:pt x="31197" y="11792"/>
                </a:lnTo>
                <a:lnTo>
                  <a:pt x="31013" y="11577"/>
                </a:lnTo>
                <a:lnTo>
                  <a:pt x="30921" y="11669"/>
                </a:lnTo>
                <a:lnTo>
                  <a:pt x="30921" y="11516"/>
                </a:lnTo>
                <a:lnTo>
                  <a:pt x="30860" y="11393"/>
                </a:lnTo>
                <a:lnTo>
                  <a:pt x="30829" y="10932"/>
                </a:lnTo>
                <a:lnTo>
                  <a:pt x="30890" y="10871"/>
                </a:lnTo>
                <a:lnTo>
                  <a:pt x="30890" y="10779"/>
                </a:lnTo>
                <a:lnTo>
                  <a:pt x="30737" y="10686"/>
                </a:lnTo>
                <a:lnTo>
                  <a:pt x="30798" y="10564"/>
                </a:lnTo>
                <a:lnTo>
                  <a:pt x="30675" y="10472"/>
                </a:lnTo>
                <a:lnTo>
                  <a:pt x="30706" y="10318"/>
                </a:lnTo>
                <a:lnTo>
                  <a:pt x="30430" y="10072"/>
                </a:lnTo>
                <a:lnTo>
                  <a:pt x="30368" y="9919"/>
                </a:lnTo>
                <a:lnTo>
                  <a:pt x="30368" y="9735"/>
                </a:lnTo>
                <a:lnTo>
                  <a:pt x="30522" y="9765"/>
                </a:lnTo>
                <a:lnTo>
                  <a:pt x="30522" y="9612"/>
                </a:lnTo>
                <a:lnTo>
                  <a:pt x="30399" y="9366"/>
                </a:lnTo>
                <a:lnTo>
                  <a:pt x="30307" y="9397"/>
                </a:lnTo>
                <a:lnTo>
                  <a:pt x="30184" y="9397"/>
                </a:lnTo>
                <a:lnTo>
                  <a:pt x="30000" y="9182"/>
                </a:lnTo>
                <a:lnTo>
                  <a:pt x="29877" y="9182"/>
                </a:lnTo>
                <a:lnTo>
                  <a:pt x="29724" y="9059"/>
                </a:lnTo>
                <a:lnTo>
                  <a:pt x="29631" y="9151"/>
                </a:lnTo>
                <a:lnTo>
                  <a:pt x="29570" y="9059"/>
                </a:lnTo>
                <a:lnTo>
                  <a:pt x="29386" y="8998"/>
                </a:lnTo>
                <a:lnTo>
                  <a:pt x="29294" y="9090"/>
                </a:lnTo>
                <a:lnTo>
                  <a:pt x="29386" y="8936"/>
                </a:lnTo>
                <a:lnTo>
                  <a:pt x="29539" y="8906"/>
                </a:lnTo>
                <a:lnTo>
                  <a:pt x="29539" y="8783"/>
                </a:lnTo>
                <a:lnTo>
                  <a:pt x="29478" y="8691"/>
                </a:lnTo>
                <a:lnTo>
                  <a:pt x="29294" y="8691"/>
                </a:lnTo>
                <a:lnTo>
                  <a:pt x="29171" y="8691"/>
                </a:lnTo>
                <a:lnTo>
                  <a:pt x="29109" y="8598"/>
                </a:lnTo>
                <a:lnTo>
                  <a:pt x="29048" y="8598"/>
                </a:lnTo>
                <a:lnTo>
                  <a:pt x="28679" y="8414"/>
                </a:lnTo>
                <a:lnTo>
                  <a:pt x="28526" y="8107"/>
                </a:lnTo>
                <a:lnTo>
                  <a:pt x="28495" y="7800"/>
                </a:lnTo>
                <a:lnTo>
                  <a:pt x="28403" y="7616"/>
                </a:lnTo>
                <a:lnTo>
                  <a:pt x="28403" y="7462"/>
                </a:lnTo>
                <a:lnTo>
                  <a:pt x="28495" y="7432"/>
                </a:lnTo>
                <a:lnTo>
                  <a:pt x="28557" y="7094"/>
                </a:lnTo>
                <a:lnTo>
                  <a:pt x="28465" y="6664"/>
                </a:lnTo>
                <a:lnTo>
                  <a:pt x="28372" y="6449"/>
                </a:lnTo>
                <a:lnTo>
                  <a:pt x="28465" y="6418"/>
                </a:lnTo>
                <a:lnTo>
                  <a:pt x="28342" y="6326"/>
                </a:lnTo>
                <a:lnTo>
                  <a:pt x="28219" y="6326"/>
                </a:lnTo>
                <a:lnTo>
                  <a:pt x="28065" y="5988"/>
                </a:lnTo>
                <a:lnTo>
                  <a:pt x="28065" y="5589"/>
                </a:lnTo>
                <a:lnTo>
                  <a:pt x="28127" y="5528"/>
                </a:lnTo>
                <a:lnTo>
                  <a:pt x="28127" y="5436"/>
                </a:lnTo>
                <a:lnTo>
                  <a:pt x="28035" y="5344"/>
                </a:lnTo>
                <a:lnTo>
                  <a:pt x="28004" y="4852"/>
                </a:lnTo>
                <a:lnTo>
                  <a:pt x="28065" y="4699"/>
                </a:lnTo>
                <a:lnTo>
                  <a:pt x="28004" y="4545"/>
                </a:lnTo>
                <a:lnTo>
                  <a:pt x="28065" y="4484"/>
                </a:lnTo>
                <a:lnTo>
                  <a:pt x="28096" y="4361"/>
                </a:lnTo>
                <a:lnTo>
                  <a:pt x="27789" y="4085"/>
                </a:lnTo>
                <a:lnTo>
                  <a:pt x="27635" y="3993"/>
                </a:lnTo>
                <a:lnTo>
                  <a:pt x="27666" y="3900"/>
                </a:lnTo>
                <a:lnTo>
                  <a:pt x="27482" y="3716"/>
                </a:lnTo>
                <a:lnTo>
                  <a:pt x="27328" y="3839"/>
                </a:lnTo>
                <a:lnTo>
                  <a:pt x="27236" y="3778"/>
                </a:lnTo>
                <a:lnTo>
                  <a:pt x="27144" y="3962"/>
                </a:lnTo>
                <a:lnTo>
                  <a:pt x="26991" y="3962"/>
                </a:lnTo>
                <a:lnTo>
                  <a:pt x="26837" y="3716"/>
                </a:lnTo>
                <a:lnTo>
                  <a:pt x="26837" y="3563"/>
                </a:lnTo>
                <a:lnTo>
                  <a:pt x="26714" y="3348"/>
                </a:lnTo>
                <a:lnTo>
                  <a:pt x="26806" y="3041"/>
                </a:lnTo>
                <a:lnTo>
                  <a:pt x="26745" y="2642"/>
                </a:lnTo>
                <a:lnTo>
                  <a:pt x="26684" y="2672"/>
                </a:lnTo>
                <a:lnTo>
                  <a:pt x="26622" y="2519"/>
                </a:lnTo>
                <a:lnTo>
                  <a:pt x="26684" y="2396"/>
                </a:lnTo>
                <a:lnTo>
                  <a:pt x="26561" y="2212"/>
                </a:lnTo>
                <a:lnTo>
                  <a:pt x="26561" y="2089"/>
                </a:lnTo>
                <a:lnTo>
                  <a:pt x="26499" y="2027"/>
                </a:lnTo>
                <a:lnTo>
                  <a:pt x="26499" y="1812"/>
                </a:lnTo>
                <a:lnTo>
                  <a:pt x="26591" y="1720"/>
                </a:lnTo>
                <a:lnTo>
                  <a:pt x="26469" y="1659"/>
                </a:lnTo>
                <a:lnTo>
                  <a:pt x="26346" y="1690"/>
                </a:lnTo>
                <a:lnTo>
                  <a:pt x="26223" y="1567"/>
                </a:lnTo>
                <a:lnTo>
                  <a:pt x="26284" y="1198"/>
                </a:lnTo>
                <a:lnTo>
                  <a:pt x="26254" y="1106"/>
                </a:lnTo>
                <a:lnTo>
                  <a:pt x="26192" y="861"/>
                </a:lnTo>
                <a:lnTo>
                  <a:pt x="26008" y="830"/>
                </a:lnTo>
                <a:lnTo>
                  <a:pt x="26008" y="738"/>
                </a:lnTo>
                <a:lnTo>
                  <a:pt x="25824" y="799"/>
                </a:lnTo>
                <a:lnTo>
                  <a:pt x="25732" y="953"/>
                </a:lnTo>
                <a:lnTo>
                  <a:pt x="25732" y="1198"/>
                </a:lnTo>
                <a:lnTo>
                  <a:pt x="25640" y="1444"/>
                </a:lnTo>
                <a:lnTo>
                  <a:pt x="25640" y="1505"/>
                </a:lnTo>
                <a:lnTo>
                  <a:pt x="25609" y="1690"/>
                </a:lnTo>
                <a:lnTo>
                  <a:pt x="25517" y="1690"/>
                </a:lnTo>
                <a:lnTo>
                  <a:pt x="25394" y="1966"/>
                </a:lnTo>
                <a:lnTo>
                  <a:pt x="25271" y="2150"/>
                </a:lnTo>
                <a:lnTo>
                  <a:pt x="25394" y="2273"/>
                </a:lnTo>
                <a:lnTo>
                  <a:pt x="25547" y="2396"/>
                </a:lnTo>
                <a:lnTo>
                  <a:pt x="25455" y="2457"/>
                </a:lnTo>
                <a:lnTo>
                  <a:pt x="25333" y="2457"/>
                </a:lnTo>
                <a:lnTo>
                  <a:pt x="25271" y="2611"/>
                </a:lnTo>
                <a:lnTo>
                  <a:pt x="25179" y="2764"/>
                </a:lnTo>
                <a:lnTo>
                  <a:pt x="25302" y="2979"/>
                </a:lnTo>
                <a:lnTo>
                  <a:pt x="25302" y="3102"/>
                </a:lnTo>
                <a:lnTo>
                  <a:pt x="25179" y="3041"/>
                </a:lnTo>
                <a:lnTo>
                  <a:pt x="25087" y="3133"/>
                </a:lnTo>
                <a:lnTo>
                  <a:pt x="24995" y="3532"/>
                </a:lnTo>
                <a:lnTo>
                  <a:pt x="25087" y="3808"/>
                </a:lnTo>
                <a:lnTo>
                  <a:pt x="25025" y="4115"/>
                </a:lnTo>
                <a:lnTo>
                  <a:pt x="25118" y="4330"/>
                </a:lnTo>
                <a:lnTo>
                  <a:pt x="25118" y="4545"/>
                </a:lnTo>
                <a:lnTo>
                  <a:pt x="24933" y="4699"/>
                </a:lnTo>
                <a:lnTo>
                  <a:pt x="24933" y="4852"/>
                </a:lnTo>
                <a:lnTo>
                  <a:pt x="24780" y="5159"/>
                </a:lnTo>
                <a:lnTo>
                  <a:pt x="24749" y="5620"/>
                </a:lnTo>
                <a:lnTo>
                  <a:pt x="24596" y="5804"/>
                </a:lnTo>
                <a:lnTo>
                  <a:pt x="24657" y="5958"/>
                </a:lnTo>
                <a:lnTo>
                  <a:pt x="24565" y="6234"/>
                </a:lnTo>
                <a:lnTo>
                  <a:pt x="24411" y="6357"/>
                </a:lnTo>
                <a:lnTo>
                  <a:pt x="24381" y="6695"/>
                </a:lnTo>
                <a:lnTo>
                  <a:pt x="24135" y="6879"/>
                </a:lnTo>
                <a:lnTo>
                  <a:pt x="23613" y="7063"/>
                </a:lnTo>
                <a:lnTo>
                  <a:pt x="23398" y="6940"/>
                </a:lnTo>
                <a:lnTo>
                  <a:pt x="23183" y="6940"/>
                </a:lnTo>
                <a:lnTo>
                  <a:pt x="23060" y="6787"/>
                </a:lnTo>
                <a:lnTo>
                  <a:pt x="22876" y="6633"/>
                </a:lnTo>
                <a:lnTo>
                  <a:pt x="22876" y="6510"/>
                </a:lnTo>
                <a:lnTo>
                  <a:pt x="22815" y="6449"/>
                </a:lnTo>
                <a:lnTo>
                  <a:pt x="22753" y="6265"/>
                </a:lnTo>
                <a:lnTo>
                  <a:pt x="22569" y="6234"/>
                </a:lnTo>
                <a:lnTo>
                  <a:pt x="22415" y="6173"/>
                </a:lnTo>
                <a:lnTo>
                  <a:pt x="22139" y="6173"/>
                </a:lnTo>
                <a:lnTo>
                  <a:pt x="21924" y="6019"/>
                </a:lnTo>
                <a:lnTo>
                  <a:pt x="21863" y="5804"/>
                </a:lnTo>
                <a:lnTo>
                  <a:pt x="21679" y="5559"/>
                </a:lnTo>
                <a:lnTo>
                  <a:pt x="21464" y="5559"/>
                </a:lnTo>
                <a:lnTo>
                  <a:pt x="21249" y="5436"/>
                </a:lnTo>
                <a:lnTo>
                  <a:pt x="21249" y="5313"/>
                </a:lnTo>
                <a:lnTo>
                  <a:pt x="21157" y="5313"/>
                </a:lnTo>
                <a:lnTo>
                  <a:pt x="21064" y="5252"/>
                </a:lnTo>
                <a:lnTo>
                  <a:pt x="20880" y="5252"/>
                </a:lnTo>
                <a:lnTo>
                  <a:pt x="20727" y="5221"/>
                </a:lnTo>
                <a:lnTo>
                  <a:pt x="20757" y="5159"/>
                </a:lnTo>
                <a:lnTo>
                  <a:pt x="20573" y="4975"/>
                </a:lnTo>
                <a:lnTo>
                  <a:pt x="20542" y="4822"/>
                </a:lnTo>
                <a:lnTo>
                  <a:pt x="20327" y="4607"/>
                </a:lnTo>
                <a:lnTo>
                  <a:pt x="20174" y="4607"/>
                </a:lnTo>
                <a:lnTo>
                  <a:pt x="19990" y="4392"/>
                </a:lnTo>
                <a:lnTo>
                  <a:pt x="19990" y="4177"/>
                </a:lnTo>
                <a:lnTo>
                  <a:pt x="20143" y="3931"/>
                </a:lnTo>
                <a:lnTo>
                  <a:pt x="20205" y="3716"/>
                </a:lnTo>
                <a:lnTo>
                  <a:pt x="20358" y="3624"/>
                </a:lnTo>
                <a:lnTo>
                  <a:pt x="20389" y="3378"/>
                </a:lnTo>
                <a:lnTo>
                  <a:pt x="20481" y="3225"/>
                </a:lnTo>
                <a:lnTo>
                  <a:pt x="20327" y="3348"/>
                </a:lnTo>
                <a:lnTo>
                  <a:pt x="20205" y="3102"/>
                </a:lnTo>
                <a:lnTo>
                  <a:pt x="20389" y="3010"/>
                </a:lnTo>
                <a:lnTo>
                  <a:pt x="20358" y="2826"/>
                </a:lnTo>
                <a:lnTo>
                  <a:pt x="20450" y="2826"/>
                </a:lnTo>
                <a:lnTo>
                  <a:pt x="20542" y="2795"/>
                </a:lnTo>
                <a:lnTo>
                  <a:pt x="20573" y="2856"/>
                </a:lnTo>
                <a:lnTo>
                  <a:pt x="20727" y="2887"/>
                </a:lnTo>
                <a:lnTo>
                  <a:pt x="20942" y="2795"/>
                </a:lnTo>
                <a:lnTo>
                  <a:pt x="21003" y="2580"/>
                </a:lnTo>
                <a:lnTo>
                  <a:pt x="20849" y="2488"/>
                </a:lnTo>
                <a:lnTo>
                  <a:pt x="20972" y="2396"/>
                </a:lnTo>
                <a:lnTo>
                  <a:pt x="21095" y="2427"/>
                </a:lnTo>
                <a:lnTo>
                  <a:pt x="21157" y="2150"/>
                </a:lnTo>
                <a:lnTo>
                  <a:pt x="21279" y="2089"/>
                </a:lnTo>
                <a:lnTo>
                  <a:pt x="21402" y="1935"/>
                </a:lnTo>
                <a:lnTo>
                  <a:pt x="21402" y="1843"/>
                </a:lnTo>
                <a:lnTo>
                  <a:pt x="21218" y="1782"/>
                </a:lnTo>
                <a:lnTo>
                  <a:pt x="21126" y="1905"/>
                </a:lnTo>
                <a:lnTo>
                  <a:pt x="21003" y="1843"/>
                </a:lnTo>
                <a:lnTo>
                  <a:pt x="20972" y="1567"/>
                </a:lnTo>
                <a:lnTo>
                  <a:pt x="20849" y="1628"/>
                </a:lnTo>
                <a:lnTo>
                  <a:pt x="20635" y="1874"/>
                </a:lnTo>
                <a:lnTo>
                  <a:pt x="20757" y="1905"/>
                </a:lnTo>
                <a:lnTo>
                  <a:pt x="20757" y="2027"/>
                </a:lnTo>
                <a:lnTo>
                  <a:pt x="20604" y="2089"/>
                </a:lnTo>
                <a:lnTo>
                  <a:pt x="20481" y="1997"/>
                </a:lnTo>
                <a:lnTo>
                  <a:pt x="20450" y="1905"/>
                </a:lnTo>
                <a:lnTo>
                  <a:pt x="20389" y="1812"/>
                </a:lnTo>
                <a:lnTo>
                  <a:pt x="20327" y="1935"/>
                </a:lnTo>
                <a:lnTo>
                  <a:pt x="20205" y="1966"/>
                </a:lnTo>
                <a:lnTo>
                  <a:pt x="20205" y="1843"/>
                </a:lnTo>
                <a:lnTo>
                  <a:pt x="20297" y="1751"/>
                </a:lnTo>
                <a:lnTo>
                  <a:pt x="20358" y="1659"/>
                </a:lnTo>
                <a:lnTo>
                  <a:pt x="20235" y="1720"/>
                </a:lnTo>
                <a:lnTo>
                  <a:pt x="20143" y="1812"/>
                </a:lnTo>
                <a:lnTo>
                  <a:pt x="19959" y="1874"/>
                </a:lnTo>
                <a:lnTo>
                  <a:pt x="19928" y="1935"/>
                </a:lnTo>
                <a:lnTo>
                  <a:pt x="19836" y="1966"/>
                </a:lnTo>
                <a:lnTo>
                  <a:pt x="19775" y="1905"/>
                </a:lnTo>
                <a:lnTo>
                  <a:pt x="19621" y="1905"/>
                </a:lnTo>
                <a:lnTo>
                  <a:pt x="19621" y="1812"/>
                </a:lnTo>
                <a:lnTo>
                  <a:pt x="19498" y="1659"/>
                </a:lnTo>
                <a:lnTo>
                  <a:pt x="19437" y="1628"/>
                </a:lnTo>
                <a:lnTo>
                  <a:pt x="19222" y="1751"/>
                </a:lnTo>
                <a:lnTo>
                  <a:pt x="19099" y="1690"/>
                </a:lnTo>
                <a:lnTo>
                  <a:pt x="19007" y="1720"/>
                </a:lnTo>
                <a:lnTo>
                  <a:pt x="18946" y="1628"/>
                </a:lnTo>
                <a:lnTo>
                  <a:pt x="18884" y="1628"/>
                </a:lnTo>
                <a:lnTo>
                  <a:pt x="18792" y="1444"/>
                </a:lnTo>
                <a:lnTo>
                  <a:pt x="18608" y="1536"/>
                </a:lnTo>
                <a:lnTo>
                  <a:pt x="18393" y="1505"/>
                </a:lnTo>
                <a:lnTo>
                  <a:pt x="18209" y="1413"/>
                </a:lnTo>
                <a:lnTo>
                  <a:pt x="18209" y="1290"/>
                </a:lnTo>
                <a:lnTo>
                  <a:pt x="18086" y="1137"/>
                </a:lnTo>
                <a:lnTo>
                  <a:pt x="17994" y="1137"/>
                </a:lnTo>
                <a:lnTo>
                  <a:pt x="18025" y="1198"/>
                </a:lnTo>
                <a:lnTo>
                  <a:pt x="17779" y="1290"/>
                </a:lnTo>
                <a:lnTo>
                  <a:pt x="17717" y="1137"/>
                </a:lnTo>
                <a:lnTo>
                  <a:pt x="17564" y="1076"/>
                </a:lnTo>
                <a:lnTo>
                  <a:pt x="17349" y="953"/>
                </a:lnTo>
                <a:lnTo>
                  <a:pt x="17318" y="1014"/>
                </a:lnTo>
                <a:lnTo>
                  <a:pt x="17226" y="953"/>
                </a:lnTo>
                <a:lnTo>
                  <a:pt x="17073" y="1045"/>
                </a:lnTo>
                <a:lnTo>
                  <a:pt x="17226" y="1168"/>
                </a:lnTo>
                <a:lnTo>
                  <a:pt x="17195" y="1198"/>
                </a:lnTo>
                <a:lnTo>
                  <a:pt x="17349" y="1260"/>
                </a:lnTo>
                <a:lnTo>
                  <a:pt x="17472" y="1198"/>
                </a:lnTo>
                <a:lnTo>
                  <a:pt x="17717" y="1383"/>
                </a:lnTo>
                <a:lnTo>
                  <a:pt x="17717" y="1505"/>
                </a:lnTo>
                <a:lnTo>
                  <a:pt x="17779" y="1751"/>
                </a:lnTo>
                <a:lnTo>
                  <a:pt x="17595" y="1751"/>
                </a:lnTo>
                <a:lnTo>
                  <a:pt x="17533" y="1966"/>
                </a:lnTo>
                <a:lnTo>
                  <a:pt x="17472" y="1843"/>
                </a:lnTo>
                <a:lnTo>
                  <a:pt x="17349" y="1812"/>
                </a:lnTo>
                <a:lnTo>
                  <a:pt x="17226" y="1874"/>
                </a:lnTo>
                <a:lnTo>
                  <a:pt x="16766" y="1905"/>
                </a:lnTo>
                <a:lnTo>
                  <a:pt x="16581" y="1751"/>
                </a:lnTo>
                <a:lnTo>
                  <a:pt x="16551" y="1812"/>
                </a:lnTo>
                <a:lnTo>
                  <a:pt x="16366" y="1905"/>
                </a:lnTo>
                <a:lnTo>
                  <a:pt x="16366" y="2058"/>
                </a:lnTo>
                <a:lnTo>
                  <a:pt x="16213" y="2027"/>
                </a:lnTo>
                <a:lnTo>
                  <a:pt x="16244" y="2242"/>
                </a:lnTo>
                <a:lnTo>
                  <a:pt x="16182" y="2150"/>
                </a:lnTo>
                <a:lnTo>
                  <a:pt x="15998" y="2089"/>
                </a:lnTo>
                <a:lnTo>
                  <a:pt x="15937" y="2212"/>
                </a:lnTo>
                <a:lnTo>
                  <a:pt x="15998" y="2304"/>
                </a:lnTo>
                <a:lnTo>
                  <a:pt x="15998" y="2396"/>
                </a:lnTo>
                <a:lnTo>
                  <a:pt x="15783" y="2334"/>
                </a:lnTo>
                <a:lnTo>
                  <a:pt x="15691" y="2427"/>
                </a:lnTo>
                <a:lnTo>
                  <a:pt x="15783" y="2519"/>
                </a:lnTo>
                <a:lnTo>
                  <a:pt x="15691" y="2549"/>
                </a:lnTo>
                <a:lnTo>
                  <a:pt x="15537" y="2642"/>
                </a:lnTo>
                <a:lnTo>
                  <a:pt x="15537" y="2734"/>
                </a:lnTo>
                <a:lnTo>
                  <a:pt x="15660" y="2856"/>
                </a:lnTo>
                <a:lnTo>
                  <a:pt x="15691" y="2949"/>
                </a:lnTo>
                <a:lnTo>
                  <a:pt x="15568" y="2887"/>
                </a:lnTo>
                <a:lnTo>
                  <a:pt x="15445" y="2979"/>
                </a:lnTo>
                <a:lnTo>
                  <a:pt x="15322" y="2979"/>
                </a:lnTo>
                <a:lnTo>
                  <a:pt x="15169" y="3194"/>
                </a:lnTo>
                <a:lnTo>
                  <a:pt x="15046" y="3471"/>
                </a:lnTo>
                <a:lnTo>
                  <a:pt x="14954" y="3501"/>
                </a:lnTo>
                <a:lnTo>
                  <a:pt x="14892" y="3716"/>
                </a:lnTo>
                <a:lnTo>
                  <a:pt x="14770" y="3808"/>
                </a:lnTo>
                <a:lnTo>
                  <a:pt x="14862" y="3931"/>
                </a:lnTo>
                <a:lnTo>
                  <a:pt x="15169" y="3962"/>
                </a:lnTo>
                <a:lnTo>
                  <a:pt x="15046" y="3993"/>
                </a:lnTo>
                <a:lnTo>
                  <a:pt x="14985" y="4115"/>
                </a:lnTo>
                <a:lnTo>
                  <a:pt x="15322" y="4238"/>
                </a:lnTo>
                <a:lnTo>
                  <a:pt x="15200" y="4300"/>
                </a:lnTo>
                <a:lnTo>
                  <a:pt x="14985" y="4269"/>
                </a:lnTo>
                <a:lnTo>
                  <a:pt x="14923" y="4146"/>
                </a:lnTo>
                <a:lnTo>
                  <a:pt x="14923" y="4269"/>
                </a:lnTo>
                <a:lnTo>
                  <a:pt x="15046" y="4361"/>
                </a:lnTo>
                <a:lnTo>
                  <a:pt x="15046" y="4545"/>
                </a:lnTo>
                <a:lnTo>
                  <a:pt x="15200" y="4730"/>
                </a:lnTo>
                <a:lnTo>
                  <a:pt x="14985" y="4576"/>
                </a:lnTo>
                <a:lnTo>
                  <a:pt x="14862" y="4330"/>
                </a:lnTo>
                <a:lnTo>
                  <a:pt x="14708" y="4300"/>
                </a:lnTo>
                <a:lnTo>
                  <a:pt x="14708" y="4422"/>
                </a:lnTo>
                <a:lnTo>
                  <a:pt x="14616" y="4515"/>
                </a:lnTo>
                <a:lnTo>
                  <a:pt x="14616" y="4392"/>
                </a:lnTo>
                <a:lnTo>
                  <a:pt x="14278" y="4177"/>
                </a:lnTo>
                <a:lnTo>
                  <a:pt x="14033" y="4208"/>
                </a:lnTo>
                <a:lnTo>
                  <a:pt x="14094" y="4300"/>
                </a:lnTo>
                <a:lnTo>
                  <a:pt x="14033" y="4392"/>
                </a:lnTo>
                <a:lnTo>
                  <a:pt x="13941" y="4330"/>
                </a:lnTo>
                <a:lnTo>
                  <a:pt x="13848" y="4330"/>
                </a:lnTo>
                <a:lnTo>
                  <a:pt x="13787" y="4422"/>
                </a:lnTo>
                <a:lnTo>
                  <a:pt x="13910" y="4576"/>
                </a:lnTo>
                <a:lnTo>
                  <a:pt x="13879" y="4668"/>
                </a:lnTo>
                <a:lnTo>
                  <a:pt x="13848" y="4607"/>
                </a:lnTo>
                <a:lnTo>
                  <a:pt x="13756" y="4607"/>
                </a:lnTo>
                <a:lnTo>
                  <a:pt x="13756" y="4699"/>
                </a:lnTo>
                <a:lnTo>
                  <a:pt x="13603" y="4791"/>
                </a:lnTo>
                <a:lnTo>
                  <a:pt x="13357" y="4822"/>
                </a:lnTo>
                <a:lnTo>
                  <a:pt x="13541" y="4730"/>
                </a:lnTo>
                <a:lnTo>
                  <a:pt x="13695" y="4576"/>
                </a:lnTo>
                <a:lnTo>
                  <a:pt x="13695" y="4300"/>
                </a:lnTo>
                <a:lnTo>
                  <a:pt x="13818" y="4146"/>
                </a:lnTo>
                <a:lnTo>
                  <a:pt x="13726" y="4054"/>
                </a:lnTo>
                <a:lnTo>
                  <a:pt x="13603" y="4023"/>
                </a:lnTo>
                <a:lnTo>
                  <a:pt x="13357" y="3593"/>
                </a:lnTo>
                <a:lnTo>
                  <a:pt x="13234" y="3409"/>
                </a:lnTo>
                <a:lnTo>
                  <a:pt x="12989" y="3348"/>
                </a:lnTo>
                <a:lnTo>
                  <a:pt x="12835" y="3256"/>
                </a:lnTo>
                <a:lnTo>
                  <a:pt x="12743" y="3317"/>
                </a:lnTo>
                <a:lnTo>
                  <a:pt x="12835" y="3378"/>
                </a:lnTo>
                <a:lnTo>
                  <a:pt x="12743" y="3409"/>
                </a:lnTo>
                <a:lnTo>
                  <a:pt x="12620" y="3593"/>
                </a:lnTo>
                <a:lnTo>
                  <a:pt x="12497" y="3563"/>
                </a:lnTo>
                <a:lnTo>
                  <a:pt x="12528" y="3471"/>
                </a:lnTo>
                <a:lnTo>
                  <a:pt x="12405" y="3532"/>
                </a:lnTo>
                <a:lnTo>
                  <a:pt x="12344" y="3624"/>
                </a:lnTo>
                <a:lnTo>
                  <a:pt x="12252" y="3378"/>
                </a:lnTo>
                <a:lnTo>
                  <a:pt x="12160" y="3348"/>
                </a:lnTo>
                <a:lnTo>
                  <a:pt x="12129" y="3501"/>
                </a:lnTo>
                <a:lnTo>
                  <a:pt x="12252" y="3563"/>
                </a:lnTo>
                <a:lnTo>
                  <a:pt x="12068" y="3686"/>
                </a:lnTo>
                <a:lnTo>
                  <a:pt x="12037" y="3839"/>
                </a:lnTo>
                <a:lnTo>
                  <a:pt x="12068" y="3962"/>
                </a:lnTo>
                <a:lnTo>
                  <a:pt x="11914" y="4054"/>
                </a:lnTo>
                <a:lnTo>
                  <a:pt x="11822" y="3931"/>
                </a:lnTo>
                <a:lnTo>
                  <a:pt x="11730" y="3931"/>
                </a:lnTo>
                <a:lnTo>
                  <a:pt x="11699" y="3839"/>
                </a:lnTo>
                <a:lnTo>
                  <a:pt x="11822" y="3716"/>
                </a:lnTo>
                <a:lnTo>
                  <a:pt x="11699" y="3716"/>
                </a:lnTo>
                <a:lnTo>
                  <a:pt x="11638" y="3870"/>
                </a:lnTo>
                <a:lnTo>
                  <a:pt x="11453" y="3931"/>
                </a:lnTo>
                <a:lnTo>
                  <a:pt x="11392" y="4023"/>
                </a:lnTo>
                <a:lnTo>
                  <a:pt x="11361" y="4208"/>
                </a:lnTo>
                <a:lnTo>
                  <a:pt x="11607" y="4269"/>
                </a:lnTo>
                <a:lnTo>
                  <a:pt x="11392" y="4453"/>
                </a:lnTo>
                <a:lnTo>
                  <a:pt x="11238" y="4361"/>
                </a:lnTo>
                <a:lnTo>
                  <a:pt x="11054" y="4515"/>
                </a:lnTo>
                <a:lnTo>
                  <a:pt x="11085" y="4607"/>
                </a:lnTo>
                <a:lnTo>
                  <a:pt x="11331" y="4637"/>
                </a:lnTo>
                <a:lnTo>
                  <a:pt x="11238" y="4791"/>
                </a:lnTo>
                <a:lnTo>
                  <a:pt x="11116" y="4791"/>
                </a:lnTo>
                <a:lnTo>
                  <a:pt x="10962" y="4607"/>
                </a:lnTo>
                <a:lnTo>
                  <a:pt x="10839" y="4760"/>
                </a:lnTo>
                <a:lnTo>
                  <a:pt x="10655" y="4791"/>
                </a:lnTo>
                <a:lnTo>
                  <a:pt x="10686" y="4914"/>
                </a:lnTo>
                <a:lnTo>
                  <a:pt x="10716" y="5037"/>
                </a:lnTo>
                <a:lnTo>
                  <a:pt x="10716" y="5129"/>
                </a:lnTo>
                <a:lnTo>
                  <a:pt x="10839" y="5098"/>
                </a:lnTo>
                <a:lnTo>
                  <a:pt x="10716" y="5252"/>
                </a:lnTo>
                <a:lnTo>
                  <a:pt x="10778" y="5374"/>
                </a:lnTo>
                <a:lnTo>
                  <a:pt x="10655" y="5436"/>
                </a:lnTo>
                <a:lnTo>
                  <a:pt x="10563" y="5559"/>
                </a:lnTo>
                <a:lnTo>
                  <a:pt x="10839" y="5620"/>
                </a:lnTo>
                <a:lnTo>
                  <a:pt x="10655" y="5712"/>
                </a:lnTo>
                <a:lnTo>
                  <a:pt x="10624" y="5774"/>
                </a:lnTo>
                <a:lnTo>
                  <a:pt x="10471" y="5743"/>
                </a:lnTo>
                <a:lnTo>
                  <a:pt x="10379" y="5620"/>
                </a:lnTo>
                <a:lnTo>
                  <a:pt x="10256" y="5528"/>
                </a:lnTo>
                <a:lnTo>
                  <a:pt x="10133" y="5651"/>
                </a:lnTo>
                <a:lnTo>
                  <a:pt x="10072" y="5528"/>
                </a:lnTo>
                <a:lnTo>
                  <a:pt x="9918" y="5436"/>
                </a:lnTo>
                <a:lnTo>
                  <a:pt x="9795" y="5528"/>
                </a:lnTo>
                <a:lnTo>
                  <a:pt x="10010" y="5651"/>
                </a:lnTo>
                <a:lnTo>
                  <a:pt x="9949" y="5712"/>
                </a:lnTo>
                <a:lnTo>
                  <a:pt x="9857" y="5866"/>
                </a:lnTo>
                <a:lnTo>
                  <a:pt x="10010" y="6019"/>
                </a:lnTo>
                <a:lnTo>
                  <a:pt x="10194" y="6019"/>
                </a:lnTo>
                <a:lnTo>
                  <a:pt x="10102" y="6142"/>
                </a:lnTo>
                <a:lnTo>
                  <a:pt x="10102" y="6296"/>
                </a:lnTo>
                <a:lnTo>
                  <a:pt x="10041" y="6234"/>
                </a:lnTo>
                <a:lnTo>
                  <a:pt x="9949" y="6234"/>
                </a:lnTo>
                <a:lnTo>
                  <a:pt x="9980" y="6418"/>
                </a:lnTo>
                <a:lnTo>
                  <a:pt x="9918" y="6603"/>
                </a:lnTo>
                <a:lnTo>
                  <a:pt x="9887" y="6818"/>
                </a:lnTo>
                <a:lnTo>
                  <a:pt x="9642" y="6234"/>
                </a:lnTo>
                <a:lnTo>
                  <a:pt x="9458" y="5896"/>
                </a:lnTo>
                <a:lnTo>
                  <a:pt x="9365" y="5774"/>
                </a:lnTo>
                <a:lnTo>
                  <a:pt x="9396" y="5559"/>
                </a:lnTo>
                <a:lnTo>
                  <a:pt x="9335" y="5651"/>
                </a:lnTo>
                <a:lnTo>
                  <a:pt x="9181" y="5804"/>
                </a:lnTo>
                <a:lnTo>
                  <a:pt x="9120" y="6019"/>
                </a:lnTo>
                <a:lnTo>
                  <a:pt x="8997" y="6050"/>
                </a:lnTo>
                <a:lnTo>
                  <a:pt x="8997" y="6142"/>
                </a:lnTo>
                <a:lnTo>
                  <a:pt x="8843" y="6142"/>
                </a:lnTo>
                <a:lnTo>
                  <a:pt x="8721" y="6265"/>
                </a:lnTo>
                <a:lnTo>
                  <a:pt x="8598" y="6388"/>
                </a:lnTo>
                <a:lnTo>
                  <a:pt x="8628" y="6603"/>
                </a:lnTo>
                <a:lnTo>
                  <a:pt x="8628" y="7032"/>
                </a:lnTo>
                <a:lnTo>
                  <a:pt x="8721" y="7063"/>
                </a:lnTo>
                <a:lnTo>
                  <a:pt x="8721" y="7217"/>
                </a:lnTo>
                <a:lnTo>
                  <a:pt x="8567" y="7309"/>
                </a:lnTo>
                <a:lnTo>
                  <a:pt x="8475" y="7462"/>
                </a:lnTo>
                <a:lnTo>
                  <a:pt x="8260" y="7524"/>
                </a:lnTo>
                <a:lnTo>
                  <a:pt x="8260" y="7616"/>
                </a:lnTo>
                <a:lnTo>
                  <a:pt x="8076" y="7739"/>
                </a:lnTo>
                <a:lnTo>
                  <a:pt x="8076" y="7954"/>
                </a:lnTo>
                <a:lnTo>
                  <a:pt x="7984" y="8046"/>
                </a:lnTo>
                <a:lnTo>
                  <a:pt x="7707" y="8414"/>
                </a:lnTo>
                <a:lnTo>
                  <a:pt x="7216" y="8721"/>
                </a:lnTo>
                <a:lnTo>
                  <a:pt x="6786" y="8752"/>
                </a:lnTo>
                <a:lnTo>
                  <a:pt x="6633" y="8813"/>
                </a:lnTo>
                <a:lnTo>
                  <a:pt x="6356" y="8844"/>
                </a:lnTo>
                <a:lnTo>
                  <a:pt x="6111" y="8875"/>
                </a:lnTo>
                <a:lnTo>
                  <a:pt x="5926" y="8813"/>
                </a:lnTo>
                <a:lnTo>
                  <a:pt x="5650" y="8936"/>
                </a:lnTo>
                <a:lnTo>
                  <a:pt x="5619" y="9059"/>
                </a:lnTo>
                <a:lnTo>
                  <a:pt x="5466" y="9151"/>
                </a:lnTo>
                <a:lnTo>
                  <a:pt x="4913" y="9120"/>
                </a:lnTo>
                <a:lnTo>
                  <a:pt x="4790" y="9213"/>
                </a:lnTo>
                <a:lnTo>
                  <a:pt x="4729" y="9366"/>
                </a:lnTo>
                <a:lnTo>
                  <a:pt x="4391" y="9489"/>
                </a:lnTo>
                <a:lnTo>
                  <a:pt x="4145" y="9489"/>
                </a:lnTo>
                <a:lnTo>
                  <a:pt x="4023" y="9428"/>
                </a:lnTo>
                <a:lnTo>
                  <a:pt x="3869" y="9428"/>
                </a:lnTo>
                <a:lnTo>
                  <a:pt x="3838" y="9335"/>
                </a:lnTo>
                <a:lnTo>
                  <a:pt x="3685" y="9428"/>
                </a:lnTo>
                <a:lnTo>
                  <a:pt x="3562" y="9612"/>
                </a:lnTo>
                <a:lnTo>
                  <a:pt x="3194" y="9673"/>
                </a:lnTo>
                <a:lnTo>
                  <a:pt x="3163" y="9765"/>
                </a:lnTo>
                <a:lnTo>
                  <a:pt x="3071" y="9765"/>
                </a:lnTo>
                <a:lnTo>
                  <a:pt x="2794" y="10011"/>
                </a:lnTo>
                <a:lnTo>
                  <a:pt x="2457" y="10164"/>
                </a:lnTo>
                <a:lnTo>
                  <a:pt x="1965" y="10318"/>
                </a:lnTo>
                <a:lnTo>
                  <a:pt x="1781" y="10594"/>
                </a:lnTo>
                <a:lnTo>
                  <a:pt x="1781" y="10871"/>
                </a:lnTo>
                <a:lnTo>
                  <a:pt x="1597" y="11024"/>
                </a:lnTo>
                <a:lnTo>
                  <a:pt x="1443" y="10932"/>
                </a:lnTo>
                <a:lnTo>
                  <a:pt x="1505" y="10840"/>
                </a:lnTo>
                <a:lnTo>
                  <a:pt x="1505" y="10717"/>
                </a:lnTo>
                <a:lnTo>
                  <a:pt x="1566" y="10502"/>
                </a:lnTo>
                <a:lnTo>
                  <a:pt x="1566" y="10349"/>
                </a:lnTo>
                <a:lnTo>
                  <a:pt x="1320" y="10564"/>
                </a:lnTo>
                <a:lnTo>
                  <a:pt x="1259" y="10809"/>
                </a:lnTo>
                <a:lnTo>
                  <a:pt x="1075" y="11147"/>
                </a:lnTo>
                <a:lnTo>
                  <a:pt x="1198" y="11393"/>
                </a:lnTo>
                <a:lnTo>
                  <a:pt x="1106" y="11608"/>
                </a:lnTo>
                <a:lnTo>
                  <a:pt x="1106" y="12007"/>
                </a:lnTo>
                <a:lnTo>
                  <a:pt x="798" y="12375"/>
                </a:lnTo>
                <a:lnTo>
                  <a:pt x="676" y="12928"/>
                </a:lnTo>
                <a:lnTo>
                  <a:pt x="737" y="13204"/>
                </a:lnTo>
                <a:lnTo>
                  <a:pt x="706" y="13573"/>
                </a:lnTo>
                <a:lnTo>
                  <a:pt x="983" y="14064"/>
                </a:lnTo>
                <a:lnTo>
                  <a:pt x="983" y="14248"/>
                </a:lnTo>
                <a:lnTo>
                  <a:pt x="1106" y="14402"/>
                </a:lnTo>
                <a:lnTo>
                  <a:pt x="1013" y="14648"/>
                </a:lnTo>
                <a:lnTo>
                  <a:pt x="1075" y="14862"/>
                </a:lnTo>
                <a:lnTo>
                  <a:pt x="891" y="14924"/>
                </a:lnTo>
                <a:lnTo>
                  <a:pt x="829" y="14801"/>
                </a:lnTo>
                <a:lnTo>
                  <a:pt x="829" y="14525"/>
                </a:lnTo>
                <a:lnTo>
                  <a:pt x="706" y="14678"/>
                </a:lnTo>
                <a:lnTo>
                  <a:pt x="676" y="14617"/>
                </a:lnTo>
                <a:lnTo>
                  <a:pt x="676" y="14340"/>
                </a:lnTo>
                <a:lnTo>
                  <a:pt x="491" y="14003"/>
                </a:lnTo>
                <a:lnTo>
                  <a:pt x="399" y="14187"/>
                </a:lnTo>
                <a:lnTo>
                  <a:pt x="430" y="14525"/>
                </a:lnTo>
                <a:lnTo>
                  <a:pt x="645" y="14770"/>
                </a:lnTo>
                <a:lnTo>
                  <a:pt x="798" y="15077"/>
                </a:lnTo>
                <a:lnTo>
                  <a:pt x="584" y="15108"/>
                </a:lnTo>
                <a:lnTo>
                  <a:pt x="399" y="14862"/>
                </a:lnTo>
                <a:lnTo>
                  <a:pt x="338" y="14555"/>
                </a:lnTo>
                <a:lnTo>
                  <a:pt x="276" y="14678"/>
                </a:lnTo>
                <a:lnTo>
                  <a:pt x="184" y="14740"/>
                </a:lnTo>
                <a:lnTo>
                  <a:pt x="307" y="15016"/>
                </a:lnTo>
                <a:lnTo>
                  <a:pt x="614" y="15384"/>
                </a:lnTo>
                <a:lnTo>
                  <a:pt x="768" y="15845"/>
                </a:lnTo>
                <a:lnTo>
                  <a:pt x="737" y="16674"/>
                </a:lnTo>
                <a:lnTo>
                  <a:pt x="860" y="16828"/>
                </a:lnTo>
                <a:lnTo>
                  <a:pt x="952" y="17319"/>
                </a:lnTo>
                <a:lnTo>
                  <a:pt x="1198" y="17933"/>
                </a:lnTo>
                <a:lnTo>
                  <a:pt x="1106" y="18148"/>
                </a:lnTo>
                <a:lnTo>
                  <a:pt x="1136" y="19069"/>
                </a:lnTo>
                <a:lnTo>
                  <a:pt x="1106" y="19192"/>
                </a:lnTo>
                <a:lnTo>
                  <a:pt x="1198" y="19438"/>
                </a:lnTo>
                <a:lnTo>
                  <a:pt x="1198" y="19745"/>
                </a:lnTo>
                <a:lnTo>
                  <a:pt x="1382" y="20144"/>
                </a:lnTo>
                <a:lnTo>
                  <a:pt x="1382" y="20389"/>
                </a:lnTo>
                <a:lnTo>
                  <a:pt x="1228" y="20512"/>
                </a:lnTo>
                <a:lnTo>
                  <a:pt x="1290" y="20604"/>
                </a:lnTo>
                <a:lnTo>
                  <a:pt x="1228" y="20819"/>
                </a:lnTo>
                <a:lnTo>
                  <a:pt x="1198" y="21188"/>
                </a:lnTo>
                <a:lnTo>
                  <a:pt x="1075" y="21311"/>
                </a:lnTo>
                <a:lnTo>
                  <a:pt x="1106" y="21403"/>
                </a:lnTo>
                <a:lnTo>
                  <a:pt x="1075" y="21618"/>
                </a:lnTo>
                <a:lnTo>
                  <a:pt x="921" y="21741"/>
                </a:lnTo>
                <a:lnTo>
                  <a:pt x="952" y="21955"/>
                </a:lnTo>
                <a:lnTo>
                  <a:pt x="676" y="22140"/>
                </a:lnTo>
                <a:lnTo>
                  <a:pt x="553" y="22048"/>
                </a:lnTo>
                <a:lnTo>
                  <a:pt x="369" y="22355"/>
                </a:lnTo>
                <a:close/>
              </a:path>
            </a:pathLst>
          </a:custGeom>
          <a:no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7"/>
          <p:cNvSpPr/>
          <p:nvPr/>
        </p:nvSpPr>
        <p:spPr>
          <a:xfrm>
            <a:off x="8184726" y="3855301"/>
            <a:ext cx="487794" cy="724086"/>
          </a:xfrm>
          <a:custGeom>
            <a:avLst/>
            <a:gdLst/>
            <a:ahLst/>
            <a:cxnLst/>
            <a:rect l="l" t="t" r="r" b="b"/>
            <a:pathLst>
              <a:path w="16767" h="25487" extrusionOk="0">
                <a:moveTo>
                  <a:pt x="3562" y="14800"/>
                </a:moveTo>
                <a:lnTo>
                  <a:pt x="3655" y="14831"/>
                </a:lnTo>
                <a:lnTo>
                  <a:pt x="3716" y="14831"/>
                </a:lnTo>
                <a:lnTo>
                  <a:pt x="3716" y="14739"/>
                </a:lnTo>
                <a:lnTo>
                  <a:pt x="3562" y="14739"/>
                </a:lnTo>
                <a:lnTo>
                  <a:pt x="3532" y="14800"/>
                </a:lnTo>
                <a:lnTo>
                  <a:pt x="3562" y="14800"/>
                </a:lnTo>
                <a:close/>
                <a:moveTo>
                  <a:pt x="1137" y="25394"/>
                </a:moveTo>
                <a:lnTo>
                  <a:pt x="1290" y="25486"/>
                </a:lnTo>
                <a:lnTo>
                  <a:pt x="1444" y="25486"/>
                </a:lnTo>
                <a:lnTo>
                  <a:pt x="1567" y="25271"/>
                </a:lnTo>
                <a:lnTo>
                  <a:pt x="1474" y="25148"/>
                </a:lnTo>
                <a:lnTo>
                  <a:pt x="1352" y="25302"/>
                </a:lnTo>
                <a:lnTo>
                  <a:pt x="1229" y="25302"/>
                </a:lnTo>
                <a:lnTo>
                  <a:pt x="1167" y="25363"/>
                </a:lnTo>
                <a:close/>
                <a:moveTo>
                  <a:pt x="31" y="22201"/>
                </a:moveTo>
                <a:lnTo>
                  <a:pt x="400" y="21801"/>
                </a:lnTo>
                <a:lnTo>
                  <a:pt x="492" y="21801"/>
                </a:lnTo>
                <a:lnTo>
                  <a:pt x="461" y="21955"/>
                </a:lnTo>
                <a:lnTo>
                  <a:pt x="369" y="22078"/>
                </a:lnTo>
                <a:lnTo>
                  <a:pt x="430" y="22231"/>
                </a:lnTo>
                <a:lnTo>
                  <a:pt x="400" y="22323"/>
                </a:lnTo>
                <a:lnTo>
                  <a:pt x="216" y="22262"/>
                </a:lnTo>
                <a:lnTo>
                  <a:pt x="93" y="22323"/>
                </a:lnTo>
                <a:lnTo>
                  <a:pt x="1" y="22201"/>
                </a:lnTo>
                <a:close/>
                <a:moveTo>
                  <a:pt x="14187" y="3593"/>
                </a:moveTo>
                <a:lnTo>
                  <a:pt x="14310" y="3593"/>
                </a:lnTo>
                <a:lnTo>
                  <a:pt x="14310" y="3654"/>
                </a:lnTo>
                <a:lnTo>
                  <a:pt x="14248" y="3654"/>
                </a:lnTo>
                <a:lnTo>
                  <a:pt x="14217" y="3593"/>
                </a:lnTo>
                <a:close/>
                <a:moveTo>
                  <a:pt x="14432" y="2887"/>
                </a:moveTo>
                <a:lnTo>
                  <a:pt x="14402" y="2825"/>
                </a:lnTo>
                <a:lnTo>
                  <a:pt x="14463" y="2794"/>
                </a:lnTo>
                <a:close/>
                <a:moveTo>
                  <a:pt x="14709" y="2948"/>
                </a:moveTo>
                <a:lnTo>
                  <a:pt x="14617" y="2825"/>
                </a:lnTo>
                <a:lnTo>
                  <a:pt x="14709" y="2610"/>
                </a:lnTo>
                <a:lnTo>
                  <a:pt x="14709" y="2733"/>
                </a:lnTo>
                <a:lnTo>
                  <a:pt x="14770" y="2825"/>
                </a:lnTo>
                <a:lnTo>
                  <a:pt x="14709" y="2856"/>
                </a:lnTo>
                <a:lnTo>
                  <a:pt x="14739" y="2917"/>
                </a:lnTo>
                <a:lnTo>
                  <a:pt x="14678" y="2948"/>
                </a:lnTo>
                <a:close/>
                <a:moveTo>
                  <a:pt x="12007" y="9427"/>
                </a:moveTo>
                <a:lnTo>
                  <a:pt x="12191" y="9458"/>
                </a:lnTo>
                <a:lnTo>
                  <a:pt x="12222" y="9366"/>
                </a:lnTo>
                <a:lnTo>
                  <a:pt x="12283" y="9366"/>
                </a:lnTo>
                <a:lnTo>
                  <a:pt x="12283" y="9488"/>
                </a:lnTo>
                <a:lnTo>
                  <a:pt x="12283" y="9580"/>
                </a:lnTo>
                <a:lnTo>
                  <a:pt x="12344" y="9580"/>
                </a:lnTo>
                <a:lnTo>
                  <a:pt x="12406" y="9580"/>
                </a:lnTo>
                <a:lnTo>
                  <a:pt x="12437" y="9642"/>
                </a:lnTo>
                <a:lnTo>
                  <a:pt x="12437" y="9765"/>
                </a:lnTo>
                <a:lnTo>
                  <a:pt x="12498" y="9795"/>
                </a:lnTo>
                <a:lnTo>
                  <a:pt x="12621" y="9795"/>
                </a:lnTo>
                <a:lnTo>
                  <a:pt x="12928" y="9580"/>
                </a:lnTo>
                <a:lnTo>
                  <a:pt x="13173" y="9366"/>
                </a:lnTo>
                <a:lnTo>
                  <a:pt x="13419" y="9120"/>
                </a:lnTo>
                <a:lnTo>
                  <a:pt x="13665" y="8844"/>
                </a:lnTo>
                <a:lnTo>
                  <a:pt x="13941" y="8506"/>
                </a:lnTo>
                <a:lnTo>
                  <a:pt x="14095" y="8414"/>
                </a:lnTo>
                <a:lnTo>
                  <a:pt x="14187" y="8414"/>
                </a:lnTo>
                <a:lnTo>
                  <a:pt x="14248" y="8322"/>
                </a:lnTo>
                <a:lnTo>
                  <a:pt x="14248" y="8199"/>
                </a:lnTo>
                <a:lnTo>
                  <a:pt x="14310" y="8107"/>
                </a:lnTo>
                <a:lnTo>
                  <a:pt x="14494" y="8045"/>
                </a:lnTo>
                <a:lnTo>
                  <a:pt x="14586" y="7707"/>
                </a:lnTo>
                <a:lnTo>
                  <a:pt x="14739" y="7462"/>
                </a:lnTo>
                <a:lnTo>
                  <a:pt x="14739" y="7400"/>
                </a:lnTo>
                <a:lnTo>
                  <a:pt x="14832" y="7308"/>
                </a:lnTo>
                <a:lnTo>
                  <a:pt x="14709" y="7185"/>
                </a:lnTo>
                <a:lnTo>
                  <a:pt x="14586" y="7185"/>
                </a:lnTo>
                <a:lnTo>
                  <a:pt x="14463" y="7185"/>
                </a:lnTo>
                <a:lnTo>
                  <a:pt x="14586" y="7093"/>
                </a:lnTo>
                <a:lnTo>
                  <a:pt x="14678" y="7063"/>
                </a:lnTo>
                <a:lnTo>
                  <a:pt x="15077" y="6694"/>
                </a:lnTo>
                <a:lnTo>
                  <a:pt x="15231" y="6633"/>
                </a:lnTo>
                <a:lnTo>
                  <a:pt x="15507" y="6663"/>
                </a:lnTo>
                <a:lnTo>
                  <a:pt x="15630" y="6663"/>
                </a:lnTo>
                <a:lnTo>
                  <a:pt x="15599" y="6786"/>
                </a:lnTo>
                <a:lnTo>
                  <a:pt x="15630" y="6878"/>
                </a:lnTo>
                <a:lnTo>
                  <a:pt x="15753" y="6756"/>
                </a:lnTo>
                <a:lnTo>
                  <a:pt x="15845" y="6694"/>
                </a:lnTo>
                <a:lnTo>
                  <a:pt x="15661" y="6602"/>
                </a:lnTo>
                <a:lnTo>
                  <a:pt x="15661" y="6448"/>
                </a:lnTo>
                <a:lnTo>
                  <a:pt x="15783" y="6203"/>
                </a:lnTo>
                <a:lnTo>
                  <a:pt x="15876" y="6080"/>
                </a:lnTo>
                <a:lnTo>
                  <a:pt x="15998" y="6080"/>
                </a:lnTo>
                <a:lnTo>
                  <a:pt x="16029" y="6141"/>
                </a:lnTo>
                <a:lnTo>
                  <a:pt x="16121" y="6080"/>
                </a:lnTo>
                <a:lnTo>
                  <a:pt x="16183" y="5957"/>
                </a:lnTo>
                <a:lnTo>
                  <a:pt x="16428" y="5589"/>
                </a:lnTo>
                <a:lnTo>
                  <a:pt x="16428" y="5466"/>
                </a:lnTo>
                <a:lnTo>
                  <a:pt x="16428" y="5343"/>
                </a:lnTo>
                <a:lnTo>
                  <a:pt x="16490" y="5159"/>
                </a:lnTo>
                <a:lnTo>
                  <a:pt x="16613" y="5005"/>
                </a:lnTo>
                <a:lnTo>
                  <a:pt x="16766" y="4913"/>
                </a:lnTo>
                <a:lnTo>
                  <a:pt x="16735" y="4882"/>
                </a:lnTo>
                <a:lnTo>
                  <a:pt x="16551" y="4790"/>
                </a:lnTo>
                <a:lnTo>
                  <a:pt x="16490" y="4698"/>
                </a:lnTo>
                <a:lnTo>
                  <a:pt x="16551" y="4698"/>
                </a:lnTo>
                <a:lnTo>
                  <a:pt x="16551" y="4637"/>
                </a:lnTo>
                <a:lnTo>
                  <a:pt x="16336" y="4606"/>
                </a:lnTo>
                <a:lnTo>
                  <a:pt x="16183" y="4729"/>
                </a:lnTo>
                <a:lnTo>
                  <a:pt x="15876" y="5036"/>
                </a:lnTo>
                <a:lnTo>
                  <a:pt x="15691" y="5067"/>
                </a:lnTo>
                <a:lnTo>
                  <a:pt x="15569" y="5097"/>
                </a:lnTo>
                <a:lnTo>
                  <a:pt x="15415" y="5036"/>
                </a:lnTo>
                <a:lnTo>
                  <a:pt x="15077" y="4698"/>
                </a:lnTo>
                <a:lnTo>
                  <a:pt x="14985" y="4698"/>
                </a:lnTo>
                <a:lnTo>
                  <a:pt x="14862" y="4514"/>
                </a:lnTo>
                <a:lnTo>
                  <a:pt x="14832" y="4391"/>
                </a:lnTo>
                <a:lnTo>
                  <a:pt x="14893" y="4330"/>
                </a:lnTo>
                <a:lnTo>
                  <a:pt x="14924" y="4146"/>
                </a:lnTo>
                <a:lnTo>
                  <a:pt x="14801" y="3869"/>
                </a:lnTo>
                <a:lnTo>
                  <a:pt x="14801" y="3746"/>
                </a:lnTo>
                <a:lnTo>
                  <a:pt x="14739" y="3654"/>
                </a:lnTo>
                <a:lnTo>
                  <a:pt x="14739" y="3501"/>
                </a:lnTo>
                <a:lnTo>
                  <a:pt x="14801" y="3378"/>
                </a:lnTo>
                <a:lnTo>
                  <a:pt x="14709" y="3378"/>
                </a:lnTo>
                <a:lnTo>
                  <a:pt x="14678" y="3194"/>
                </a:lnTo>
                <a:lnTo>
                  <a:pt x="14647" y="3102"/>
                </a:lnTo>
                <a:lnTo>
                  <a:pt x="14586" y="3132"/>
                </a:lnTo>
                <a:lnTo>
                  <a:pt x="14463" y="3071"/>
                </a:lnTo>
                <a:lnTo>
                  <a:pt x="14402" y="3132"/>
                </a:lnTo>
                <a:lnTo>
                  <a:pt x="14525" y="3255"/>
                </a:lnTo>
                <a:lnTo>
                  <a:pt x="14525" y="3409"/>
                </a:lnTo>
                <a:lnTo>
                  <a:pt x="14555" y="3470"/>
                </a:lnTo>
                <a:lnTo>
                  <a:pt x="14432" y="3593"/>
                </a:lnTo>
                <a:lnTo>
                  <a:pt x="14432" y="3685"/>
                </a:lnTo>
                <a:lnTo>
                  <a:pt x="14525" y="3838"/>
                </a:lnTo>
                <a:lnTo>
                  <a:pt x="14525" y="3931"/>
                </a:lnTo>
                <a:lnTo>
                  <a:pt x="14402" y="3961"/>
                </a:lnTo>
                <a:lnTo>
                  <a:pt x="14310" y="3869"/>
                </a:lnTo>
                <a:lnTo>
                  <a:pt x="14310" y="3716"/>
                </a:lnTo>
                <a:lnTo>
                  <a:pt x="14156" y="3716"/>
                </a:lnTo>
                <a:lnTo>
                  <a:pt x="14156" y="3624"/>
                </a:lnTo>
                <a:lnTo>
                  <a:pt x="14003" y="3562"/>
                </a:lnTo>
                <a:lnTo>
                  <a:pt x="13910" y="3593"/>
                </a:lnTo>
                <a:lnTo>
                  <a:pt x="13910" y="3501"/>
                </a:lnTo>
                <a:lnTo>
                  <a:pt x="14033" y="3439"/>
                </a:lnTo>
                <a:lnTo>
                  <a:pt x="14095" y="3316"/>
                </a:lnTo>
                <a:lnTo>
                  <a:pt x="13941" y="3194"/>
                </a:lnTo>
                <a:lnTo>
                  <a:pt x="14033" y="3009"/>
                </a:lnTo>
                <a:lnTo>
                  <a:pt x="14187" y="2979"/>
                </a:lnTo>
                <a:lnTo>
                  <a:pt x="14217" y="2825"/>
                </a:lnTo>
                <a:lnTo>
                  <a:pt x="14156" y="2702"/>
                </a:lnTo>
                <a:lnTo>
                  <a:pt x="14187" y="2610"/>
                </a:lnTo>
                <a:lnTo>
                  <a:pt x="14125" y="2487"/>
                </a:lnTo>
                <a:lnTo>
                  <a:pt x="14125" y="2303"/>
                </a:lnTo>
                <a:lnTo>
                  <a:pt x="13972" y="2150"/>
                </a:lnTo>
                <a:lnTo>
                  <a:pt x="13972" y="2088"/>
                </a:lnTo>
                <a:lnTo>
                  <a:pt x="14064" y="2150"/>
                </a:lnTo>
                <a:lnTo>
                  <a:pt x="14217" y="2119"/>
                </a:lnTo>
                <a:lnTo>
                  <a:pt x="14248" y="1935"/>
                </a:lnTo>
                <a:lnTo>
                  <a:pt x="14310" y="1873"/>
                </a:lnTo>
                <a:lnTo>
                  <a:pt x="14310" y="1628"/>
                </a:lnTo>
                <a:lnTo>
                  <a:pt x="14248" y="1413"/>
                </a:lnTo>
                <a:lnTo>
                  <a:pt x="14248" y="1290"/>
                </a:lnTo>
                <a:lnTo>
                  <a:pt x="14187" y="1321"/>
                </a:lnTo>
                <a:lnTo>
                  <a:pt x="14003" y="1413"/>
                </a:lnTo>
                <a:lnTo>
                  <a:pt x="13849" y="1259"/>
                </a:lnTo>
                <a:lnTo>
                  <a:pt x="13941" y="1167"/>
                </a:lnTo>
                <a:lnTo>
                  <a:pt x="13849" y="1106"/>
                </a:lnTo>
                <a:lnTo>
                  <a:pt x="13788" y="1106"/>
                </a:lnTo>
                <a:lnTo>
                  <a:pt x="13849" y="983"/>
                </a:lnTo>
                <a:lnTo>
                  <a:pt x="13972" y="952"/>
                </a:lnTo>
                <a:lnTo>
                  <a:pt x="13941" y="860"/>
                </a:lnTo>
                <a:lnTo>
                  <a:pt x="13788" y="799"/>
                </a:lnTo>
                <a:lnTo>
                  <a:pt x="13695" y="706"/>
                </a:lnTo>
                <a:lnTo>
                  <a:pt x="13603" y="768"/>
                </a:lnTo>
                <a:lnTo>
                  <a:pt x="13573" y="614"/>
                </a:lnTo>
                <a:lnTo>
                  <a:pt x="13634" y="614"/>
                </a:lnTo>
                <a:lnTo>
                  <a:pt x="13695" y="522"/>
                </a:lnTo>
                <a:lnTo>
                  <a:pt x="13603" y="522"/>
                </a:lnTo>
                <a:lnTo>
                  <a:pt x="13511" y="584"/>
                </a:lnTo>
                <a:lnTo>
                  <a:pt x="13511" y="676"/>
                </a:lnTo>
                <a:lnTo>
                  <a:pt x="13450" y="799"/>
                </a:lnTo>
                <a:lnTo>
                  <a:pt x="13327" y="737"/>
                </a:lnTo>
                <a:lnTo>
                  <a:pt x="13388" y="614"/>
                </a:lnTo>
                <a:lnTo>
                  <a:pt x="13327" y="492"/>
                </a:lnTo>
                <a:lnTo>
                  <a:pt x="13266" y="277"/>
                </a:lnTo>
                <a:lnTo>
                  <a:pt x="13266" y="123"/>
                </a:lnTo>
                <a:lnTo>
                  <a:pt x="13266" y="92"/>
                </a:lnTo>
                <a:lnTo>
                  <a:pt x="13327" y="62"/>
                </a:lnTo>
                <a:lnTo>
                  <a:pt x="13235" y="0"/>
                </a:lnTo>
                <a:lnTo>
                  <a:pt x="13173" y="31"/>
                </a:lnTo>
                <a:lnTo>
                  <a:pt x="12959" y="31"/>
                </a:lnTo>
                <a:lnTo>
                  <a:pt x="12959" y="92"/>
                </a:lnTo>
                <a:lnTo>
                  <a:pt x="13051" y="215"/>
                </a:lnTo>
                <a:lnTo>
                  <a:pt x="13235" y="645"/>
                </a:lnTo>
                <a:lnTo>
                  <a:pt x="13266" y="799"/>
                </a:lnTo>
                <a:lnTo>
                  <a:pt x="13235" y="1075"/>
                </a:lnTo>
                <a:lnTo>
                  <a:pt x="13143" y="1136"/>
                </a:lnTo>
                <a:lnTo>
                  <a:pt x="13081" y="1136"/>
                </a:lnTo>
                <a:lnTo>
                  <a:pt x="13051" y="1167"/>
                </a:lnTo>
                <a:lnTo>
                  <a:pt x="13173" y="1536"/>
                </a:lnTo>
                <a:lnTo>
                  <a:pt x="13204" y="1566"/>
                </a:lnTo>
                <a:lnTo>
                  <a:pt x="13327" y="1474"/>
                </a:lnTo>
                <a:lnTo>
                  <a:pt x="13511" y="1474"/>
                </a:lnTo>
                <a:lnTo>
                  <a:pt x="13388" y="1505"/>
                </a:lnTo>
                <a:lnTo>
                  <a:pt x="13266" y="1658"/>
                </a:lnTo>
                <a:lnTo>
                  <a:pt x="13327" y="1843"/>
                </a:lnTo>
                <a:lnTo>
                  <a:pt x="13419" y="2088"/>
                </a:lnTo>
                <a:lnTo>
                  <a:pt x="13450" y="2487"/>
                </a:lnTo>
                <a:lnTo>
                  <a:pt x="13450" y="2887"/>
                </a:lnTo>
                <a:lnTo>
                  <a:pt x="13542" y="2856"/>
                </a:lnTo>
                <a:lnTo>
                  <a:pt x="13573" y="2702"/>
                </a:lnTo>
                <a:lnTo>
                  <a:pt x="13542" y="2610"/>
                </a:lnTo>
                <a:lnTo>
                  <a:pt x="13573" y="2549"/>
                </a:lnTo>
                <a:lnTo>
                  <a:pt x="13634" y="2641"/>
                </a:lnTo>
                <a:lnTo>
                  <a:pt x="13634" y="2794"/>
                </a:lnTo>
                <a:lnTo>
                  <a:pt x="13726" y="2794"/>
                </a:lnTo>
                <a:lnTo>
                  <a:pt x="13726" y="2702"/>
                </a:lnTo>
                <a:lnTo>
                  <a:pt x="13726" y="2672"/>
                </a:lnTo>
                <a:lnTo>
                  <a:pt x="13788" y="2672"/>
                </a:lnTo>
                <a:lnTo>
                  <a:pt x="13788" y="2794"/>
                </a:lnTo>
                <a:lnTo>
                  <a:pt x="13695" y="2948"/>
                </a:lnTo>
                <a:lnTo>
                  <a:pt x="13634" y="3071"/>
                </a:lnTo>
                <a:lnTo>
                  <a:pt x="13634" y="3163"/>
                </a:lnTo>
                <a:lnTo>
                  <a:pt x="13573" y="3163"/>
                </a:lnTo>
                <a:lnTo>
                  <a:pt x="13511" y="3071"/>
                </a:lnTo>
                <a:lnTo>
                  <a:pt x="13450" y="3071"/>
                </a:lnTo>
                <a:lnTo>
                  <a:pt x="13481" y="3316"/>
                </a:lnTo>
                <a:lnTo>
                  <a:pt x="13603" y="3624"/>
                </a:lnTo>
                <a:lnTo>
                  <a:pt x="13665" y="3654"/>
                </a:lnTo>
                <a:lnTo>
                  <a:pt x="13726" y="3624"/>
                </a:lnTo>
                <a:lnTo>
                  <a:pt x="13788" y="3716"/>
                </a:lnTo>
                <a:lnTo>
                  <a:pt x="13788" y="3808"/>
                </a:lnTo>
                <a:lnTo>
                  <a:pt x="13849" y="3869"/>
                </a:lnTo>
                <a:lnTo>
                  <a:pt x="13695" y="3961"/>
                </a:lnTo>
                <a:lnTo>
                  <a:pt x="13695" y="4053"/>
                </a:lnTo>
                <a:lnTo>
                  <a:pt x="13757" y="4084"/>
                </a:lnTo>
                <a:lnTo>
                  <a:pt x="13695" y="4207"/>
                </a:lnTo>
                <a:lnTo>
                  <a:pt x="13603" y="4483"/>
                </a:lnTo>
                <a:lnTo>
                  <a:pt x="13603" y="4637"/>
                </a:lnTo>
                <a:lnTo>
                  <a:pt x="13573" y="4698"/>
                </a:lnTo>
                <a:lnTo>
                  <a:pt x="13634" y="4790"/>
                </a:lnTo>
                <a:lnTo>
                  <a:pt x="13603" y="4821"/>
                </a:lnTo>
                <a:lnTo>
                  <a:pt x="13511" y="4821"/>
                </a:lnTo>
                <a:lnTo>
                  <a:pt x="13419" y="4944"/>
                </a:lnTo>
                <a:lnTo>
                  <a:pt x="13419" y="5036"/>
                </a:lnTo>
                <a:lnTo>
                  <a:pt x="13511" y="5128"/>
                </a:lnTo>
                <a:lnTo>
                  <a:pt x="13419" y="5190"/>
                </a:lnTo>
                <a:lnTo>
                  <a:pt x="13327" y="5190"/>
                </a:lnTo>
                <a:lnTo>
                  <a:pt x="13266" y="5374"/>
                </a:lnTo>
                <a:lnTo>
                  <a:pt x="13143" y="5957"/>
                </a:lnTo>
                <a:lnTo>
                  <a:pt x="13143" y="6080"/>
                </a:lnTo>
                <a:lnTo>
                  <a:pt x="13020" y="6172"/>
                </a:lnTo>
                <a:lnTo>
                  <a:pt x="12897" y="6172"/>
                </a:lnTo>
                <a:lnTo>
                  <a:pt x="12774" y="6111"/>
                </a:lnTo>
                <a:lnTo>
                  <a:pt x="12621" y="6141"/>
                </a:lnTo>
                <a:lnTo>
                  <a:pt x="12314" y="6295"/>
                </a:lnTo>
                <a:lnTo>
                  <a:pt x="12160" y="6448"/>
                </a:lnTo>
                <a:lnTo>
                  <a:pt x="12099" y="6633"/>
                </a:lnTo>
                <a:lnTo>
                  <a:pt x="12160" y="6909"/>
                </a:lnTo>
                <a:lnTo>
                  <a:pt x="12283" y="7032"/>
                </a:lnTo>
                <a:lnTo>
                  <a:pt x="12529" y="7155"/>
                </a:lnTo>
                <a:lnTo>
                  <a:pt x="12621" y="7370"/>
                </a:lnTo>
                <a:lnTo>
                  <a:pt x="12866" y="7462"/>
                </a:lnTo>
                <a:lnTo>
                  <a:pt x="12959" y="7523"/>
                </a:lnTo>
                <a:lnTo>
                  <a:pt x="12989" y="7892"/>
                </a:lnTo>
                <a:lnTo>
                  <a:pt x="12989" y="7922"/>
                </a:lnTo>
                <a:lnTo>
                  <a:pt x="12928" y="7984"/>
                </a:lnTo>
                <a:lnTo>
                  <a:pt x="12928" y="8168"/>
                </a:lnTo>
                <a:lnTo>
                  <a:pt x="12866" y="8322"/>
                </a:lnTo>
                <a:lnTo>
                  <a:pt x="12529" y="8721"/>
                </a:lnTo>
                <a:lnTo>
                  <a:pt x="12314" y="8966"/>
                </a:lnTo>
                <a:lnTo>
                  <a:pt x="12068" y="9181"/>
                </a:lnTo>
                <a:lnTo>
                  <a:pt x="11976" y="9304"/>
                </a:lnTo>
                <a:lnTo>
                  <a:pt x="12007" y="9396"/>
                </a:lnTo>
                <a:close/>
                <a:moveTo>
                  <a:pt x="11485" y="8782"/>
                </a:moveTo>
                <a:lnTo>
                  <a:pt x="11485" y="8659"/>
                </a:lnTo>
                <a:lnTo>
                  <a:pt x="11577" y="8536"/>
                </a:lnTo>
                <a:lnTo>
                  <a:pt x="11700" y="8567"/>
                </a:lnTo>
                <a:lnTo>
                  <a:pt x="11669" y="8659"/>
                </a:lnTo>
                <a:lnTo>
                  <a:pt x="11577" y="8721"/>
                </a:lnTo>
                <a:lnTo>
                  <a:pt x="11485" y="8813"/>
                </a:lnTo>
                <a:lnTo>
                  <a:pt x="11454" y="8813"/>
                </a:lnTo>
                <a:lnTo>
                  <a:pt x="11485" y="8782"/>
                </a:lnTo>
                <a:close/>
                <a:moveTo>
                  <a:pt x="11423" y="8997"/>
                </a:moveTo>
                <a:lnTo>
                  <a:pt x="11485" y="8936"/>
                </a:lnTo>
                <a:lnTo>
                  <a:pt x="11577" y="8905"/>
                </a:lnTo>
                <a:lnTo>
                  <a:pt x="11515" y="8997"/>
                </a:lnTo>
                <a:close/>
                <a:moveTo>
                  <a:pt x="11300" y="8966"/>
                </a:moveTo>
                <a:lnTo>
                  <a:pt x="11393" y="8966"/>
                </a:lnTo>
                <a:lnTo>
                  <a:pt x="11454" y="8936"/>
                </a:lnTo>
                <a:lnTo>
                  <a:pt x="11454" y="8905"/>
                </a:lnTo>
                <a:lnTo>
                  <a:pt x="11300" y="8966"/>
                </a:lnTo>
                <a:close/>
                <a:moveTo>
                  <a:pt x="4514" y="16643"/>
                </a:moveTo>
                <a:lnTo>
                  <a:pt x="4606" y="16581"/>
                </a:lnTo>
                <a:lnTo>
                  <a:pt x="4606" y="16673"/>
                </a:lnTo>
                <a:lnTo>
                  <a:pt x="4545" y="16643"/>
                </a:lnTo>
                <a:close/>
                <a:moveTo>
                  <a:pt x="3747" y="16981"/>
                </a:moveTo>
                <a:lnTo>
                  <a:pt x="3624" y="17103"/>
                </a:lnTo>
                <a:lnTo>
                  <a:pt x="3562" y="17103"/>
                </a:lnTo>
                <a:lnTo>
                  <a:pt x="3532" y="17042"/>
                </a:lnTo>
                <a:lnTo>
                  <a:pt x="3685" y="16888"/>
                </a:lnTo>
                <a:lnTo>
                  <a:pt x="3747" y="16827"/>
                </a:lnTo>
                <a:lnTo>
                  <a:pt x="3747" y="16704"/>
                </a:lnTo>
                <a:lnTo>
                  <a:pt x="3870" y="16673"/>
                </a:lnTo>
                <a:lnTo>
                  <a:pt x="3931" y="16520"/>
                </a:lnTo>
                <a:lnTo>
                  <a:pt x="3931" y="16366"/>
                </a:lnTo>
                <a:lnTo>
                  <a:pt x="3931" y="16244"/>
                </a:lnTo>
                <a:lnTo>
                  <a:pt x="4084" y="16213"/>
                </a:lnTo>
                <a:lnTo>
                  <a:pt x="4238" y="16366"/>
                </a:lnTo>
                <a:lnTo>
                  <a:pt x="4299" y="16551"/>
                </a:lnTo>
                <a:lnTo>
                  <a:pt x="4330" y="16581"/>
                </a:lnTo>
                <a:lnTo>
                  <a:pt x="4330" y="16612"/>
                </a:lnTo>
                <a:lnTo>
                  <a:pt x="4238" y="16643"/>
                </a:lnTo>
                <a:lnTo>
                  <a:pt x="4207" y="16612"/>
                </a:lnTo>
                <a:lnTo>
                  <a:pt x="4115" y="16643"/>
                </a:lnTo>
                <a:lnTo>
                  <a:pt x="4177" y="16643"/>
                </a:lnTo>
                <a:lnTo>
                  <a:pt x="4238" y="16704"/>
                </a:lnTo>
                <a:lnTo>
                  <a:pt x="4330" y="16735"/>
                </a:lnTo>
                <a:lnTo>
                  <a:pt x="4330" y="16796"/>
                </a:lnTo>
                <a:lnTo>
                  <a:pt x="4269" y="16858"/>
                </a:lnTo>
                <a:lnTo>
                  <a:pt x="4207" y="16827"/>
                </a:lnTo>
                <a:lnTo>
                  <a:pt x="4023" y="16888"/>
                </a:lnTo>
                <a:lnTo>
                  <a:pt x="3962" y="16950"/>
                </a:lnTo>
                <a:lnTo>
                  <a:pt x="3870" y="16950"/>
                </a:lnTo>
                <a:lnTo>
                  <a:pt x="3808" y="16919"/>
                </a:lnTo>
                <a:lnTo>
                  <a:pt x="3747" y="16919"/>
                </a:lnTo>
                <a:close/>
                <a:moveTo>
                  <a:pt x="3624" y="15568"/>
                </a:moveTo>
                <a:lnTo>
                  <a:pt x="3501" y="15445"/>
                </a:lnTo>
                <a:lnTo>
                  <a:pt x="3532" y="15292"/>
                </a:lnTo>
                <a:lnTo>
                  <a:pt x="3624" y="15261"/>
                </a:lnTo>
                <a:lnTo>
                  <a:pt x="3562" y="15230"/>
                </a:lnTo>
                <a:lnTo>
                  <a:pt x="3440" y="15230"/>
                </a:lnTo>
                <a:lnTo>
                  <a:pt x="3655" y="15015"/>
                </a:lnTo>
                <a:lnTo>
                  <a:pt x="3808" y="14985"/>
                </a:lnTo>
                <a:lnTo>
                  <a:pt x="3962" y="14985"/>
                </a:lnTo>
                <a:lnTo>
                  <a:pt x="4023" y="14923"/>
                </a:lnTo>
                <a:lnTo>
                  <a:pt x="3962" y="14862"/>
                </a:lnTo>
                <a:lnTo>
                  <a:pt x="3839" y="14739"/>
                </a:lnTo>
                <a:lnTo>
                  <a:pt x="3839" y="14647"/>
                </a:lnTo>
                <a:lnTo>
                  <a:pt x="3962" y="14401"/>
                </a:lnTo>
                <a:lnTo>
                  <a:pt x="4023" y="14371"/>
                </a:lnTo>
                <a:lnTo>
                  <a:pt x="4084" y="14248"/>
                </a:lnTo>
                <a:lnTo>
                  <a:pt x="4146" y="14278"/>
                </a:lnTo>
                <a:lnTo>
                  <a:pt x="4207" y="14432"/>
                </a:lnTo>
                <a:lnTo>
                  <a:pt x="4269" y="14340"/>
                </a:lnTo>
                <a:lnTo>
                  <a:pt x="4269" y="14064"/>
                </a:lnTo>
                <a:lnTo>
                  <a:pt x="4361" y="13971"/>
                </a:lnTo>
                <a:lnTo>
                  <a:pt x="4422" y="13971"/>
                </a:lnTo>
                <a:lnTo>
                  <a:pt x="4668" y="13695"/>
                </a:lnTo>
                <a:lnTo>
                  <a:pt x="4729" y="13756"/>
                </a:lnTo>
                <a:lnTo>
                  <a:pt x="4821" y="13664"/>
                </a:lnTo>
                <a:lnTo>
                  <a:pt x="4821" y="13480"/>
                </a:lnTo>
                <a:lnTo>
                  <a:pt x="4914" y="13419"/>
                </a:lnTo>
                <a:lnTo>
                  <a:pt x="5006" y="13327"/>
                </a:lnTo>
                <a:lnTo>
                  <a:pt x="5098" y="13388"/>
                </a:lnTo>
                <a:lnTo>
                  <a:pt x="5098" y="13480"/>
                </a:lnTo>
                <a:lnTo>
                  <a:pt x="5159" y="13296"/>
                </a:lnTo>
                <a:lnTo>
                  <a:pt x="5282" y="13112"/>
                </a:lnTo>
                <a:lnTo>
                  <a:pt x="5405" y="13050"/>
                </a:lnTo>
                <a:lnTo>
                  <a:pt x="5620" y="12897"/>
                </a:lnTo>
                <a:lnTo>
                  <a:pt x="5712" y="12774"/>
                </a:lnTo>
                <a:lnTo>
                  <a:pt x="5958" y="12559"/>
                </a:lnTo>
                <a:lnTo>
                  <a:pt x="6111" y="12559"/>
                </a:lnTo>
                <a:lnTo>
                  <a:pt x="6172" y="12620"/>
                </a:lnTo>
                <a:lnTo>
                  <a:pt x="6326" y="12590"/>
                </a:lnTo>
                <a:lnTo>
                  <a:pt x="6449" y="12498"/>
                </a:lnTo>
                <a:lnTo>
                  <a:pt x="6510" y="12498"/>
                </a:lnTo>
                <a:lnTo>
                  <a:pt x="6664" y="12651"/>
                </a:lnTo>
                <a:lnTo>
                  <a:pt x="6664" y="12467"/>
                </a:lnTo>
                <a:lnTo>
                  <a:pt x="6602" y="12344"/>
                </a:lnTo>
                <a:lnTo>
                  <a:pt x="6633" y="12252"/>
                </a:lnTo>
                <a:lnTo>
                  <a:pt x="6909" y="12068"/>
                </a:lnTo>
                <a:lnTo>
                  <a:pt x="7063" y="12037"/>
                </a:lnTo>
                <a:lnTo>
                  <a:pt x="7339" y="11791"/>
                </a:lnTo>
                <a:lnTo>
                  <a:pt x="7646" y="11638"/>
                </a:lnTo>
                <a:lnTo>
                  <a:pt x="7800" y="11638"/>
                </a:lnTo>
                <a:lnTo>
                  <a:pt x="7800" y="11515"/>
                </a:lnTo>
                <a:lnTo>
                  <a:pt x="8015" y="11392"/>
                </a:lnTo>
                <a:lnTo>
                  <a:pt x="8199" y="11392"/>
                </a:lnTo>
                <a:lnTo>
                  <a:pt x="8537" y="11146"/>
                </a:lnTo>
                <a:lnTo>
                  <a:pt x="8813" y="10778"/>
                </a:lnTo>
                <a:lnTo>
                  <a:pt x="8813" y="10655"/>
                </a:lnTo>
                <a:lnTo>
                  <a:pt x="8905" y="10563"/>
                </a:lnTo>
                <a:lnTo>
                  <a:pt x="8905" y="10379"/>
                </a:lnTo>
                <a:lnTo>
                  <a:pt x="9028" y="10225"/>
                </a:lnTo>
                <a:lnTo>
                  <a:pt x="9120" y="10195"/>
                </a:lnTo>
                <a:lnTo>
                  <a:pt x="9120" y="10010"/>
                </a:lnTo>
                <a:lnTo>
                  <a:pt x="9182" y="9888"/>
                </a:lnTo>
                <a:lnTo>
                  <a:pt x="9304" y="9765"/>
                </a:lnTo>
                <a:lnTo>
                  <a:pt x="9458" y="9765"/>
                </a:lnTo>
                <a:lnTo>
                  <a:pt x="9612" y="9703"/>
                </a:lnTo>
                <a:lnTo>
                  <a:pt x="9673" y="9580"/>
                </a:lnTo>
                <a:lnTo>
                  <a:pt x="9857" y="9366"/>
                </a:lnTo>
                <a:lnTo>
                  <a:pt x="9919" y="9335"/>
                </a:lnTo>
                <a:lnTo>
                  <a:pt x="10072" y="9151"/>
                </a:lnTo>
                <a:lnTo>
                  <a:pt x="10226" y="8751"/>
                </a:lnTo>
                <a:lnTo>
                  <a:pt x="10256" y="8536"/>
                </a:lnTo>
                <a:lnTo>
                  <a:pt x="10410" y="8414"/>
                </a:lnTo>
                <a:lnTo>
                  <a:pt x="10502" y="8383"/>
                </a:lnTo>
                <a:lnTo>
                  <a:pt x="10748" y="8229"/>
                </a:lnTo>
                <a:lnTo>
                  <a:pt x="10870" y="8260"/>
                </a:lnTo>
                <a:lnTo>
                  <a:pt x="10778" y="8383"/>
                </a:lnTo>
                <a:lnTo>
                  <a:pt x="10748" y="8506"/>
                </a:lnTo>
                <a:lnTo>
                  <a:pt x="10809" y="8598"/>
                </a:lnTo>
                <a:lnTo>
                  <a:pt x="10870" y="8629"/>
                </a:lnTo>
                <a:lnTo>
                  <a:pt x="10963" y="8536"/>
                </a:lnTo>
                <a:lnTo>
                  <a:pt x="11024" y="8598"/>
                </a:lnTo>
                <a:lnTo>
                  <a:pt x="11024" y="8659"/>
                </a:lnTo>
                <a:lnTo>
                  <a:pt x="11055" y="8690"/>
                </a:lnTo>
                <a:lnTo>
                  <a:pt x="11024" y="8782"/>
                </a:lnTo>
                <a:lnTo>
                  <a:pt x="10963" y="8874"/>
                </a:lnTo>
                <a:lnTo>
                  <a:pt x="10870" y="8905"/>
                </a:lnTo>
                <a:lnTo>
                  <a:pt x="10963" y="9151"/>
                </a:lnTo>
                <a:lnTo>
                  <a:pt x="11055" y="9212"/>
                </a:lnTo>
                <a:lnTo>
                  <a:pt x="11178" y="9058"/>
                </a:lnTo>
                <a:lnTo>
                  <a:pt x="11270" y="8997"/>
                </a:lnTo>
                <a:lnTo>
                  <a:pt x="11393" y="9028"/>
                </a:lnTo>
                <a:lnTo>
                  <a:pt x="11454" y="9028"/>
                </a:lnTo>
                <a:lnTo>
                  <a:pt x="11454" y="9120"/>
                </a:lnTo>
                <a:lnTo>
                  <a:pt x="11515" y="9181"/>
                </a:lnTo>
                <a:lnTo>
                  <a:pt x="11669" y="9089"/>
                </a:lnTo>
                <a:lnTo>
                  <a:pt x="11607" y="9058"/>
                </a:lnTo>
                <a:lnTo>
                  <a:pt x="11577" y="9028"/>
                </a:lnTo>
                <a:lnTo>
                  <a:pt x="11669" y="8844"/>
                </a:lnTo>
                <a:lnTo>
                  <a:pt x="11792" y="8874"/>
                </a:lnTo>
                <a:lnTo>
                  <a:pt x="11792" y="8966"/>
                </a:lnTo>
                <a:lnTo>
                  <a:pt x="11822" y="8966"/>
                </a:lnTo>
                <a:lnTo>
                  <a:pt x="11730" y="9120"/>
                </a:lnTo>
                <a:lnTo>
                  <a:pt x="11546" y="9243"/>
                </a:lnTo>
                <a:lnTo>
                  <a:pt x="11669" y="9212"/>
                </a:lnTo>
                <a:lnTo>
                  <a:pt x="11792" y="9181"/>
                </a:lnTo>
                <a:lnTo>
                  <a:pt x="11638" y="9396"/>
                </a:lnTo>
                <a:lnTo>
                  <a:pt x="11607" y="9396"/>
                </a:lnTo>
                <a:lnTo>
                  <a:pt x="11546" y="9519"/>
                </a:lnTo>
                <a:lnTo>
                  <a:pt x="11546" y="9673"/>
                </a:lnTo>
                <a:lnTo>
                  <a:pt x="11607" y="9826"/>
                </a:lnTo>
                <a:lnTo>
                  <a:pt x="11607" y="10010"/>
                </a:lnTo>
                <a:lnTo>
                  <a:pt x="11700" y="10010"/>
                </a:lnTo>
                <a:lnTo>
                  <a:pt x="11546" y="10102"/>
                </a:lnTo>
                <a:lnTo>
                  <a:pt x="11116" y="10502"/>
                </a:lnTo>
                <a:lnTo>
                  <a:pt x="11116" y="10594"/>
                </a:lnTo>
                <a:lnTo>
                  <a:pt x="10809" y="10901"/>
                </a:lnTo>
                <a:lnTo>
                  <a:pt x="10809" y="10962"/>
                </a:lnTo>
                <a:lnTo>
                  <a:pt x="10686" y="10962"/>
                </a:lnTo>
                <a:lnTo>
                  <a:pt x="10502" y="11146"/>
                </a:lnTo>
                <a:lnTo>
                  <a:pt x="10471" y="11300"/>
                </a:lnTo>
                <a:lnTo>
                  <a:pt x="10287" y="11515"/>
                </a:lnTo>
                <a:lnTo>
                  <a:pt x="10256" y="11607"/>
                </a:lnTo>
                <a:lnTo>
                  <a:pt x="10011" y="11761"/>
                </a:lnTo>
                <a:lnTo>
                  <a:pt x="9796" y="11822"/>
                </a:lnTo>
                <a:lnTo>
                  <a:pt x="9673" y="11883"/>
                </a:lnTo>
                <a:lnTo>
                  <a:pt x="9612" y="12160"/>
                </a:lnTo>
                <a:lnTo>
                  <a:pt x="9612" y="12344"/>
                </a:lnTo>
                <a:lnTo>
                  <a:pt x="9550" y="12405"/>
                </a:lnTo>
                <a:lnTo>
                  <a:pt x="9673" y="12436"/>
                </a:lnTo>
                <a:lnTo>
                  <a:pt x="9734" y="12559"/>
                </a:lnTo>
                <a:lnTo>
                  <a:pt x="9734" y="12774"/>
                </a:lnTo>
                <a:lnTo>
                  <a:pt x="9642" y="12835"/>
                </a:lnTo>
                <a:lnTo>
                  <a:pt x="9581" y="12774"/>
                </a:lnTo>
                <a:lnTo>
                  <a:pt x="9581" y="12620"/>
                </a:lnTo>
                <a:lnTo>
                  <a:pt x="9550" y="12590"/>
                </a:lnTo>
                <a:lnTo>
                  <a:pt x="9519" y="12620"/>
                </a:lnTo>
                <a:lnTo>
                  <a:pt x="9519" y="12743"/>
                </a:lnTo>
                <a:lnTo>
                  <a:pt x="9458" y="12835"/>
                </a:lnTo>
                <a:lnTo>
                  <a:pt x="9335" y="12774"/>
                </a:lnTo>
                <a:lnTo>
                  <a:pt x="9151" y="12774"/>
                </a:lnTo>
                <a:lnTo>
                  <a:pt x="9304" y="12712"/>
                </a:lnTo>
                <a:lnTo>
                  <a:pt x="9304" y="12651"/>
                </a:lnTo>
                <a:lnTo>
                  <a:pt x="9182" y="12620"/>
                </a:lnTo>
                <a:lnTo>
                  <a:pt x="9090" y="12682"/>
                </a:lnTo>
                <a:lnTo>
                  <a:pt x="9090" y="12743"/>
                </a:lnTo>
                <a:lnTo>
                  <a:pt x="8997" y="12805"/>
                </a:lnTo>
                <a:lnTo>
                  <a:pt x="8936" y="12774"/>
                </a:lnTo>
                <a:lnTo>
                  <a:pt x="8875" y="12620"/>
                </a:lnTo>
                <a:lnTo>
                  <a:pt x="8721" y="12559"/>
                </a:lnTo>
                <a:lnTo>
                  <a:pt x="8844" y="12651"/>
                </a:lnTo>
                <a:lnTo>
                  <a:pt x="8844" y="12774"/>
                </a:lnTo>
                <a:lnTo>
                  <a:pt x="8721" y="12927"/>
                </a:lnTo>
                <a:lnTo>
                  <a:pt x="8660" y="12958"/>
                </a:lnTo>
                <a:lnTo>
                  <a:pt x="8506" y="12958"/>
                </a:lnTo>
                <a:lnTo>
                  <a:pt x="8475" y="13081"/>
                </a:lnTo>
                <a:lnTo>
                  <a:pt x="8353" y="13081"/>
                </a:lnTo>
                <a:lnTo>
                  <a:pt x="8260" y="12989"/>
                </a:lnTo>
                <a:lnTo>
                  <a:pt x="8230" y="13142"/>
                </a:lnTo>
                <a:lnTo>
                  <a:pt x="8107" y="13204"/>
                </a:lnTo>
                <a:lnTo>
                  <a:pt x="7953" y="13357"/>
                </a:lnTo>
                <a:lnTo>
                  <a:pt x="7953" y="13511"/>
                </a:lnTo>
                <a:lnTo>
                  <a:pt x="7861" y="13634"/>
                </a:lnTo>
                <a:lnTo>
                  <a:pt x="7708" y="13910"/>
                </a:lnTo>
                <a:lnTo>
                  <a:pt x="7677" y="14064"/>
                </a:lnTo>
                <a:lnTo>
                  <a:pt x="7585" y="14217"/>
                </a:lnTo>
                <a:lnTo>
                  <a:pt x="7216" y="14463"/>
                </a:lnTo>
                <a:lnTo>
                  <a:pt x="7094" y="14616"/>
                </a:lnTo>
                <a:lnTo>
                  <a:pt x="7063" y="14862"/>
                </a:lnTo>
                <a:lnTo>
                  <a:pt x="6909" y="15077"/>
                </a:lnTo>
                <a:lnTo>
                  <a:pt x="6756" y="15292"/>
                </a:lnTo>
                <a:lnTo>
                  <a:pt x="6787" y="15322"/>
                </a:lnTo>
                <a:lnTo>
                  <a:pt x="6756" y="15384"/>
                </a:lnTo>
                <a:lnTo>
                  <a:pt x="6664" y="15415"/>
                </a:lnTo>
                <a:lnTo>
                  <a:pt x="6817" y="15415"/>
                </a:lnTo>
                <a:lnTo>
                  <a:pt x="6817" y="15445"/>
                </a:lnTo>
                <a:lnTo>
                  <a:pt x="6725" y="15507"/>
                </a:lnTo>
                <a:lnTo>
                  <a:pt x="6510" y="15507"/>
                </a:lnTo>
                <a:lnTo>
                  <a:pt x="6265" y="15599"/>
                </a:lnTo>
                <a:lnTo>
                  <a:pt x="6172" y="15752"/>
                </a:lnTo>
                <a:lnTo>
                  <a:pt x="6111" y="15937"/>
                </a:lnTo>
                <a:lnTo>
                  <a:pt x="5927" y="16029"/>
                </a:lnTo>
                <a:lnTo>
                  <a:pt x="5958" y="15906"/>
                </a:lnTo>
                <a:lnTo>
                  <a:pt x="5835" y="15814"/>
                </a:lnTo>
                <a:lnTo>
                  <a:pt x="5896" y="15967"/>
                </a:lnTo>
                <a:lnTo>
                  <a:pt x="5896" y="16059"/>
                </a:lnTo>
                <a:lnTo>
                  <a:pt x="5743" y="16121"/>
                </a:lnTo>
                <a:lnTo>
                  <a:pt x="5497" y="16305"/>
                </a:lnTo>
                <a:lnTo>
                  <a:pt x="5221" y="16428"/>
                </a:lnTo>
                <a:lnTo>
                  <a:pt x="5006" y="16459"/>
                </a:lnTo>
                <a:lnTo>
                  <a:pt x="4883" y="16428"/>
                </a:lnTo>
                <a:lnTo>
                  <a:pt x="4883" y="16336"/>
                </a:lnTo>
                <a:lnTo>
                  <a:pt x="4668" y="16428"/>
                </a:lnTo>
                <a:lnTo>
                  <a:pt x="4576" y="16428"/>
                </a:lnTo>
                <a:lnTo>
                  <a:pt x="4729" y="16336"/>
                </a:lnTo>
                <a:lnTo>
                  <a:pt x="4637" y="16244"/>
                </a:lnTo>
                <a:lnTo>
                  <a:pt x="4484" y="16121"/>
                </a:lnTo>
                <a:lnTo>
                  <a:pt x="4453" y="15967"/>
                </a:lnTo>
                <a:lnTo>
                  <a:pt x="4392" y="15875"/>
                </a:lnTo>
                <a:lnTo>
                  <a:pt x="4269" y="15875"/>
                </a:lnTo>
                <a:lnTo>
                  <a:pt x="4177" y="15814"/>
                </a:lnTo>
                <a:lnTo>
                  <a:pt x="4207" y="15752"/>
                </a:lnTo>
                <a:lnTo>
                  <a:pt x="4177" y="15630"/>
                </a:lnTo>
                <a:lnTo>
                  <a:pt x="4054" y="15568"/>
                </a:lnTo>
                <a:lnTo>
                  <a:pt x="3962" y="15568"/>
                </a:lnTo>
                <a:lnTo>
                  <a:pt x="3962" y="15660"/>
                </a:lnTo>
                <a:lnTo>
                  <a:pt x="3900" y="15660"/>
                </a:lnTo>
                <a:lnTo>
                  <a:pt x="3900" y="15630"/>
                </a:lnTo>
                <a:lnTo>
                  <a:pt x="3685" y="15630"/>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7"/>
          <p:cNvSpPr/>
          <p:nvPr/>
        </p:nvSpPr>
        <p:spPr>
          <a:xfrm>
            <a:off x="695473" y="2764127"/>
            <a:ext cx="128006" cy="92239"/>
          </a:xfrm>
          <a:custGeom>
            <a:avLst/>
            <a:gdLst/>
            <a:ahLst/>
            <a:cxnLst/>
            <a:rect l="l" t="t" r="r" b="b"/>
            <a:pathLst>
              <a:path w="4422" h="3255" extrusionOk="0">
                <a:moveTo>
                  <a:pt x="92" y="399"/>
                </a:moveTo>
                <a:lnTo>
                  <a:pt x="184" y="246"/>
                </a:lnTo>
                <a:lnTo>
                  <a:pt x="62" y="215"/>
                </a:lnTo>
                <a:lnTo>
                  <a:pt x="0" y="307"/>
                </a:lnTo>
                <a:close/>
                <a:moveTo>
                  <a:pt x="860" y="246"/>
                </a:moveTo>
                <a:lnTo>
                  <a:pt x="921" y="92"/>
                </a:lnTo>
                <a:lnTo>
                  <a:pt x="891" y="0"/>
                </a:lnTo>
                <a:lnTo>
                  <a:pt x="706" y="0"/>
                </a:lnTo>
                <a:lnTo>
                  <a:pt x="584" y="184"/>
                </a:lnTo>
                <a:lnTo>
                  <a:pt x="706" y="277"/>
                </a:lnTo>
                <a:close/>
                <a:moveTo>
                  <a:pt x="2180" y="829"/>
                </a:moveTo>
                <a:lnTo>
                  <a:pt x="2027" y="737"/>
                </a:lnTo>
                <a:lnTo>
                  <a:pt x="1935" y="522"/>
                </a:lnTo>
                <a:lnTo>
                  <a:pt x="1812" y="553"/>
                </a:lnTo>
                <a:lnTo>
                  <a:pt x="1781" y="676"/>
                </a:lnTo>
                <a:lnTo>
                  <a:pt x="1935" y="891"/>
                </a:lnTo>
                <a:lnTo>
                  <a:pt x="2150" y="891"/>
                </a:lnTo>
                <a:lnTo>
                  <a:pt x="2180" y="799"/>
                </a:lnTo>
                <a:close/>
                <a:moveTo>
                  <a:pt x="2887" y="1106"/>
                </a:moveTo>
                <a:lnTo>
                  <a:pt x="2764" y="1075"/>
                </a:lnTo>
                <a:lnTo>
                  <a:pt x="2672" y="1106"/>
                </a:lnTo>
                <a:lnTo>
                  <a:pt x="2549" y="1013"/>
                </a:lnTo>
                <a:lnTo>
                  <a:pt x="2764" y="1013"/>
                </a:lnTo>
                <a:lnTo>
                  <a:pt x="2979" y="983"/>
                </a:lnTo>
                <a:lnTo>
                  <a:pt x="2887" y="1106"/>
                </a:lnTo>
                <a:close/>
                <a:moveTo>
                  <a:pt x="3224" y="1535"/>
                </a:moveTo>
                <a:lnTo>
                  <a:pt x="3071" y="1413"/>
                </a:lnTo>
                <a:lnTo>
                  <a:pt x="2917" y="1290"/>
                </a:lnTo>
                <a:lnTo>
                  <a:pt x="2917" y="1198"/>
                </a:lnTo>
                <a:lnTo>
                  <a:pt x="3040" y="1167"/>
                </a:lnTo>
                <a:lnTo>
                  <a:pt x="3132" y="1259"/>
                </a:lnTo>
                <a:lnTo>
                  <a:pt x="3378" y="1259"/>
                </a:lnTo>
                <a:lnTo>
                  <a:pt x="3470" y="1413"/>
                </a:lnTo>
                <a:lnTo>
                  <a:pt x="3378" y="1535"/>
                </a:lnTo>
                <a:lnTo>
                  <a:pt x="3224" y="1535"/>
                </a:lnTo>
                <a:close/>
                <a:moveTo>
                  <a:pt x="3439" y="2549"/>
                </a:moveTo>
                <a:lnTo>
                  <a:pt x="3531" y="2733"/>
                </a:lnTo>
                <a:lnTo>
                  <a:pt x="3501" y="3132"/>
                </a:lnTo>
                <a:lnTo>
                  <a:pt x="3716" y="3255"/>
                </a:lnTo>
                <a:lnTo>
                  <a:pt x="4023" y="2917"/>
                </a:lnTo>
                <a:lnTo>
                  <a:pt x="4360" y="2764"/>
                </a:lnTo>
                <a:lnTo>
                  <a:pt x="4422" y="2641"/>
                </a:lnTo>
                <a:lnTo>
                  <a:pt x="4268" y="2518"/>
                </a:lnTo>
                <a:lnTo>
                  <a:pt x="4176" y="2518"/>
                </a:lnTo>
                <a:lnTo>
                  <a:pt x="4238" y="2395"/>
                </a:lnTo>
                <a:lnTo>
                  <a:pt x="4084" y="2180"/>
                </a:lnTo>
                <a:lnTo>
                  <a:pt x="3900" y="2180"/>
                </a:lnTo>
                <a:lnTo>
                  <a:pt x="3838" y="2057"/>
                </a:lnTo>
                <a:lnTo>
                  <a:pt x="3623" y="1935"/>
                </a:lnTo>
                <a:lnTo>
                  <a:pt x="3562" y="1965"/>
                </a:lnTo>
                <a:lnTo>
                  <a:pt x="3593" y="2088"/>
                </a:lnTo>
                <a:lnTo>
                  <a:pt x="3531" y="2303"/>
                </a:lnTo>
                <a:lnTo>
                  <a:pt x="3439" y="2426"/>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77"/>
          <p:cNvSpPr/>
          <p:nvPr/>
        </p:nvSpPr>
        <p:spPr>
          <a:xfrm>
            <a:off x="2318245" y="2868399"/>
            <a:ext cx="48887" cy="30034"/>
          </a:xfrm>
          <a:custGeom>
            <a:avLst/>
            <a:gdLst/>
            <a:ahLst/>
            <a:cxnLst/>
            <a:rect l="l" t="t" r="r" b="b"/>
            <a:pathLst>
              <a:path w="1690" h="1076" extrusionOk="0">
                <a:moveTo>
                  <a:pt x="1628" y="799"/>
                </a:moveTo>
                <a:lnTo>
                  <a:pt x="1505" y="922"/>
                </a:lnTo>
                <a:lnTo>
                  <a:pt x="1505" y="1076"/>
                </a:lnTo>
                <a:lnTo>
                  <a:pt x="1689" y="891"/>
                </a:lnTo>
                <a:lnTo>
                  <a:pt x="1689" y="799"/>
                </a:lnTo>
                <a:close/>
                <a:moveTo>
                  <a:pt x="891" y="646"/>
                </a:moveTo>
                <a:lnTo>
                  <a:pt x="1045" y="584"/>
                </a:lnTo>
                <a:lnTo>
                  <a:pt x="1167" y="646"/>
                </a:lnTo>
                <a:lnTo>
                  <a:pt x="1045" y="769"/>
                </a:lnTo>
                <a:lnTo>
                  <a:pt x="891" y="646"/>
                </a:lnTo>
                <a:close/>
                <a:moveTo>
                  <a:pt x="676" y="247"/>
                </a:moveTo>
                <a:lnTo>
                  <a:pt x="615" y="369"/>
                </a:lnTo>
                <a:lnTo>
                  <a:pt x="768" y="400"/>
                </a:lnTo>
                <a:close/>
                <a:moveTo>
                  <a:pt x="62" y="431"/>
                </a:moveTo>
                <a:lnTo>
                  <a:pt x="185" y="492"/>
                </a:lnTo>
                <a:lnTo>
                  <a:pt x="185" y="646"/>
                </a:lnTo>
                <a:lnTo>
                  <a:pt x="31" y="646"/>
                </a:lnTo>
                <a:lnTo>
                  <a:pt x="1" y="523"/>
                </a:lnTo>
                <a:lnTo>
                  <a:pt x="62" y="462"/>
                </a:lnTo>
                <a:close/>
                <a:moveTo>
                  <a:pt x="123" y="185"/>
                </a:moveTo>
                <a:lnTo>
                  <a:pt x="246" y="216"/>
                </a:lnTo>
                <a:lnTo>
                  <a:pt x="246" y="431"/>
                </a:lnTo>
                <a:lnTo>
                  <a:pt x="400" y="676"/>
                </a:lnTo>
                <a:lnTo>
                  <a:pt x="277" y="769"/>
                </a:lnTo>
                <a:lnTo>
                  <a:pt x="185" y="953"/>
                </a:lnTo>
                <a:lnTo>
                  <a:pt x="246" y="1014"/>
                </a:lnTo>
                <a:lnTo>
                  <a:pt x="523" y="953"/>
                </a:lnTo>
                <a:lnTo>
                  <a:pt x="584" y="799"/>
                </a:lnTo>
                <a:lnTo>
                  <a:pt x="461" y="584"/>
                </a:lnTo>
                <a:lnTo>
                  <a:pt x="461" y="492"/>
                </a:lnTo>
                <a:lnTo>
                  <a:pt x="369" y="339"/>
                </a:lnTo>
                <a:lnTo>
                  <a:pt x="369" y="124"/>
                </a:lnTo>
                <a:lnTo>
                  <a:pt x="246" y="1"/>
                </a:lnTo>
                <a:lnTo>
                  <a:pt x="93" y="93"/>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77"/>
          <p:cNvSpPr/>
          <p:nvPr/>
        </p:nvSpPr>
        <p:spPr>
          <a:xfrm>
            <a:off x="2971968" y="2423220"/>
            <a:ext cx="75262" cy="30034"/>
          </a:xfrm>
          <a:custGeom>
            <a:avLst/>
            <a:gdLst/>
            <a:ahLst/>
            <a:cxnLst/>
            <a:rect l="l" t="t" r="r" b="b"/>
            <a:pathLst>
              <a:path w="2611" h="1076" extrusionOk="0">
                <a:moveTo>
                  <a:pt x="2334" y="830"/>
                </a:moveTo>
                <a:lnTo>
                  <a:pt x="2611" y="984"/>
                </a:lnTo>
                <a:lnTo>
                  <a:pt x="2426" y="1076"/>
                </a:lnTo>
                <a:lnTo>
                  <a:pt x="2334" y="984"/>
                </a:lnTo>
                <a:lnTo>
                  <a:pt x="2334" y="830"/>
                </a:lnTo>
                <a:close/>
                <a:moveTo>
                  <a:pt x="2457" y="369"/>
                </a:moveTo>
                <a:lnTo>
                  <a:pt x="2334" y="523"/>
                </a:lnTo>
                <a:lnTo>
                  <a:pt x="2488" y="646"/>
                </a:lnTo>
                <a:lnTo>
                  <a:pt x="2518" y="492"/>
                </a:lnTo>
                <a:close/>
                <a:moveTo>
                  <a:pt x="1659" y="615"/>
                </a:moveTo>
                <a:lnTo>
                  <a:pt x="1536" y="707"/>
                </a:lnTo>
                <a:lnTo>
                  <a:pt x="1628" y="830"/>
                </a:lnTo>
                <a:lnTo>
                  <a:pt x="1812" y="861"/>
                </a:lnTo>
                <a:close/>
                <a:moveTo>
                  <a:pt x="1290" y="93"/>
                </a:moveTo>
                <a:lnTo>
                  <a:pt x="1413" y="1"/>
                </a:lnTo>
                <a:lnTo>
                  <a:pt x="1628" y="1"/>
                </a:lnTo>
                <a:lnTo>
                  <a:pt x="1505" y="124"/>
                </a:lnTo>
                <a:lnTo>
                  <a:pt x="1505" y="308"/>
                </a:lnTo>
                <a:lnTo>
                  <a:pt x="1290" y="185"/>
                </a:lnTo>
                <a:lnTo>
                  <a:pt x="1290" y="93"/>
                </a:lnTo>
                <a:close/>
                <a:moveTo>
                  <a:pt x="185" y="339"/>
                </a:moveTo>
                <a:lnTo>
                  <a:pt x="277" y="431"/>
                </a:lnTo>
                <a:lnTo>
                  <a:pt x="1" y="462"/>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77"/>
          <p:cNvSpPr/>
          <p:nvPr/>
        </p:nvSpPr>
        <p:spPr>
          <a:xfrm>
            <a:off x="2913738" y="2416784"/>
            <a:ext cx="52192" cy="16091"/>
          </a:xfrm>
          <a:custGeom>
            <a:avLst/>
            <a:gdLst/>
            <a:ahLst/>
            <a:cxnLst/>
            <a:rect l="l" t="t" r="r" b="b"/>
            <a:pathLst>
              <a:path w="1813" h="584" extrusionOk="0">
                <a:moveTo>
                  <a:pt x="1444" y="491"/>
                </a:moveTo>
                <a:lnTo>
                  <a:pt x="1597" y="338"/>
                </a:lnTo>
                <a:lnTo>
                  <a:pt x="1812" y="399"/>
                </a:lnTo>
                <a:lnTo>
                  <a:pt x="1751" y="461"/>
                </a:lnTo>
                <a:lnTo>
                  <a:pt x="1444" y="461"/>
                </a:lnTo>
                <a:close/>
                <a:moveTo>
                  <a:pt x="1290" y="61"/>
                </a:moveTo>
                <a:lnTo>
                  <a:pt x="1168" y="0"/>
                </a:lnTo>
                <a:lnTo>
                  <a:pt x="830" y="61"/>
                </a:lnTo>
                <a:lnTo>
                  <a:pt x="246" y="0"/>
                </a:lnTo>
                <a:lnTo>
                  <a:pt x="154" y="154"/>
                </a:lnTo>
                <a:lnTo>
                  <a:pt x="1" y="215"/>
                </a:lnTo>
                <a:lnTo>
                  <a:pt x="31" y="338"/>
                </a:lnTo>
                <a:lnTo>
                  <a:pt x="1" y="399"/>
                </a:lnTo>
                <a:lnTo>
                  <a:pt x="93" y="553"/>
                </a:lnTo>
                <a:lnTo>
                  <a:pt x="461" y="553"/>
                </a:lnTo>
                <a:lnTo>
                  <a:pt x="584" y="583"/>
                </a:lnTo>
                <a:lnTo>
                  <a:pt x="860" y="522"/>
                </a:lnTo>
                <a:lnTo>
                  <a:pt x="953" y="583"/>
                </a:lnTo>
                <a:lnTo>
                  <a:pt x="1229" y="461"/>
                </a:lnTo>
                <a:lnTo>
                  <a:pt x="1444" y="215"/>
                </a:lnTo>
                <a:lnTo>
                  <a:pt x="1290" y="184"/>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7"/>
          <p:cNvSpPr/>
          <p:nvPr/>
        </p:nvSpPr>
        <p:spPr>
          <a:xfrm>
            <a:off x="2801121" y="2380311"/>
            <a:ext cx="91748" cy="60608"/>
          </a:xfrm>
          <a:custGeom>
            <a:avLst/>
            <a:gdLst/>
            <a:ahLst/>
            <a:cxnLst/>
            <a:rect l="l" t="t" r="r" b="b"/>
            <a:pathLst>
              <a:path w="3164" h="2150" extrusionOk="0">
                <a:moveTo>
                  <a:pt x="2826" y="1536"/>
                </a:moveTo>
                <a:lnTo>
                  <a:pt x="2918" y="1628"/>
                </a:lnTo>
                <a:lnTo>
                  <a:pt x="3041" y="1628"/>
                </a:lnTo>
                <a:lnTo>
                  <a:pt x="2949" y="1720"/>
                </a:lnTo>
                <a:lnTo>
                  <a:pt x="2826" y="1659"/>
                </a:lnTo>
                <a:lnTo>
                  <a:pt x="2764" y="1536"/>
                </a:lnTo>
                <a:close/>
                <a:moveTo>
                  <a:pt x="308" y="246"/>
                </a:moveTo>
                <a:lnTo>
                  <a:pt x="339" y="338"/>
                </a:lnTo>
                <a:lnTo>
                  <a:pt x="246" y="492"/>
                </a:lnTo>
                <a:lnTo>
                  <a:pt x="308" y="615"/>
                </a:lnTo>
                <a:lnTo>
                  <a:pt x="277" y="799"/>
                </a:lnTo>
                <a:lnTo>
                  <a:pt x="124" y="860"/>
                </a:lnTo>
                <a:lnTo>
                  <a:pt x="124" y="922"/>
                </a:lnTo>
                <a:lnTo>
                  <a:pt x="185" y="1106"/>
                </a:lnTo>
                <a:lnTo>
                  <a:pt x="185" y="1229"/>
                </a:lnTo>
                <a:lnTo>
                  <a:pt x="185" y="1351"/>
                </a:lnTo>
                <a:lnTo>
                  <a:pt x="1" y="1536"/>
                </a:lnTo>
                <a:lnTo>
                  <a:pt x="1" y="1628"/>
                </a:lnTo>
                <a:lnTo>
                  <a:pt x="93" y="1628"/>
                </a:lnTo>
                <a:lnTo>
                  <a:pt x="154" y="1812"/>
                </a:lnTo>
                <a:lnTo>
                  <a:pt x="124" y="1966"/>
                </a:lnTo>
                <a:lnTo>
                  <a:pt x="277" y="2027"/>
                </a:lnTo>
                <a:lnTo>
                  <a:pt x="308" y="2088"/>
                </a:lnTo>
                <a:lnTo>
                  <a:pt x="400" y="2150"/>
                </a:lnTo>
                <a:lnTo>
                  <a:pt x="523" y="1904"/>
                </a:lnTo>
                <a:lnTo>
                  <a:pt x="707" y="1659"/>
                </a:lnTo>
                <a:lnTo>
                  <a:pt x="707" y="1566"/>
                </a:lnTo>
                <a:lnTo>
                  <a:pt x="768" y="1444"/>
                </a:lnTo>
                <a:lnTo>
                  <a:pt x="861" y="1536"/>
                </a:lnTo>
                <a:lnTo>
                  <a:pt x="983" y="1536"/>
                </a:lnTo>
                <a:lnTo>
                  <a:pt x="1075" y="1321"/>
                </a:lnTo>
                <a:lnTo>
                  <a:pt x="1198" y="1413"/>
                </a:lnTo>
                <a:lnTo>
                  <a:pt x="1198" y="1566"/>
                </a:lnTo>
                <a:lnTo>
                  <a:pt x="1290" y="1628"/>
                </a:lnTo>
                <a:lnTo>
                  <a:pt x="1505" y="1566"/>
                </a:lnTo>
                <a:lnTo>
                  <a:pt x="1720" y="1351"/>
                </a:lnTo>
                <a:lnTo>
                  <a:pt x="1966" y="1321"/>
                </a:lnTo>
                <a:lnTo>
                  <a:pt x="2212" y="1351"/>
                </a:lnTo>
                <a:lnTo>
                  <a:pt x="2396" y="1290"/>
                </a:lnTo>
                <a:lnTo>
                  <a:pt x="2488" y="1382"/>
                </a:lnTo>
                <a:lnTo>
                  <a:pt x="2703" y="1382"/>
                </a:lnTo>
                <a:lnTo>
                  <a:pt x="2918" y="1444"/>
                </a:lnTo>
                <a:lnTo>
                  <a:pt x="2979" y="1321"/>
                </a:lnTo>
                <a:lnTo>
                  <a:pt x="3071" y="1321"/>
                </a:lnTo>
                <a:lnTo>
                  <a:pt x="3163" y="1198"/>
                </a:lnTo>
                <a:lnTo>
                  <a:pt x="3071" y="1075"/>
                </a:lnTo>
                <a:lnTo>
                  <a:pt x="2734" y="891"/>
                </a:lnTo>
                <a:lnTo>
                  <a:pt x="2611" y="891"/>
                </a:lnTo>
                <a:lnTo>
                  <a:pt x="2427" y="799"/>
                </a:lnTo>
                <a:lnTo>
                  <a:pt x="2273" y="799"/>
                </a:lnTo>
                <a:lnTo>
                  <a:pt x="2058" y="707"/>
                </a:lnTo>
                <a:lnTo>
                  <a:pt x="1843" y="553"/>
                </a:lnTo>
                <a:lnTo>
                  <a:pt x="1659" y="553"/>
                </a:lnTo>
                <a:lnTo>
                  <a:pt x="1782" y="522"/>
                </a:lnTo>
                <a:lnTo>
                  <a:pt x="2027" y="584"/>
                </a:lnTo>
                <a:lnTo>
                  <a:pt x="2365" y="615"/>
                </a:lnTo>
                <a:lnTo>
                  <a:pt x="2519" y="584"/>
                </a:lnTo>
                <a:lnTo>
                  <a:pt x="2396" y="492"/>
                </a:lnTo>
                <a:lnTo>
                  <a:pt x="2304" y="492"/>
                </a:lnTo>
                <a:lnTo>
                  <a:pt x="2058" y="461"/>
                </a:lnTo>
                <a:lnTo>
                  <a:pt x="1905" y="185"/>
                </a:lnTo>
                <a:lnTo>
                  <a:pt x="1751" y="185"/>
                </a:lnTo>
                <a:lnTo>
                  <a:pt x="1690" y="215"/>
                </a:lnTo>
                <a:lnTo>
                  <a:pt x="1597" y="154"/>
                </a:lnTo>
                <a:lnTo>
                  <a:pt x="891" y="0"/>
                </a:lnTo>
                <a:lnTo>
                  <a:pt x="830" y="31"/>
                </a:lnTo>
                <a:lnTo>
                  <a:pt x="676" y="0"/>
                </a:lnTo>
                <a:lnTo>
                  <a:pt x="400" y="62"/>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7"/>
          <p:cNvSpPr/>
          <p:nvPr/>
        </p:nvSpPr>
        <p:spPr>
          <a:xfrm>
            <a:off x="2648403" y="2416784"/>
            <a:ext cx="53835" cy="20380"/>
          </a:xfrm>
          <a:custGeom>
            <a:avLst/>
            <a:gdLst/>
            <a:ahLst/>
            <a:cxnLst/>
            <a:rect l="l" t="t" r="r" b="b"/>
            <a:pathLst>
              <a:path w="1874" h="737" extrusionOk="0">
                <a:moveTo>
                  <a:pt x="246" y="31"/>
                </a:moveTo>
                <a:lnTo>
                  <a:pt x="430" y="61"/>
                </a:lnTo>
                <a:lnTo>
                  <a:pt x="737" y="0"/>
                </a:lnTo>
                <a:lnTo>
                  <a:pt x="1351" y="31"/>
                </a:lnTo>
                <a:lnTo>
                  <a:pt x="1505" y="276"/>
                </a:lnTo>
                <a:lnTo>
                  <a:pt x="1720" y="338"/>
                </a:lnTo>
                <a:lnTo>
                  <a:pt x="1873" y="461"/>
                </a:lnTo>
                <a:lnTo>
                  <a:pt x="1842" y="553"/>
                </a:lnTo>
                <a:lnTo>
                  <a:pt x="1566" y="553"/>
                </a:lnTo>
                <a:lnTo>
                  <a:pt x="1443" y="491"/>
                </a:lnTo>
                <a:lnTo>
                  <a:pt x="1382" y="614"/>
                </a:lnTo>
                <a:lnTo>
                  <a:pt x="1320" y="645"/>
                </a:lnTo>
                <a:lnTo>
                  <a:pt x="1228" y="553"/>
                </a:lnTo>
                <a:lnTo>
                  <a:pt x="1105" y="553"/>
                </a:lnTo>
                <a:lnTo>
                  <a:pt x="1105" y="737"/>
                </a:lnTo>
                <a:lnTo>
                  <a:pt x="891" y="737"/>
                </a:lnTo>
                <a:lnTo>
                  <a:pt x="768" y="645"/>
                </a:lnTo>
                <a:lnTo>
                  <a:pt x="583" y="645"/>
                </a:lnTo>
                <a:lnTo>
                  <a:pt x="461" y="553"/>
                </a:lnTo>
                <a:lnTo>
                  <a:pt x="369" y="338"/>
                </a:lnTo>
                <a:lnTo>
                  <a:pt x="276" y="276"/>
                </a:lnTo>
                <a:lnTo>
                  <a:pt x="154" y="338"/>
                </a:lnTo>
                <a:lnTo>
                  <a:pt x="0" y="215"/>
                </a:lnTo>
                <a:lnTo>
                  <a:pt x="92" y="6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7"/>
          <p:cNvSpPr/>
          <p:nvPr/>
        </p:nvSpPr>
        <p:spPr>
          <a:xfrm>
            <a:off x="2743989" y="2374948"/>
            <a:ext cx="66476" cy="54712"/>
          </a:xfrm>
          <a:custGeom>
            <a:avLst/>
            <a:gdLst/>
            <a:ahLst/>
            <a:cxnLst/>
            <a:rect l="l" t="t" r="r" b="b"/>
            <a:pathLst>
              <a:path w="2304" h="1935" extrusionOk="0">
                <a:moveTo>
                  <a:pt x="1966" y="1812"/>
                </a:moveTo>
                <a:lnTo>
                  <a:pt x="1966" y="1720"/>
                </a:lnTo>
                <a:lnTo>
                  <a:pt x="2150" y="1535"/>
                </a:lnTo>
                <a:lnTo>
                  <a:pt x="2150" y="1413"/>
                </a:lnTo>
                <a:lnTo>
                  <a:pt x="2150" y="1290"/>
                </a:lnTo>
                <a:lnTo>
                  <a:pt x="2058" y="1106"/>
                </a:lnTo>
                <a:lnTo>
                  <a:pt x="2089" y="1044"/>
                </a:lnTo>
                <a:lnTo>
                  <a:pt x="2211" y="983"/>
                </a:lnTo>
                <a:lnTo>
                  <a:pt x="2273" y="799"/>
                </a:lnTo>
                <a:lnTo>
                  <a:pt x="2211" y="676"/>
                </a:lnTo>
                <a:lnTo>
                  <a:pt x="2304" y="522"/>
                </a:lnTo>
                <a:lnTo>
                  <a:pt x="2273" y="430"/>
                </a:lnTo>
                <a:lnTo>
                  <a:pt x="2273" y="430"/>
                </a:lnTo>
                <a:lnTo>
                  <a:pt x="2119" y="399"/>
                </a:lnTo>
                <a:lnTo>
                  <a:pt x="1996" y="430"/>
                </a:lnTo>
                <a:lnTo>
                  <a:pt x="1843" y="277"/>
                </a:lnTo>
                <a:lnTo>
                  <a:pt x="1474" y="246"/>
                </a:lnTo>
                <a:lnTo>
                  <a:pt x="1382" y="307"/>
                </a:lnTo>
                <a:lnTo>
                  <a:pt x="1260" y="246"/>
                </a:lnTo>
                <a:lnTo>
                  <a:pt x="922" y="246"/>
                </a:lnTo>
                <a:lnTo>
                  <a:pt x="891" y="338"/>
                </a:lnTo>
                <a:lnTo>
                  <a:pt x="1045" y="430"/>
                </a:lnTo>
                <a:lnTo>
                  <a:pt x="1505" y="584"/>
                </a:lnTo>
                <a:lnTo>
                  <a:pt x="1444" y="676"/>
                </a:lnTo>
                <a:lnTo>
                  <a:pt x="1505" y="799"/>
                </a:lnTo>
                <a:lnTo>
                  <a:pt x="1444" y="1013"/>
                </a:lnTo>
                <a:lnTo>
                  <a:pt x="1536" y="1167"/>
                </a:lnTo>
                <a:lnTo>
                  <a:pt x="1689" y="1198"/>
                </a:lnTo>
                <a:lnTo>
                  <a:pt x="1843" y="1351"/>
                </a:lnTo>
                <a:lnTo>
                  <a:pt x="1812" y="1443"/>
                </a:lnTo>
                <a:lnTo>
                  <a:pt x="1474" y="1443"/>
                </a:lnTo>
                <a:lnTo>
                  <a:pt x="1413" y="1505"/>
                </a:lnTo>
                <a:lnTo>
                  <a:pt x="1260" y="1474"/>
                </a:lnTo>
                <a:lnTo>
                  <a:pt x="1075" y="1474"/>
                </a:lnTo>
                <a:lnTo>
                  <a:pt x="891" y="1413"/>
                </a:lnTo>
                <a:lnTo>
                  <a:pt x="707" y="1505"/>
                </a:lnTo>
                <a:lnTo>
                  <a:pt x="707" y="1413"/>
                </a:lnTo>
                <a:lnTo>
                  <a:pt x="615" y="1382"/>
                </a:lnTo>
                <a:lnTo>
                  <a:pt x="369" y="1443"/>
                </a:lnTo>
                <a:lnTo>
                  <a:pt x="246" y="1321"/>
                </a:lnTo>
                <a:lnTo>
                  <a:pt x="62" y="1413"/>
                </a:lnTo>
                <a:lnTo>
                  <a:pt x="1" y="1505"/>
                </a:lnTo>
                <a:lnTo>
                  <a:pt x="62" y="1628"/>
                </a:lnTo>
                <a:lnTo>
                  <a:pt x="246" y="1658"/>
                </a:lnTo>
                <a:lnTo>
                  <a:pt x="461" y="1904"/>
                </a:lnTo>
                <a:lnTo>
                  <a:pt x="553" y="1935"/>
                </a:lnTo>
                <a:lnTo>
                  <a:pt x="553" y="1781"/>
                </a:lnTo>
                <a:lnTo>
                  <a:pt x="645" y="1720"/>
                </a:lnTo>
                <a:lnTo>
                  <a:pt x="1045" y="1720"/>
                </a:lnTo>
                <a:lnTo>
                  <a:pt x="1198" y="1781"/>
                </a:lnTo>
                <a:lnTo>
                  <a:pt x="1628" y="1781"/>
                </a:lnTo>
                <a:lnTo>
                  <a:pt x="1720" y="1750"/>
                </a:lnTo>
                <a:lnTo>
                  <a:pt x="1874" y="1812"/>
                </a:lnTo>
                <a:lnTo>
                  <a:pt x="1996" y="1812"/>
                </a:lnTo>
                <a:close/>
                <a:moveTo>
                  <a:pt x="1321" y="92"/>
                </a:moveTo>
                <a:lnTo>
                  <a:pt x="1474" y="0"/>
                </a:lnTo>
                <a:lnTo>
                  <a:pt x="1751" y="154"/>
                </a:lnTo>
                <a:lnTo>
                  <a:pt x="1444" y="154"/>
                </a:lnTo>
                <a:lnTo>
                  <a:pt x="1321" y="62"/>
                </a:lnTo>
                <a:close/>
                <a:moveTo>
                  <a:pt x="1014" y="1106"/>
                </a:moveTo>
                <a:lnTo>
                  <a:pt x="1137" y="1044"/>
                </a:lnTo>
                <a:lnTo>
                  <a:pt x="1290" y="1136"/>
                </a:lnTo>
                <a:lnTo>
                  <a:pt x="1352" y="1290"/>
                </a:lnTo>
                <a:lnTo>
                  <a:pt x="1106" y="119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7"/>
          <p:cNvSpPr/>
          <p:nvPr/>
        </p:nvSpPr>
        <p:spPr>
          <a:xfrm>
            <a:off x="2496234" y="2297175"/>
            <a:ext cx="255446" cy="88499"/>
          </a:xfrm>
          <a:custGeom>
            <a:avLst/>
            <a:gdLst/>
            <a:ahLst/>
            <a:cxnLst/>
            <a:rect l="l" t="t" r="r" b="b"/>
            <a:pathLst>
              <a:path w="8782" h="3133" extrusionOk="0">
                <a:moveTo>
                  <a:pt x="1658" y="1229"/>
                </a:moveTo>
                <a:lnTo>
                  <a:pt x="1720" y="1136"/>
                </a:lnTo>
                <a:lnTo>
                  <a:pt x="1873" y="1167"/>
                </a:lnTo>
                <a:lnTo>
                  <a:pt x="1996" y="1321"/>
                </a:lnTo>
                <a:lnTo>
                  <a:pt x="1996" y="1474"/>
                </a:lnTo>
                <a:lnTo>
                  <a:pt x="1750" y="1536"/>
                </a:lnTo>
                <a:lnTo>
                  <a:pt x="1566" y="1474"/>
                </a:lnTo>
                <a:lnTo>
                  <a:pt x="1535" y="1382"/>
                </a:lnTo>
                <a:lnTo>
                  <a:pt x="1627" y="1444"/>
                </a:lnTo>
                <a:lnTo>
                  <a:pt x="1689" y="1444"/>
                </a:lnTo>
                <a:lnTo>
                  <a:pt x="1781" y="1382"/>
                </a:lnTo>
                <a:lnTo>
                  <a:pt x="1689" y="1321"/>
                </a:lnTo>
                <a:lnTo>
                  <a:pt x="1658" y="1229"/>
                </a:lnTo>
                <a:close/>
                <a:moveTo>
                  <a:pt x="491" y="829"/>
                </a:moveTo>
                <a:lnTo>
                  <a:pt x="614" y="952"/>
                </a:lnTo>
                <a:lnTo>
                  <a:pt x="553" y="1044"/>
                </a:lnTo>
                <a:lnTo>
                  <a:pt x="430" y="952"/>
                </a:lnTo>
                <a:lnTo>
                  <a:pt x="123" y="1136"/>
                </a:lnTo>
                <a:lnTo>
                  <a:pt x="0" y="1106"/>
                </a:lnTo>
                <a:lnTo>
                  <a:pt x="0" y="1198"/>
                </a:lnTo>
                <a:lnTo>
                  <a:pt x="154" y="1290"/>
                </a:lnTo>
                <a:lnTo>
                  <a:pt x="338" y="1106"/>
                </a:lnTo>
                <a:lnTo>
                  <a:pt x="399" y="1136"/>
                </a:lnTo>
                <a:lnTo>
                  <a:pt x="399" y="1290"/>
                </a:lnTo>
                <a:lnTo>
                  <a:pt x="583" y="1167"/>
                </a:lnTo>
                <a:lnTo>
                  <a:pt x="737" y="1167"/>
                </a:lnTo>
                <a:lnTo>
                  <a:pt x="890" y="891"/>
                </a:lnTo>
                <a:lnTo>
                  <a:pt x="1105" y="952"/>
                </a:lnTo>
                <a:lnTo>
                  <a:pt x="1198" y="860"/>
                </a:lnTo>
                <a:lnTo>
                  <a:pt x="1320" y="952"/>
                </a:lnTo>
                <a:lnTo>
                  <a:pt x="1474" y="922"/>
                </a:lnTo>
                <a:lnTo>
                  <a:pt x="1720" y="614"/>
                </a:lnTo>
                <a:lnTo>
                  <a:pt x="1873" y="584"/>
                </a:lnTo>
                <a:lnTo>
                  <a:pt x="1965" y="492"/>
                </a:lnTo>
                <a:lnTo>
                  <a:pt x="2180" y="522"/>
                </a:lnTo>
                <a:lnTo>
                  <a:pt x="2334" y="522"/>
                </a:lnTo>
                <a:lnTo>
                  <a:pt x="2702" y="553"/>
                </a:lnTo>
                <a:lnTo>
                  <a:pt x="2794" y="645"/>
                </a:lnTo>
                <a:lnTo>
                  <a:pt x="2702" y="737"/>
                </a:lnTo>
                <a:lnTo>
                  <a:pt x="2518" y="707"/>
                </a:lnTo>
                <a:lnTo>
                  <a:pt x="2395" y="799"/>
                </a:lnTo>
                <a:lnTo>
                  <a:pt x="2518" y="891"/>
                </a:lnTo>
                <a:lnTo>
                  <a:pt x="3009" y="983"/>
                </a:lnTo>
                <a:lnTo>
                  <a:pt x="3101" y="952"/>
                </a:lnTo>
                <a:lnTo>
                  <a:pt x="3255" y="952"/>
                </a:lnTo>
                <a:lnTo>
                  <a:pt x="3408" y="1044"/>
                </a:lnTo>
                <a:lnTo>
                  <a:pt x="3623" y="1075"/>
                </a:lnTo>
                <a:lnTo>
                  <a:pt x="3746" y="1075"/>
                </a:lnTo>
                <a:lnTo>
                  <a:pt x="3808" y="983"/>
                </a:lnTo>
                <a:lnTo>
                  <a:pt x="3900" y="1075"/>
                </a:lnTo>
                <a:lnTo>
                  <a:pt x="3900" y="1167"/>
                </a:lnTo>
                <a:lnTo>
                  <a:pt x="4176" y="1351"/>
                </a:lnTo>
                <a:lnTo>
                  <a:pt x="4391" y="1382"/>
                </a:lnTo>
                <a:lnTo>
                  <a:pt x="4483" y="1351"/>
                </a:lnTo>
                <a:lnTo>
                  <a:pt x="4606" y="1474"/>
                </a:lnTo>
                <a:lnTo>
                  <a:pt x="4790" y="1444"/>
                </a:lnTo>
                <a:lnTo>
                  <a:pt x="4882" y="1505"/>
                </a:lnTo>
                <a:lnTo>
                  <a:pt x="5128" y="1413"/>
                </a:lnTo>
                <a:lnTo>
                  <a:pt x="5220" y="1444"/>
                </a:lnTo>
                <a:lnTo>
                  <a:pt x="5374" y="1935"/>
                </a:lnTo>
                <a:lnTo>
                  <a:pt x="5650" y="2273"/>
                </a:lnTo>
                <a:lnTo>
                  <a:pt x="5773" y="2273"/>
                </a:lnTo>
                <a:lnTo>
                  <a:pt x="5834" y="2211"/>
                </a:lnTo>
                <a:lnTo>
                  <a:pt x="6018" y="2334"/>
                </a:lnTo>
                <a:lnTo>
                  <a:pt x="6295" y="2334"/>
                </a:lnTo>
                <a:lnTo>
                  <a:pt x="6356" y="2395"/>
                </a:lnTo>
                <a:lnTo>
                  <a:pt x="6479" y="2457"/>
                </a:lnTo>
                <a:lnTo>
                  <a:pt x="6448" y="2610"/>
                </a:lnTo>
                <a:lnTo>
                  <a:pt x="6264" y="2672"/>
                </a:lnTo>
                <a:lnTo>
                  <a:pt x="5988" y="2917"/>
                </a:lnTo>
                <a:lnTo>
                  <a:pt x="5988" y="3071"/>
                </a:lnTo>
                <a:lnTo>
                  <a:pt x="6264" y="3132"/>
                </a:lnTo>
                <a:lnTo>
                  <a:pt x="6448" y="3010"/>
                </a:lnTo>
                <a:lnTo>
                  <a:pt x="6602" y="3071"/>
                </a:lnTo>
                <a:lnTo>
                  <a:pt x="7001" y="2979"/>
                </a:lnTo>
                <a:lnTo>
                  <a:pt x="7216" y="3010"/>
                </a:lnTo>
                <a:lnTo>
                  <a:pt x="7523" y="3132"/>
                </a:lnTo>
                <a:lnTo>
                  <a:pt x="7922" y="3040"/>
                </a:lnTo>
                <a:lnTo>
                  <a:pt x="7984" y="2948"/>
                </a:lnTo>
                <a:lnTo>
                  <a:pt x="8106" y="2979"/>
                </a:lnTo>
                <a:lnTo>
                  <a:pt x="8229" y="2856"/>
                </a:lnTo>
                <a:lnTo>
                  <a:pt x="8506" y="2917"/>
                </a:lnTo>
                <a:lnTo>
                  <a:pt x="8690" y="2856"/>
                </a:lnTo>
                <a:lnTo>
                  <a:pt x="8782" y="2672"/>
                </a:lnTo>
                <a:lnTo>
                  <a:pt x="8721" y="2610"/>
                </a:lnTo>
                <a:lnTo>
                  <a:pt x="8567" y="2580"/>
                </a:lnTo>
                <a:lnTo>
                  <a:pt x="8475" y="2365"/>
                </a:lnTo>
                <a:lnTo>
                  <a:pt x="8106" y="2211"/>
                </a:lnTo>
                <a:lnTo>
                  <a:pt x="7677" y="2211"/>
                </a:lnTo>
                <a:lnTo>
                  <a:pt x="7554" y="2180"/>
                </a:lnTo>
                <a:lnTo>
                  <a:pt x="7646" y="2088"/>
                </a:lnTo>
                <a:lnTo>
                  <a:pt x="7707" y="1873"/>
                </a:lnTo>
                <a:lnTo>
                  <a:pt x="7615" y="1843"/>
                </a:lnTo>
                <a:lnTo>
                  <a:pt x="7492" y="1904"/>
                </a:lnTo>
                <a:lnTo>
                  <a:pt x="7308" y="1904"/>
                </a:lnTo>
                <a:lnTo>
                  <a:pt x="7032" y="1689"/>
                </a:lnTo>
                <a:lnTo>
                  <a:pt x="6940" y="1751"/>
                </a:lnTo>
                <a:lnTo>
                  <a:pt x="6817" y="1628"/>
                </a:lnTo>
                <a:lnTo>
                  <a:pt x="6602" y="1474"/>
                </a:lnTo>
                <a:lnTo>
                  <a:pt x="6448" y="1628"/>
                </a:lnTo>
                <a:lnTo>
                  <a:pt x="6387" y="1536"/>
                </a:lnTo>
                <a:lnTo>
                  <a:pt x="6418" y="1444"/>
                </a:lnTo>
                <a:lnTo>
                  <a:pt x="6325" y="1382"/>
                </a:lnTo>
                <a:lnTo>
                  <a:pt x="6295" y="1505"/>
                </a:lnTo>
                <a:lnTo>
                  <a:pt x="6172" y="1382"/>
                </a:lnTo>
                <a:lnTo>
                  <a:pt x="5865" y="1321"/>
                </a:lnTo>
                <a:lnTo>
                  <a:pt x="5650" y="1106"/>
                </a:lnTo>
                <a:lnTo>
                  <a:pt x="5466" y="1014"/>
                </a:lnTo>
                <a:lnTo>
                  <a:pt x="5251" y="860"/>
                </a:lnTo>
                <a:lnTo>
                  <a:pt x="4790" y="829"/>
                </a:lnTo>
                <a:lnTo>
                  <a:pt x="4637" y="768"/>
                </a:lnTo>
                <a:lnTo>
                  <a:pt x="4575" y="584"/>
                </a:lnTo>
                <a:lnTo>
                  <a:pt x="4391" y="369"/>
                </a:lnTo>
                <a:lnTo>
                  <a:pt x="4237" y="400"/>
                </a:lnTo>
                <a:lnTo>
                  <a:pt x="4176" y="307"/>
                </a:lnTo>
                <a:lnTo>
                  <a:pt x="3562" y="215"/>
                </a:lnTo>
                <a:lnTo>
                  <a:pt x="3347" y="277"/>
                </a:lnTo>
                <a:lnTo>
                  <a:pt x="3101" y="246"/>
                </a:lnTo>
                <a:lnTo>
                  <a:pt x="2948" y="62"/>
                </a:lnTo>
                <a:lnTo>
                  <a:pt x="2549" y="0"/>
                </a:lnTo>
                <a:lnTo>
                  <a:pt x="2211" y="0"/>
                </a:lnTo>
                <a:lnTo>
                  <a:pt x="2057" y="123"/>
                </a:lnTo>
                <a:lnTo>
                  <a:pt x="1597" y="154"/>
                </a:lnTo>
                <a:lnTo>
                  <a:pt x="1259" y="246"/>
                </a:lnTo>
                <a:lnTo>
                  <a:pt x="1136" y="338"/>
                </a:lnTo>
                <a:lnTo>
                  <a:pt x="768" y="461"/>
                </a:lnTo>
                <a:lnTo>
                  <a:pt x="676" y="584"/>
                </a:lnTo>
                <a:lnTo>
                  <a:pt x="522" y="676"/>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7"/>
          <p:cNvSpPr/>
          <p:nvPr/>
        </p:nvSpPr>
        <p:spPr>
          <a:xfrm>
            <a:off x="2653896" y="2199558"/>
            <a:ext cx="136248" cy="157709"/>
          </a:xfrm>
          <a:custGeom>
            <a:avLst/>
            <a:gdLst/>
            <a:ahLst/>
            <a:cxnLst/>
            <a:rect l="l" t="t" r="r" b="b"/>
            <a:pathLst>
              <a:path w="4699" h="5559" extrusionOk="0">
                <a:moveTo>
                  <a:pt x="4391" y="5005"/>
                </a:moveTo>
                <a:lnTo>
                  <a:pt x="4483" y="5036"/>
                </a:lnTo>
                <a:lnTo>
                  <a:pt x="4483" y="4913"/>
                </a:lnTo>
                <a:close/>
                <a:moveTo>
                  <a:pt x="3839" y="5558"/>
                </a:moveTo>
                <a:lnTo>
                  <a:pt x="4268" y="5527"/>
                </a:lnTo>
                <a:lnTo>
                  <a:pt x="4391" y="5343"/>
                </a:lnTo>
                <a:lnTo>
                  <a:pt x="4391" y="5128"/>
                </a:lnTo>
                <a:lnTo>
                  <a:pt x="4330" y="5159"/>
                </a:lnTo>
                <a:lnTo>
                  <a:pt x="4238" y="5282"/>
                </a:lnTo>
                <a:lnTo>
                  <a:pt x="4084" y="5190"/>
                </a:lnTo>
                <a:lnTo>
                  <a:pt x="3869" y="5312"/>
                </a:lnTo>
                <a:close/>
                <a:moveTo>
                  <a:pt x="4299" y="4207"/>
                </a:moveTo>
                <a:lnTo>
                  <a:pt x="4453" y="4146"/>
                </a:lnTo>
                <a:lnTo>
                  <a:pt x="4698" y="4268"/>
                </a:lnTo>
                <a:lnTo>
                  <a:pt x="4698" y="4330"/>
                </a:lnTo>
                <a:lnTo>
                  <a:pt x="4545" y="4268"/>
                </a:lnTo>
                <a:lnTo>
                  <a:pt x="4391" y="4268"/>
                </a:lnTo>
                <a:lnTo>
                  <a:pt x="4330" y="4176"/>
                </a:lnTo>
                <a:close/>
                <a:moveTo>
                  <a:pt x="3869" y="3777"/>
                </a:moveTo>
                <a:lnTo>
                  <a:pt x="3685" y="3839"/>
                </a:lnTo>
                <a:lnTo>
                  <a:pt x="3685" y="3961"/>
                </a:lnTo>
                <a:lnTo>
                  <a:pt x="3531" y="4146"/>
                </a:lnTo>
                <a:lnTo>
                  <a:pt x="3439" y="4146"/>
                </a:lnTo>
                <a:lnTo>
                  <a:pt x="3409" y="4238"/>
                </a:lnTo>
                <a:lnTo>
                  <a:pt x="3501" y="4238"/>
                </a:lnTo>
                <a:lnTo>
                  <a:pt x="3869" y="4053"/>
                </a:lnTo>
                <a:lnTo>
                  <a:pt x="3869" y="3839"/>
                </a:lnTo>
                <a:lnTo>
                  <a:pt x="3839" y="3777"/>
                </a:lnTo>
                <a:close/>
                <a:moveTo>
                  <a:pt x="3378" y="3654"/>
                </a:moveTo>
                <a:lnTo>
                  <a:pt x="3593" y="3746"/>
                </a:lnTo>
                <a:lnTo>
                  <a:pt x="3593" y="3900"/>
                </a:lnTo>
                <a:lnTo>
                  <a:pt x="3470" y="3869"/>
                </a:lnTo>
                <a:lnTo>
                  <a:pt x="3347" y="3746"/>
                </a:lnTo>
                <a:lnTo>
                  <a:pt x="3347" y="3654"/>
                </a:lnTo>
                <a:close/>
                <a:moveTo>
                  <a:pt x="2733" y="3009"/>
                </a:moveTo>
                <a:lnTo>
                  <a:pt x="2887" y="3255"/>
                </a:lnTo>
                <a:lnTo>
                  <a:pt x="2917" y="3470"/>
                </a:lnTo>
                <a:lnTo>
                  <a:pt x="3071" y="3746"/>
                </a:lnTo>
                <a:lnTo>
                  <a:pt x="2979" y="3746"/>
                </a:lnTo>
                <a:lnTo>
                  <a:pt x="2856" y="3593"/>
                </a:lnTo>
                <a:lnTo>
                  <a:pt x="2733" y="3378"/>
                </a:lnTo>
                <a:lnTo>
                  <a:pt x="2825" y="3317"/>
                </a:lnTo>
                <a:lnTo>
                  <a:pt x="2702" y="3102"/>
                </a:lnTo>
                <a:lnTo>
                  <a:pt x="2733" y="3009"/>
                </a:lnTo>
                <a:close/>
                <a:moveTo>
                  <a:pt x="2150" y="2917"/>
                </a:moveTo>
                <a:lnTo>
                  <a:pt x="2119" y="3071"/>
                </a:lnTo>
                <a:lnTo>
                  <a:pt x="2242" y="3071"/>
                </a:lnTo>
                <a:close/>
                <a:moveTo>
                  <a:pt x="3439" y="2580"/>
                </a:moveTo>
                <a:lnTo>
                  <a:pt x="3347" y="2764"/>
                </a:lnTo>
                <a:lnTo>
                  <a:pt x="3409" y="2825"/>
                </a:lnTo>
                <a:lnTo>
                  <a:pt x="3501" y="2702"/>
                </a:lnTo>
                <a:close/>
                <a:moveTo>
                  <a:pt x="2518" y="2119"/>
                </a:moveTo>
                <a:lnTo>
                  <a:pt x="2487" y="2242"/>
                </a:lnTo>
                <a:lnTo>
                  <a:pt x="2641" y="2365"/>
                </a:lnTo>
                <a:lnTo>
                  <a:pt x="2672" y="2610"/>
                </a:lnTo>
                <a:lnTo>
                  <a:pt x="2580" y="2672"/>
                </a:lnTo>
                <a:lnTo>
                  <a:pt x="2672" y="2764"/>
                </a:lnTo>
                <a:lnTo>
                  <a:pt x="2856" y="2764"/>
                </a:lnTo>
                <a:lnTo>
                  <a:pt x="2856" y="2672"/>
                </a:lnTo>
                <a:lnTo>
                  <a:pt x="2733" y="2426"/>
                </a:lnTo>
                <a:lnTo>
                  <a:pt x="2672" y="2273"/>
                </a:lnTo>
                <a:lnTo>
                  <a:pt x="2518" y="2150"/>
                </a:lnTo>
                <a:close/>
                <a:moveTo>
                  <a:pt x="1873" y="1413"/>
                </a:moveTo>
                <a:lnTo>
                  <a:pt x="2088" y="1566"/>
                </a:lnTo>
                <a:lnTo>
                  <a:pt x="2242" y="1781"/>
                </a:lnTo>
                <a:lnTo>
                  <a:pt x="2180" y="2027"/>
                </a:lnTo>
                <a:lnTo>
                  <a:pt x="2088" y="2058"/>
                </a:lnTo>
                <a:lnTo>
                  <a:pt x="2027" y="1965"/>
                </a:lnTo>
                <a:lnTo>
                  <a:pt x="2119" y="1904"/>
                </a:lnTo>
                <a:lnTo>
                  <a:pt x="2180" y="1781"/>
                </a:lnTo>
                <a:lnTo>
                  <a:pt x="2058" y="1628"/>
                </a:lnTo>
                <a:lnTo>
                  <a:pt x="1873" y="1536"/>
                </a:lnTo>
                <a:lnTo>
                  <a:pt x="1873" y="1413"/>
                </a:lnTo>
                <a:close/>
                <a:moveTo>
                  <a:pt x="1014" y="0"/>
                </a:moveTo>
                <a:lnTo>
                  <a:pt x="1229" y="0"/>
                </a:lnTo>
                <a:lnTo>
                  <a:pt x="1474" y="154"/>
                </a:lnTo>
                <a:lnTo>
                  <a:pt x="1505" y="338"/>
                </a:lnTo>
                <a:lnTo>
                  <a:pt x="1628" y="399"/>
                </a:lnTo>
                <a:lnTo>
                  <a:pt x="1628" y="614"/>
                </a:lnTo>
                <a:lnTo>
                  <a:pt x="1474" y="737"/>
                </a:lnTo>
                <a:lnTo>
                  <a:pt x="1474" y="860"/>
                </a:lnTo>
                <a:lnTo>
                  <a:pt x="1351" y="1014"/>
                </a:lnTo>
                <a:lnTo>
                  <a:pt x="1413" y="737"/>
                </a:lnTo>
                <a:lnTo>
                  <a:pt x="1351" y="584"/>
                </a:lnTo>
                <a:lnTo>
                  <a:pt x="1443" y="492"/>
                </a:lnTo>
                <a:lnTo>
                  <a:pt x="1259" y="246"/>
                </a:lnTo>
                <a:lnTo>
                  <a:pt x="1259" y="92"/>
                </a:lnTo>
                <a:lnTo>
                  <a:pt x="983" y="0"/>
                </a:lnTo>
                <a:close/>
                <a:moveTo>
                  <a:pt x="0" y="154"/>
                </a:moveTo>
                <a:lnTo>
                  <a:pt x="215" y="154"/>
                </a:lnTo>
                <a:lnTo>
                  <a:pt x="307" y="215"/>
                </a:lnTo>
                <a:lnTo>
                  <a:pt x="553" y="92"/>
                </a:lnTo>
                <a:lnTo>
                  <a:pt x="799" y="92"/>
                </a:lnTo>
                <a:lnTo>
                  <a:pt x="983" y="246"/>
                </a:lnTo>
                <a:lnTo>
                  <a:pt x="860" y="246"/>
                </a:lnTo>
                <a:lnTo>
                  <a:pt x="707" y="215"/>
                </a:lnTo>
                <a:lnTo>
                  <a:pt x="399" y="430"/>
                </a:lnTo>
                <a:lnTo>
                  <a:pt x="215" y="399"/>
                </a:lnTo>
                <a:close/>
                <a:moveTo>
                  <a:pt x="1014" y="1720"/>
                </a:moveTo>
                <a:lnTo>
                  <a:pt x="1229" y="1628"/>
                </a:lnTo>
                <a:lnTo>
                  <a:pt x="1443" y="1658"/>
                </a:lnTo>
                <a:lnTo>
                  <a:pt x="1351" y="1781"/>
                </a:lnTo>
                <a:lnTo>
                  <a:pt x="1136" y="1781"/>
                </a:lnTo>
                <a:lnTo>
                  <a:pt x="1014" y="1751"/>
                </a:lnTo>
                <a:close/>
                <a:moveTo>
                  <a:pt x="799" y="2518"/>
                </a:moveTo>
                <a:lnTo>
                  <a:pt x="737" y="2457"/>
                </a:lnTo>
                <a:lnTo>
                  <a:pt x="891" y="2395"/>
                </a:lnTo>
                <a:close/>
                <a:moveTo>
                  <a:pt x="645" y="2580"/>
                </a:moveTo>
                <a:lnTo>
                  <a:pt x="707" y="2518"/>
                </a:lnTo>
                <a:lnTo>
                  <a:pt x="707" y="2610"/>
                </a:lnTo>
                <a:lnTo>
                  <a:pt x="614" y="2580"/>
                </a:lnTo>
                <a:close/>
                <a:moveTo>
                  <a:pt x="676" y="2334"/>
                </a:moveTo>
                <a:lnTo>
                  <a:pt x="860" y="2211"/>
                </a:lnTo>
                <a:lnTo>
                  <a:pt x="737" y="1935"/>
                </a:lnTo>
                <a:lnTo>
                  <a:pt x="707" y="1751"/>
                </a:lnTo>
                <a:lnTo>
                  <a:pt x="584" y="1689"/>
                </a:lnTo>
                <a:lnTo>
                  <a:pt x="522" y="1935"/>
                </a:lnTo>
                <a:lnTo>
                  <a:pt x="399" y="2150"/>
                </a:lnTo>
                <a:lnTo>
                  <a:pt x="492" y="2273"/>
                </a:lnTo>
                <a:lnTo>
                  <a:pt x="645" y="2180"/>
                </a:lnTo>
                <a:close/>
                <a:moveTo>
                  <a:pt x="921" y="2549"/>
                </a:moveTo>
                <a:lnTo>
                  <a:pt x="707" y="2672"/>
                </a:lnTo>
                <a:lnTo>
                  <a:pt x="707" y="2825"/>
                </a:lnTo>
                <a:lnTo>
                  <a:pt x="768" y="3009"/>
                </a:lnTo>
                <a:lnTo>
                  <a:pt x="921" y="2979"/>
                </a:lnTo>
                <a:lnTo>
                  <a:pt x="983" y="2856"/>
                </a:lnTo>
                <a:lnTo>
                  <a:pt x="952" y="2733"/>
                </a:lnTo>
                <a:lnTo>
                  <a:pt x="983" y="264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77"/>
          <p:cNvSpPr/>
          <p:nvPr/>
        </p:nvSpPr>
        <p:spPr>
          <a:xfrm>
            <a:off x="1651337" y="1462063"/>
            <a:ext cx="1362261" cy="783682"/>
          </a:xfrm>
          <a:custGeom>
            <a:avLst/>
            <a:gdLst/>
            <a:ahLst/>
            <a:cxnLst/>
            <a:rect l="l" t="t" r="r" b="b"/>
            <a:pathLst>
              <a:path w="46797" h="27575" extrusionOk="0">
                <a:moveTo>
                  <a:pt x="4085" y="1"/>
                </a:moveTo>
                <a:lnTo>
                  <a:pt x="25548" y="2120"/>
                </a:lnTo>
                <a:lnTo>
                  <a:pt x="25702" y="2120"/>
                </a:lnTo>
                <a:lnTo>
                  <a:pt x="25886" y="2120"/>
                </a:lnTo>
                <a:lnTo>
                  <a:pt x="26070" y="2273"/>
                </a:lnTo>
                <a:lnTo>
                  <a:pt x="26070" y="2335"/>
                </a:lnTo>
                <a:lnTo>
                  <a:pt x="26162" y="2457"/>
                </a:lnTo>
                <a:lnTo>
                  <a:pt x="26224" y="2488"/>
                </a:lnTo>
                <a:lnTo>
                  <a:pt x="26377" y="2549"/>
                </a:lnTo>
                <a:lnTo>
                  <a:pt x="26408" y="2580"/>
                </a:lnTo>
                <a:lnTo>
                  <a:pt x="26562" y="2642"/>
                </a:lnTo>
                <a:lnTo>
                  <a:pt x="26654" y="2734"/>
                </a:lnTo>
                <a:lnTo>
                  <a:pt x="26715" y="2703"/>
                </a:lnTo>
                <a:lnTo>
                  <a:pt x="26869" y="2672"/>
                </a:lnTo>
                <a:lnTo>
                  <a:pt x="26991" y="2703"/>
                </a:lnTo>
                <a:lnTo>
                  <a:pt x="27145" y="2703"/>
                </a:lnTo>
                <a:lnTo>
                  <a:pt x="27360" y="2857"/>
                </a:lnTo>
                <a:lnTo>
                  <a:pt x="27452" y="2857"/>
                </a:lnTo>
                <a:lnTo>
                  <a:pt x="27544" y="3041"/>
                </a:lnTo>
                <a:lnTo>
                  <a:pt x="27820" y="3133"/>
                </a:lnTo>
                <a:lnTo>
                  <a:pt x="28005" y="3194"/>
                </a:lnTo>
                <a:lnTo>
                  <a:pt x="28097" y="3317"/>
                </a:lnTo>
                <a:lnTo>
                  <a:pt x="28220" y="3379"/>
                </a:lnTo>
                <a:lnTo>
                  <a:pt x="28496" y="3379"/>
                </a:lnTo>
                <a:lnTo>
                  <a:pt x="28619" y="3286"/>
                </a:lnTo>
                <a:lnTo>
                  <a:pt x="28711" y="3379"/>
                </a:lnTo>
                <a:lnTo>
                  <a:pt x="28772" y="3501"/>
                </a:lnTo>
                <a:lnTo>
                  <a:pt x="29172" y="3532"/>
                </a:lnTo>
                <a:lnTo>
                  <a:pt x="29233" y="3593"/>
                </a:lnTo>
                <a:lnTo>
                  <a:pt x="29448" y="3655"/>
                </a:lnTo>
                <a:lnTo>
                  <a:pt x="29571" y="3747"/>
                </a:lnTo>
                <a:lnTo>
                  <a:pt x="32887" y="5282"/>
                </a:lnTo>
                <a:lnTo>
                  <a:pt x="33102" y="5528"/>
                </a:lnTo>
                <a:lnTo>
                  <a:pt x="33593" y="5958"/>
                </a:lnTo>
                <a:lnTo>
                  <a:pt x="34115" y="8476"/>
                </a:lnTo>
                <a:lnTo>
                  <a:pt x="34054" y="9581"/>
                </a:lnTo>
                <a:lnTo>
                  <a:pt x="33962" y="9796"/>
                </a:lnTo>
                <a:lnTo>
                  <a:pt x="33900" y="9950"/>
                </a:lnTo>
                <a:lnTo>
                  <a:pt x="33747" y="10134"/>
                </a:lnTo>
                <a:lnTo>
                  <a:pt x="33440" y="10287"/>
                </a:lnTo>
                <a:lnTo>
                  <a:pt x="33286" y="10502"/>
                </a:lnTo>
                <a:lnTo>
                  <a:pt x="33409" y="10748"/>
                </a:lnTo>
                <a:lnTo>
                  <a:pt x="36265" y="9980"/>
                </a:lnTo>
                <a:lnTo>
                  <a:pt x="36633" y="9857"/>
                </a:lnTo>
                <a:lnTo>
                  <a:pt x="36695" y="9458"/>
                </a:lnTo>
                <a:lnTo>
                  <a:pt x="38261" y="8998"/>
                </a:lnTo>
                <a:lnTo>
                  <a:pt x="38936" y="8476"/>
                </a:lnTo>
                <a:lnTo>
                  <a:pt x="39090" y="8353"/>
                </a:lnTo>
                <a:lnTo>
                  <a:pt x="39305" y="8322"/>
                </a:lnTo>
                <a:lnTo>
                  <a:pt x="39704" y="7984"/>
                </a:lnTo>
                <a:lnTo>
                  <a:pt x="39857" y="7831"/>
                </a:lnTo>
                <a:lnTo>
                  <a:pt x="40072" y="7769"/>
                </a:lnTo>
                <a:lnTo>
                  <a:pt x="40195" y="7616"/>
                </a:lnTo>
                <a:lnTo>
                  <a:pt x="40502" y="7585"/>
                </a:lnTo>
                <a:lnTo>
                  <a:pt x="42897" y="7616"/>
                </a:lnTo>
                <a:lnTo>
                  <a:pt x="43081" y="7432"/>
                </a:lnTo>
                <a:lnTo>
                  <a:pt x="43173" y="7432"/>
                </a:lnTo>
                <a:lnTo>
                  <a:pt x="43235" y="7401"/>
                </a:lnTo>
                <a:lnTo>
                  <a:pt x="43358" y="7401"/>
                </a:lnTo>
                <a:lnTo>
                  <a:pt x="43481" y="7432"/>
                </a:lnTo>
                <a:lnTo>
                  <a:pt x="43603" y="7370"/>
                </a:lnTo>
                <a:lnTo>
                  <a:pt x="43634" y="7247"/>
                </a:lnTo>
                <a:lnTo>
                  <a:pt x="43910" y="6940"/>
                </a:lnTo>
                <a:lnTo>
                  <a:pt x="44003" y="6910"/>
                </a:lnTo>
                <a:lnTo>
                  <a:pt x="44217" y="6664"/>
                </a:lnTo>
                <a:lnTo>
                  <a:pt x="44279" y="6480"/>
                </a:lnTo>
                <a:lnTo>
                  <a:pt x="44310" y="6296"/>
                </a:lnTo>
                <a:lnTo>
                  <a:pt x="44525" y="6173"/>
                </a:lnTo>
                <a:lnTo>
                  <a:pt x="44525" y="6019"/>
                </a:lnTo>
                <a:lnTo>
                  <a:pt x="44678" y="5835"/>
                </a:lnTo>
                <a:lnTo>
                  <a:pt x="44954" y="5528"/>
                </a:lnTo>
                <a:lnTo>
                  <a:pt x="45016" y="5374"/>
                </a:lnTo>
                <a:lnTo>
                  <a:pt x="45169" y="5252"/>
                </a:lnTo>
                <a:lnTo>
                  <a:pt x="45200" y="5252"/>
                </a:lnTo>
                <a:lnTo>
                  <a:pt x="45323" y="5313"/>
                </a:lnTo>
                <a:lnTo>
                  <a:pt x="45415" y="5436"/>
                </a:lnTo>
                <a:lnTo>
                  <a:pt x="45599" y="5374"/>
                </a:lnTo>
                <a:lnTo>
                  <a:pt x="45814" y="5436"/>
                </a:lnTo>
                <a:lnTo>
                  <a:pt x="45906" y="5374"/>
                </a:lnTo>
                <a:lnTo>
                  <a:pt x="46213" y="5681"/>
                </a:lnTo>
                <a:lnTo>
                  <a:pt x="46213" y="5958"/>
                </a:lnTo>
                <a:lnTo>
                  <a:pt x="46029" y="7002"/>
                </a:lnTo>
                <a:lnTo>
                  <a:pt x="45998" y="7125"/>
                </a:lnTo>
                <a:lnTo>
                  <a:pt x="46060" y="7125"/>
                </a:lnTo>
                <a:lnTo>
                  <a:pt x="46121" y="7217"/>
                </a:lnTo>
                <a:lnTo>
                  <a:pt x="46183" y="7309"/>
                </a:lnTo>
                <a:lnTo>
                  <a:pt x="46183" y="7462"/>
                </a:lnTo>
                <a:lnTo>
                  <a:pt x="46183" y="7524"/>
                </a:lnTo>
                <a:lnTo>
                  <a:pt x="46183" y="7616"/>
                </a:lnTo>
                <a:lnTo>
                  <a:pt x="46152" y="7677"/>
                </a:lnTo>
                <a:lnTo>
                  <a:pt x="46183" y="7739"/>
                </a:lnTo>
                <a:lnTo>
                  <a:pt x="46183" y="7739"/>
                </a:lnTo>
                <a:lnTo>
                  <a:pt x="46490" y="7923"/>
                </a:lnTo>
                <a:lnTo>
                  <a:pt x="46459" y="8107"/>
                </a:lnTo>
                <a:lnTo>
                  <a:pt x="46551" y="8230"/>
                </a:lnTo>
                <a:lnTo>
                  <a:pt x="46643" y="8107"/>
                </a:lnTo>
                <a:lnTo>
                  <a:pt x="46797" y="8199"/>
                </a:lnTo>
                <a:lnTo>
                  <a:pt x="46674" y="8353"/>
                </a:lnTo>
                <a:lnTo>
                  <a:pt x="46520" y="8353"/>
                </a:lnTo>
                <a:lnTo>
                  <a:pt x="46490" y="8261"/>
                </a:lnTo>
                <a:lnTo>
                  <a:pt x="46275" y="8384"/>
                </a:lnTo>
                <a:lnTo>
                  <a:pt x="46152" y="8384"/>
                </a:lnTo>
                <a:lnTo>
                  <a:pt x="45998" y="8476"/>
                </a:lnTo>
                <a:lnTo>
                  <a:pt x="45906" y="8537"/>
                </a:lnTo>
                <a:lnTo>
                  <a:pt x="45783" y="8476"/>
                </a:lnTo>
                <a:lnTo>
                  <a:pt x="45661" y="8660"/>
                </a:lnTo>
                <a:lnTo>
                  <a:pt x="45538" y="8660"/>
                </a:lnTo>
                <a:lnTo>
                  <a:pt x="45476" y="8476"/>
                </a:lnTo>
                <a:lnTo>
                  <a:pt x="45292" y="8476"/>
                </a:lnTo>
                <a:lnTo>
                  <a:pt x="45169" y="8629"/>
                </a:lnTo>
                <a:lnTo>
                  <a:pt x="45016" y="8660"/>
                </a:lnTo>
                <a:lnTo>
                  <a:pt x="44954" y="8537"/>
                </a:lnTo>
                <a:lnTo>
                  <a:pt x="45016" y="8353"/>
                </a:lnTo>
                <a:lnTo>
                  <a:pt x="44801" y="8629"/>
                </a:lnTo>
                <a:lnTo>
                  <a:pt x="44647" y="8875"/>
                </a:lnTo>
                <a:lnTo>
                  <a:pt x="44555" y="8967"/>
                </a:lnTo>
                <a:lnTo>
                  <a:pt x="44494" y="8875"/>
                </a:lnTo>
                <a:lnTo>
                  <a:pt x="44402" y="9059"/>
                </a:lnTo>
                <a:lnTo>
                  <a:pt x="44310" y="9059"/>
                </a:lnTo>
                <a:lnTo>
                  <a:pt x="44279" y="8875"/>
                </a:lnTo>
                <a:lnTo>
                  <a:pt x="44187" y="9059"/>
                </a:lnTo>
                <a:lnTo>
                  <a:pt x="44125" y="9151"/>
                </a:lnTo>
                <a:lnTo>
                  <a:pt x="44003" y="9121"/>
                </a:lnTo>
                <a:lnTo>
                  <a:pt x="44003" y="9028"/>
                </a:lnTo>
                <a:lnTo>
                  <a:pt x="43910" y="9151"/>
                </a:lnTo>
                <a:lnTo>
                  <a:pt x="43818" y="9151"/>
                </a:lnTo>
                <a:lnTo>
                  <a:pt x="43726" y="9397"/>
                </a:lnTo>
                <a:lnTo>
                  <a:pt x="43419" y="9612"/>
                </a:lnTo>
                <a:lnTo>
                  <a:pt x="43296" y="9919"/>
                </a:lnTo>
                <a:lnTo>
                  <a:pt x="43204" y="10042"/>
                </a:lnTo>
                <a:lnTo>
                  <a:pt x="43173" y="10165"/>
                </a:lnTo>
                <a:lnTo>
                  <a:pt x="43081" y="10226"/>
                </a:lnTo>
                <a:lnTo>
                  <a:pt x="43081" y="10318"/>
                </a:lnTo>
                <a:lnTo>
                  <a:pt x="43204" y="10318"/>
                </a:lnTo>
                <a:lnTo>
                  <a:pt x="43204" y="10441"/>
                </a:lnTo>
                <a:lnTo>
                  <a:pt x="42897" y="10717"/>
                </a:lnTo>
                <a:lnTo>
                  <a:pt x="42897" y="10779"/>
                </a:lnTo>
                <a:lnTo>
                  <a:pt x="43112" y="10901"/>
                </a:lnTo>
                <a:lnTo>
                  <a:pt x="43204" y="11178"/>
                </a:lnTo>
                <a:lnTo>
                  <a:pt x="43235" y="11301"/>
                </a:lnTo>
                <a:lnTo>
                  <a:pt x="43481" y="11301"/>
                </a:lnTo>
                <a:lnTo>
                  <a:pt x="43511" y="11086"/>
                </a:lnTo>
                <a:lnTo>
                  <a:pt x="43481" y="10932"/>
                </a:lnTo>
                <a:lnTo>
                  <a:pt x="43573" y="10932"/>
                </a:lnTo>
                <a:lnTo>
                  <a:pt x="43665" y="11209"/>
                </a:lnTo>
                <a:lnTo>
                  <a:pt x="43542" y="11362"/>
                </a:lnTo>
                <a:lnTo>
                  <a:pt x="43173" y="11577"/>
                </a:lnTo>
                <a:lnTo>
                  <a:pt x="43051" y="11516"/>
                </a:lnTo>
                <a:lnTo>
                  <a:pt x="43051" y="11423"/>
                </a:lnTo>
                <a:lnTo>
                  <a:pt x="42989" y="11270"/>
                </a:lnTo>
                <a:lnTo>
                  <a:pt x="42836" y="11546"/>
                </a:lnTo>
                <a:lnTo>
                  <a:pt x="42682" y="11700"/>
                </a:lnTo>
                <a:lnTo>
                  <a:pt x="42559" y="11669"/>
                </a:lnTo>
                <a:lnTo>
                  <a:pt x="42559" y="11577"/>
                </a:lnTo>
                <a:lnTo>
                  <a:pt x="42559" y="11393"/>
                </a:lnTo>
                <a:lnTo>
                  <a:pt x="42406" y="11239"/>
                </a:lnTo>
                <a:lnTo>
                  <a:pt x="42406" y="11423"/>
                </a:lnTo>
                <a:lnTo>
                  <a:pt x="42375" y="11638"/>
                </a:lnTo>
                <a:lnTo>
                  <a:pt x="42437" y="11731"/>
                </a:lnTo>
                <a:lnTo>
                  <a:pt x="42344" y="11761"/>
                </a:lnTo>
                <a:lnTo>
                  <a:pt x="42007" y="11792"/>
                </a:lnTo>
                <a:lnTo>
                  <a:pt x="41822" y="11823"/>
                </a:lnTo>
                <a:lnTo>
                  <a:pt x="41669" y="11792"/>
                </a:lnTo>
                <a:lnTo>
                  <a:pt x="41331" y="11823"/>
                </a:lnTo>
                <a:lnTo>
                  <a:pt x="41270" y="11761"/>
                </a:lnTo>
                <a:lnTo>
                  <a:pt x="41208" y="11761"/>
                </a:lnTo>
                <a:lnTo>
                  <a:pt x="40963" y="11945"/>
                </a:lnTo>
                <a:lnTo>
                  <a:pt x="40778" y="11945"/>
                </a:lnTo>
                <a:lnTo>
                  <a:pt x="40533" y="12068"/>
                </a:lnTo>
                <a:lnTo>
                  <a:pt x="40379" y="12130"/>
                </a:lnTo>
                <a:lnTo>
                  <a:pt x="40226" y="12253"/>
                </a:lnTo>
                <a:lnTo>
                  <a:pt x="40226" y="12345"/>
                </a:lnTo>
                <a:lnTo>
                  <a:pt x="40011" y="12467"/>
                </a:lnTo>
                <a:lnTo>
                  <a:pt x="40072" y="12590"/>
                </a:lnTo>
                <a:lnTo>
                  <a:pt x="40195" y="12682"/>
                </a:lnTo>
                <a:lnTo>
                  <a:pt x="40195" y="12775"/>
                </a:lnTo>
                <a:lnTo>
                  <a:pt x="40103" y="12897"/>
                </a:lnTo>
                <a:lnTo>
                  <a:pt x="40103" y="12959"/>
                </a:lnTo>
                <a:lnTo>
                  <a:pt x="40041" y="13112"/>
                </a:lnTo>
                <a:lnTo>
                  <a:pt x="40072" y="13174"/>
                </a:lnTo>
                <a:lnTo>
                  <a:pt x="40011" y="13266"/>
                </a:lnTo>
                <a:lnTo>
                  <a:pt x="39949" y="13450"/>
                </a:lnTo>
                <a:lnTo>
                  <a:pt x="39857" y="13450"/>
                </a:lnTo>
                <a:lnTo>
                  <a:pt x="39796" y="13542"/>
                </a:lnTo>
                <a:lnTo>
                  <a:pt x="39704" y="13788"/>
                </a:lnTo>
                <a:lnTo>
                  <a:pt x="39612" y="13819"/>
                </a:lnTo>
                <a:lnTo>
                  <a:pt x="39550" y="13911"/>
                </a:lnTo>
                <a:lnTo>
                  <a:pt x="39458" y="13911"/>
                </a:lnTo>
                <a:lnTo>
                  <a:pt x="39458" y="14033"/>
                </a:lnTo>
                <a:lnTo>
                  <a:pt x="39335" y="14187"/>
                </a:lnTo>
                <a:lnTo>
                  <a:pt x="39335" y="14156"/>
                </a:lnTo>
                <a:lnTo>
                  <a:pt x="39212" y="14248"/>
                </a:lnTo>
                <a:lnTo>
                  <a:pt x="39305" y="14003"/>
                </a:lnTo>
                <a:lnTo>
                  <a:pt x="39212" y="13941"/>
                </a:lnTo>
                <a:lnTo>
                  <a:pt x="39120" y="13972"/>
                </a:lnTo>
                <a:lnTo>
                  <a:pt x="38905" y="13788"/>
                </a:lnTo>
                <a:lnTo>
                  <a:pt x="38844" y="13665"/>
                </a:lnTo>
                <a:lnTo>
                  <a:pt x="38905" y="13542"/>
                </a:lnTo>
                <a:lnTo>
                  <a:pt x="39151" y="13235"/>
                </a:lnTo>
                <a:lnTo>
                  <a:pt x="38997" y="13327"/>
                </a:lnTo>
                <a:lnTo>
                  <a:pt x="38844" y="13481"/>
                </a:lnTo>
                <a:lnTo>
                  <a:pt x="38752" y="13634"/>
                </a:lnTo>
                <a:lnTo>
                  <a:pt x="38783" y="13788"/>
                </a:lnTo>
                <a:lnTo>
                  <a:pt x="38844" y="13880"/>
                </a:lnTo>
                <a:lnTo>
                  <a:pt x="38875" y="14095"/>
                </a:lnTo>
                <a:lnTo>
                  <a:pt x="38967" y="14187"/>
                </a:lnTo>
                <a:lnTo>
                  <a:pt x="39059" y="14463"/>
                </a:lnTo>
                <a:lnTo>
                  <a:pt x="39059" y="14678"/>
                </a:lnTo>
                <a:lnTo>
                  <a:pt x="38936" y="14985"/>
                </a:lnTo>
                <a:lnTo>
                  <a:pt x="38752" y="15077"/>
                </a:lnTo>
                <a:lnTo>
                  <a:pt x="38598" y="15415"/>
                </a:lnTo>
                <a:lnTo>
                  <a:pt x="38506" y="15569"/>
                </a:lnTo>
                <a:lnTo>
                  <a:pt x="38506" y="15692"/>
                </a:lnTo>
                <a:lnTo>
                  <a:pt x="38475" y="15753"/>
                </a:lnTo>
                <a:lnTo>
                  <a:pt x="38475" y="15692"/>
                </a:lnTo>
                <a:lnTo>
                  <a:pt x="38475" y="15630"/>
                </a:lnTo>
                <a:lnTo>
                  <a:pt x="38291" y="15937"/>
                </a:lnTo>
                <a:lnTo>
                  <a:pt x="38291" y="15999"/>
                </a:lnTo>
                <a:lnTo>
                  <a:pt x="38261" y="16060"/>
                </a:lnTo>
                <a:lnTo>
                  <a:pt x="38230" y="15906"/>
                </a:lnTo>
                <a:lnTo>
                  <a:pt x="38291" y="15722"/>
                </a:lnTo>
                <a:lnTo>
                  <a:pt x="38383" y="15569"/>
                </a:lnTo>
                <a:lnTo>
                  <a:pt x="38353" y="15477"/>
                </a:lnTo>
                <a:lnTo>
                  <a:pt x="38445" y="15323"/>
                </a:lnTo>
                <a:lnTo>
                  <a:pt x="38414" y="15292"/>
                </a:lnTo>
                <a:lnTo>
                  <a:pt x="38568" y="15231"/>
                </a:lnTo>
                <a:lnTo>
                  <a:pt x="38383" y="15231"/>
                </a:lnTo>
                <a:lnTo>
                  <a:pt x="38322" y="15108"/>
                </a:lnTo>
                <a:lnTo>
                  <a:pt x="38353" y="15016"/>
                </a:lnTo>
                <a:lnTo>
                  <a:pt x="38353" y="14985"/>
                </a:lnTo>
                <a:lnTo>
                  <a:pt x="38291" y="14985"/>
                </a:lnTo>
                <a:lnTo>
                  <a:pt x="38291" y="14924"/>
                </a:lnTo>
                <a:lnTo>
                  <a:pt x="38230" y="14985"/>
                </a:lnTo>
                <a:lnTo>
                  <a:pt x="38107" y="14832"/>
                </a:lnTo>
                <a:lnTo>
                  <a:pt x="38107" y="14678"/>
                </a:lnTo>
                <a:lnTo>
                  <a:pt x="38230" y="14494"/>
                </a:lnTo>
                <a:lnTo>
                  <a:pt x="38261" y="14248"/>
                </a:lnTo>
                <a:lnTo>
                  <a:pt x="38138" y="14033"/>
                </a:lnTo>
                <a:lnTo>
                  <a:pt x="38230" y="13849"/>
                </a:lnTo>
                <a:lnTo>
                  <a:pt x="38353" y="13788"/>
                </a:lnTo>
                <a:lnTo>
                  <a:pt x="38322" y="13726"/>
                </a:lnTo>
                <a:lnTo>
                  <a:pt x="38353" y="13573"/>
                </a:lnTo>
                <a:lnTo>
                  <a:pt x="38291" y="13511"/>
                </a:lnTo>
                <a:lnTo>
                  <a:pt x="38291" y="13542"/>
                </a:lnTo>
                <a:lnTo>
                  <a:pt x="38261" y="13696"/>
                </a:lnTo>
                <a:lnTo>
                  <a:pt x="38107" y="13849"/>
                </a:lnTo>
                <a:lnTo>
                  <a:pt x="37984" y="13911"/>
                </a:lnTo>
                <a:lnTo>
                  <a:pt x="37923" y="13911"/>
                </a:lnTo>
                <a:lnTo>
                  <a:pt x="37984" y="14033"/>
                </a:lnTo>
                <a:lnTo>
                  <a:pt x="37984" y="14126"/>
                </a:lnTo>
                <a:lnTo>
                  <a:pt x="37953" y="14371"/>
                </a:lnTo>
                <a:lnTo>
                  <a:pt x="37984" y="14463"/>
                </a:lnTo>
                <a:lnTo>
                  <a:pt x="37953" y="14586"/>
                </a:lnTo>
                <a:lnTo>
                  <a:pt x="37953" y="14740"/>
                </a:lnTo>
                <a:lnTo>
                  <a:pt x="37923" y="15047"/>
                </a:lnTo>
                <a:lnTo>
                  <a:pt x="37892" y="15047"/>
                </a:lnTo>
                <a:lnTo>
                  <a:pt x="37708" y="14832"/>
                </a:lnTo>
                <a:lnTo>
                  <a:pt x="37524" y="14801"/>
                </a:lnTo>
                <a:lnTo>
                  <a:pt x="37431" y="14617"/>
                </a:lnTo>
                <a:lnTo>
                  <a:pt x="37339" y="14617"/>
                </a:lnTo>
                <a:lnTo>
                  <a:pt x="37339" y="14525"/>
                </a:lnTo>
                <a:lnTo>
                  <a:pt x="37401" y="14371"/>
                </a:lnTo>
                <a:lnTo>
                  <a:pt x="37278" y="14525"/>
                </a:lnTo>
                <a:lnTo>
                  <a:pt x="37278" y="14678"/>
                </a:lnTo>
                <a:lnTo>
                  <a:pt x="37401" y="14740"/>
                </a:lnTo>
                <a:lnTo>
                  <a:pt x="37493" y="14893"/>
                </a:lnTo>
                <a:lnTo>
                  <a:pt x="37677" y="14955"/>
                </a:lnTo>
                <a:lnTo>
                  <a:pt x="37861" y="15170"/>
                </a:lnTo>
                <a:lnTo>
                  <a:pt x="37984" y="15262"/>
                </a:lnTo>
                <a:lnTo>
                  <a:pt x="38015" y="15385"/>
                </a:lnTo>
                <a:lnTo>
                  <a:pt x="37953" y="15569"/>
                </a:lnTo>
                <a:lnTo>
                  <a:pt x="37831" y="15569"/>
                </a:lnTo>
                <a:lnTo>
                  <a:pt x="37769" y="15415"/>
                </a:lnTo>
                <a:lnTo>
                  <a:pt x="37708" y="15385"/>
                </a:lnTo>
                <a:lnTo>
                  <a:pt x="37769" y="15599"/>
                </a:lnTo>
                <a:lnTo>
                  <a:pt x="37953" y="15692"/>
                </a:lnTo>
                <a:lnTo>
                  <a:pt x="38015" y="15814"/>
                </a:lnTo>
                <a:lnTo>
                  <a:pt x="37953" y="15876"/>
                </a:lnTo>
                <a:lnTo>
                  <a:pt x="37953" y="15937"/>
                </a:lnTo>
                <a:lnTo>
                  <a:pt x="37769" y="15906"/>
                </a:lnTo>
                <a:lnTo>
                  <a:pt x="37984" y="16091"/>
                </a:lnTo>
                <a:lnTo>
                  <a:pt x="37923" y="16183"/>
                </a:lnTo>
                <a:lnTo>
                  <a:pt x="37831" y="16152"/>
                </a:lnTo>
                <a:lnTo>
                  <a:pt x="37739" y="15999"/>
                </a:lnTo>
                <a:lnTo>
                  <a:pt x="37554" y="15999"/>
                </a:lnTo>
                <a:lnTo>
                  <a:pt x="37401" y="15937"/>
                </a:lnTo>
                <a:lnTo>
                  <a:pt x="37524" y="16060"/>
                </a:lnTo>
                <a:lnTo>
                  <a:pt x="37646" y="16121"/>
                </a:lnTo>
                <a:lnTo>
                  <a:pt x="37739" y="16121"/>
                </a:lnTo>
                <a:lnTo>
                  <a:pt x="37800" y="16306"/>
                </a:lnTo>
                <a:lnTo>
                  <a:pt x="37953" y="16336"/>
                </a:lnTo>
                <a:lnTo>
                  <a:pt x="38076" y="16306"/>
                </a:lnTo>
                <a:lnTo>
                  <a:pt x="38138" y="16398"/>
                </a:lnTo>
                <a:lnTo>
                  <a:pt x="38199" y="16551"/>
                </a:lnTo>
                <a:lnTo>
                  <a:pt x="38138" y="16705"/>
                </a:lnTo>
                <a:lnTo>
                  <a:pt x="38046" y="16643"/>
                </a:lnTo>
                <a:lnTo>
                  <a:pt x="38046" y="16736"/>
                </a:lnTo>
                <a:lnTo>
                  <a:pt x="38107" y="16797"/>
                </a:lnTo>
                <a:lnTo>
                  <a:pt x="38138" y="16981"/>
                </a:lnTo>
                <a:lnTo>
                  <a:pt x="38076" y="17073"/>
                </a:lnTo>
                <a:lnTo>
                  <a:pt x="37984" y="17073"/>
                </a:lnTo>
                <a:lnTo>
                  <a:pt x="37953" y="17104"/>
                </a:lnTo>
                <a:lnTo>
                  <a:pt x="37708" y="17165"/>
                </a:lnTo>
                <a:lnTo>
                  <a:pt x="37646" y="17258"/>
                </a:lnTo>
                <a:lnTo>
                  <a:pt x="37524" y="17227"/>
                </a:lnTo>
                <a:lnTo>
                  <a:pt x="37462" y="17043"/>
                </a:lnTo>
                <a:lnTo>
                  <a:pt x="37401" y="17073"/>
                </a:lnTo>
                <a:lnTo>
                  <a:pt x="37401" y="17319"/>
                </a:lnTo>
                <a:lnTo>
                  <a:pt x="37370" y="17411"/>
                </a:lnTo>
                <a:lnTo>
                  <a:pt x="37524" y="17380"/>
                </a:lnTo>
                <a:lnTo>
                  <a:pt x="37861" y="17319"/>
                </a:lnTo>
                <a:lnTo>
                  <a:pt x="37923" y="17350"/>
                </a:lnTo>
                <a:lnTo>
                  <a:pt x="37953" y="17595"/>
                </a:lnTo>
                <a:lnTo>
                  <a:pt x="38046" y="17626"/>
                </a:lnTo>
                <a:lnTo>
                  <a:pt x="38046" y="17534"/>
                </a:lnTo>
                <a:lnTo>
                  <a:pt x="38107" y="17380"/>
                </a:lnTo>
                <a:lnTo>
                  <a:pt x="38168" y="17380"/>
                </a:lnTo>
                <a:lnTo>
                  <a:pt x="38230" y="17503"/>
                </a:lnTo>
                <a:lnTo>
                  <a:pt x="38168" y="17687"/>
                </a:lnTo>
                <a:lnTo>
                  <a:pt x="38138" y="17687"/>
                </a:lnTo>
                <a:lnTo>
                  <a:pt x="37953" y="17841"/>
                </a:lnTo>
                <a:lnTo>
                  <a:pt x="37892" y="17964"/>
                </a:lnTo>
                <a:lnTo>
                  <a:pt x="37831" y="18025"/>
                </a:lnTo>
                <a:lnTo>
                  <a:pt x="37708" y="17933"/>
                </a:lnTo>
                <a:lnTo>
                  <a:pt x="37585" y="17964"/>
                </a:lnTo>
                <a:lnTo>
                  <a:pt x="37524" y="17780"/>
                </a:lnTo>
                <a:lnTo>
                  <a:pt x="37524" y="17902"/>
                </a:lnTo>
                <a:lnTo>
                  <a:pt x="37431" y="17933"/>
                </a:lnTo>
                <a:lnTo>
                  <a:pt x="37309" y="17872"/>
                </a:lnTo>
                <a:lnTo>
                  <a:pt x="37186" y="17872"/>
                </a:lnTo>
                <a:lnTo>
                  <a:pt x="37278" y="17994"/>
                </a:lnTo>
                <a:lnTo>
                  <a:pt x="37493" y="18025"/>
                </a:lnTo>
                <a:lnTo>
                  <a:pt x="37524" y="18117"/>
                </a:lnTo>
                <a:lnTo>
                  <a:pt x="37462" y="18179"/>
                </a:lnTo>
                <a:lnTo>
                  <a:pt x="37493" y="18240"/>
                </a:lnTo>
                <a:lnTo>
                  <a:pt x="37278" y="18332"/>
                </a:lnTo>
                <a:lnTo>
                  <a:pt x="37124" y="18271"/>
                </a:lnTo>
                <a:lnTo>
                  <a:pt x="37247" y="18394"/>
                </a:lnTo>
                <a:lnTo>
                  <a:pt x="37462" y="18424"/>
                </a:lnTo>
                <a:lnTo>
                  <a:pt x="37585" y="18271"/>
                </a:lnTo>
                <a:lnTo>
                  <a:pt x="37646" y="18332"/>
                </a:lnTo>
                <a:lnTo>
                  <a:pt x="37708" y="18363"/>
                </a:lnTo>
                <a:lnTo>
                  <a:pt x="37524" y="18547"/>
                </a:lnTo>
                <a:lnTo>
                  <a:pt x="37401" y="18547"/>
                </a:lnTo>
                <a:lnTo>
                  <a:pt x="37401" y="18486"/>
                </a:lnTo>
                <a:lnTo>
                  <a:pt x="37309" y="18486"/>
                </a:lnTo>
                <a:lnTo>
                  <a:pt x="37247" y="18516"/>
                </a:lnTo>
                <a:lnTo>
                  <a:pt x="37032" y="18516"/>
                </a:lnTo>
                <a:lnTo>
                  <a:pt x="36664" y="18762"/>
                </a:lnTo>
                <a:lnTo>
                  <a:pt x="36234" y="19100"/>
                </a:lnTo>
                <a:lnTo>
                  <a:pt x="36111" y="19346"/>
                </a:lnTo>
                <a:lnTo>
                  <a:pt x="36019" y="19346"/>
                </a:lnTo>
                <a:lnTo>
                  <a:pt x="35958" y="19315"/>
                </a:lnTo>
                <a:lnTo>
                  <a:pt x="35712" y="19346"/>
                </a:lnTo>
                <a:lnTo>
                  <a:pt x="35558" y="19468"/>
                </a:lnTo>
                <a:lnTo>
                  <a:pt x="35067" y="19929"/>
                </a:lnTo>
                <a:lnTo>
                  <a:pt x="35067" y="20021"/>
                </a:lnTo>
                <a:lnTo>
                  <a:pt x="34944" y="20113"/>
                </a:lnTo>
                <a:lnTo>
                  <a:pt x="34852" y="20113"/>
                </a:lnTo>
                <a:lnTo>
                  <a:pt x="34852" y="20236"/>
                </a:lnTo>
                <a:lnTo>
                  <a:pt x="34729" y="20390"/>
                </a:lnTo>
                <a:lnTo>
                  <a:pt x="34607" y="20359"/>
                </a:lnTo>
                <a:lnTo>
                  <a:pt x="34545" y="20359"/>
                </a:lnTo>
                <a:lnTo>
                  <a:pt x="34484" y="20451"/>
                </a:lnTo>
                <a:lnTo>
                  <a:pt x="34330" y="20451"/>
                </a:lnTo>
                <a:lnTo>
                  <a:pt x="34238" y="20574"/>
                </a:lnTo>
                <a:lnTo>
                  <a:pt x="33992" y="20604"/>
                </a:lnTo>
                <a:lnTo>
                  <a:pt x="33931" y="20697"/>
                </a:lnTo>
                <a:lnTo>
                  <a:pt x="33777" y="20697"/>
                </a:lnTo>
                <a:lnTo>
                  <a:pt x="33747" y="20789"/>
                </a:lnTo>
                <a:lnTo>
                  <a:pt x="33532" y="20789"/>
                </a:lnTo>
                <a:lnTo>
                  <a:pt x="33501" y="20819"/>
                </a:lnTo>
                <a:lnTo>
                  <a:pt x="33563" y="20881"/>
                </a:lnTo>
                <a:lnTo>
                  <a:pt x="33532" y="21004"/>
                </a:lnTo>
                <a:lnTo>
                  <a:pt x="33409" y="21157"/>
                </a:lnTo>
                <a:lnTo>
                  <a:pt x="33348" y="21157"/>
                </a:lnTo>
                <a:lnTo>
                  <a:pt x="33286" y="21280"/>
                </a:lnTo>
                <a:lnTo>
                  <a:pt x="33133" y="21311"/>
                </a:lnTo>
                <a:lnTo>
                  <a:pt x="32979" y="21526"/>
                </a:lnTo>
                <a:lnTo>
                  <a:pt x="32887" y="21771"/>
                </a:lnTo>
                <a:lnTo>
                  <a:pt x="32887" y="22048"/>
                </a:lnTo>
                <a:lnTo>
                  <a:pt x="32826" y="22570"/>
                </a:lnTo>
                <a:lnTo>
                  <a:pt x="32856" y="22785"/>
                </a:lnTo>
                <a:lnTo>
                  <a:pt x="32795" y="23153"/>
                </a:lnTo>
                <a:lnTo>
                  <a:pt x="32887" y="23368"/>
                </a:lnTo>
                <a:lnTo>
                  <a:pt x="32918" y="23736"/>
                </a:lnTo>
                <a:lnTo>
                  <a:pt x="33010" y="23890"/>
                </a:lnTo>
                <a:lnTo>
                  <a:pt x="33102" y="24258"/>
                </a:lnTo>
                <a:lnTo>
                  <a:pt x="33194" y="24412"/>
                </a:lnTo>
                <a:lnTo>
                  <a:pt x="33255" y="24566"/>
                </a:lnTo>
                <a:lnTo>
                  <a:pt x="33194" y="24750"/>
                </a:lnTo>
                <a:lnTo>
                  <a:pt x="33163" y="24995"/>
                </a:lnTo>
                <a:lnTo>
                  <a:pt x="33225" y="25088"/>
                </a:lnTo>
                <a:lnTo>
                  <a:pt x="33317" y="25610"/>
                </a:lnTo>
                <a:lnTo>
                  <a:pt x="33470" y="25732"/>
                </a:lnTo>
                <a:lnTo>
                  <a:pt x="33532" y="25978"/>
                </a:lnTo>
                <a:lnTo>
                  <a:pt x="33440" y="26070"/>
                </a:lnTo>
                <a:lnTo>
                  <a:pt x="33470" y="26132"/>
                </a:lnTo>
                <a:lnTo>
                  <a:pt x="33440" y="26408"/>
                </a:lnTo>
                <a:lnTo>
                  <a:pt x="33409" y="26500"/>
                </a:lnTo>
                <a:lnTo>
                  <a:pt x="33409" y="26623"/>
                </a:lnTo>
                <a:lnTo>
                  <a:pt x="33255" y="26930"/>
                </a:lnTo>
                <a:lnTo>
                  <a:pt x="33194" y="27114"/>
                </a:lnTo>
                <a:lnTo>
                  <a:pt x="33071" y="27268"/>
                </a:lnTo>
                <a:lnTo>
                  <a:pt x="33071" y="27483"/>
                </a:lnTo>
                <a:lnTo>
                  <a:pt x="32918" y="27513"/>
                </a:lnTo>
                <a:lnTo>
                  <a:pt x="32764" y="27575"/>
                </a:lnTo>
                <a:lnTo>
                  <a:pt x="32611" y="27544"/>
                </a:lnTo>
                <a:lnTo>
                  <a:pt x="32549" y="27452"/>
                </a:lnTo>
                <a:lnTo>
                  <a:pt x="32365" y="27390"/>
                </a:lnTo>
                <a:lnTo>
                  <a:pt x="32457" y="27360"/>
                </a:lnTo>
                <a:lnTo>
                  <a:pt x="32273" y="27176"/>
                </a:lnTo>
                <a:lnTo>
                  <a:pt x="32273" y="27053"/>
                </a:lnTo>
                <a:lnTo>
                  <a:pt x="32211" y="26930"/>
                </a:lnTo>
                <a:lnTo>
                  <a:pt x="32058" y="26930"/>
                </a:lnTo>
                <a:lnTo>
                  <a:pt x="31996" y="26868"/>
                </a:lnTo>
                <a:lnTo>
                  <a:pt x="31996" y="26654"/>
                </a:lnTo>
                <a:lnTo>
                  <a:pt x="31966" y="26500"/>
                </a:lnTo>
                <a:lnTo>
                  <a:pt x="31782" y="26346"/>
                </a:lnTo>
                <a:lnTo>
                  <a:pt x="31782" y="26254"/>
                </a:lnTo>
                <a:lnTo>
                  <a:pt x="31843" y="26162"/>
                </a:lnTo>
                <a:lnTo>
                  <a:pt x="31874" y="26039"/>
                </a:lnTo>
                <a:lnTo>
                  <a:pt x="31996" y="25917"/>
                </a:lnTo>
                <a:lnTo>
                  <a:pt x="31843" y="25947"/>
                </a:lnTo>
                <a:lnTo>
                  <a:pt x="31782" y="25886"/>
                </a:lnTo>
                <a:lnTo>
                  <a:pt x="31782" y="25978"/>
                </a:lnTo>
                <a:lnTo>
                  <a:pt x="31720" y="26039"/>
                </a:lnTo>
                <a:lnTo>
                  <a:pt x="31689" y="25886"/>
                </a:lnTo>
                <a:lnTo>
                  <a:pt x="31597" y="25886"/>
                </a:lnTo>
                <a:lnTo>
                  <a:pt x="31567" y="25824"/>
                </a:lnTo>
                <a:lnTo>
                  <a:pt x="31474" y="25702"/>
                </a:lnTo>
                <a:lnTo>
                  <a:pt x="31474" y="25548"/>
                </a:lnTo>
                <a:lnTo>
                  <a:pt x="31413" y="25425"/>
                </a:lnTo>
                <a:lnTo>
                  <a:pt x="31628" y="25149"/>
                </a:lnTo>
                <a:lnTo>
                  <a:pt x="31628" y="24995"/>
                </a:lnTo>
                <a:lnTo>
                  <a:pt x="31505" y="24934"/>
                </a:lnTo>
                <a:lnTo>
                  <a:pt x="31444" y="24995"/>
                </a:lnTo>
                <a:lnTo>
                  <a:pt x="31474" y="25057"/>
                </a:lnTo>
                <a:lnTo>
                  <a:pt x="31382" y="25210"/>
                </a:lnTo>
                <a:lnTo>
                  <a:pt x="31352" y="25241"/>
                </a:lnTo>
                <a:lnTo>
                  <a:pt x="31229" y="25088"/>
                </a:lnTo>
                <a:lnTo>
                  <a:pt x="31229" y="24965"/>
                </a:lnTo>
                <a:lnTo>
                  <a:pt x="31413" y="24658"/>
                </a:lnTo>
                <a:lnTo>
                  <a:pt x="31505" y="24258"/>
                </a:lnTo>
                <a:lnTo>
                  <a:pt x="31505" y="24074"/>
                </a:lnTo>
                <a:lnTo>
                  <a:pt x="31413" y="23859"/>
                </a:lnTo>
                <a:lnTo>
                  <a:pt x="31290" y="23859"/>
                </a:lnTo>
                <a:lnTo>
                  <a:pt x="31198" y="23736"/>
                </a:lnTo>
                <a:lnTo>
                  <a:pt x="31198" y="23675"/>
                </a:lnTo>
                <a:lnTo>
                  <a:pt x="31137" y="23675"/>
                </a:lnTo>
                <a:lnTo>
                  <a:pt x="31014" y="23583"/>
                </a:lnTo>
                <a:lnTo>
                  <a:pt x="30983" y="23399"/>
                </a:lnTo>
                <a:lnTo>
                  <a:pt x="30922" y="23399"/>
                </a:lnTo>
                <a:lnTo>
                  <a:pt x="30860" y="23307"/>
                </a:lnTo>
                <a:lnTo>
                  <a:pt x="30768" y="23030"/>
                </a:lnTo>
                <a:lnTo>
                  <a:pt x="30584" y="22938"/>
                </a:lnTo>
                <a:lnTo>
                  <a:pt x="30461" y="22877"/>
                </a:lnTo>
                <a:lnTo>
                  <a:pt x="30308" y="22907"/>
                </a:lnTo>
                <a:lnTo>
                  <a:pt x="30185" y="23000"/>
                </a:lnTo>
                <a:lnTo>
                  <a:pt x="30185" y="23030"/>
                </a:lnTo>
                <a:lnTo>
                  <a:pt x="30154" y="23061"/>
                </a:lnTo>
                <a:lnTo>
                  <a:pt x="30093" y="23030"/>
                </a:lnTo>
                <a:lnTo>
                  <a:pt x="29878" y="23245"/>
                </a:lnTo>
                <a:lnTo>
                  <a:pt x="29724" y="23245"/>
                </a:lnTo>
                <a:lnTo>
                  <a:pt x="29509" y="23307"/>
                </a:lnTo>
                <a:lnTo>
                  <a:pt x="29448" y="23245"/>
                </a:lnTo>
                <a:lnTo>
                  <a:pt x="29479" y="23184"/>
                </a:lnTo>
                <a:lnTo>
                  <a:pt x="29509" y="23214"/>
                </a:lnTo>
                <a:lnTo>
                  <a:pt x="29540" y="23214"/>
                </a:lnTo>
                <a:lnTo>
                  <a:pt x="29509" y="23153"/>
                </a:lnTo>
                <a:lnTo>
                  <a:pt x="29417" y="23030"/>
                </a:lnTo>
                <a:lnTo>
                  <a:pt x="29202" y="22877"/>
                </a:lnTo>
                <a:lnTo>
                  <a:pt x="29233" y="22877"/>
                </a:lnTo>
                <a:lnTo>
                  <a:pt x="29356" y="22938"/>
                </a:lnTo>
                <a:lnTo>
                  <a:pt x="29386" y="22877"/>
                </a:lnTo>
                <a:lnTo>
                  <a:pt x="29233" y="22785"/>
                </a:lnTo>
                <a:lnTo>
                  <a:pt x="29202" y="22692"/>
                </a:lnTo>
                <a:lnTo>
                  <a:pt x="29110" y="22692"/>
                </a:lnTo>
                <a:lnTo>
                  <a:pt x="29110" y="22754"/>
                </a:lnTo>
                <a:lnTo>
                  <a:pt x="29172" y="22877"/>
                </a:lnTo>
                <a:lnTo>
                  <a:pt x="29049" y="22815"/>
                </a:lnTo>
                <a:lnTo>
                  <a:pt x="28926" y="22692"/>
                </a:lnTo>
                <a:lnTo>
                  <a:pt x="28711" y="22692"/>
                </a:lnTo>
                <a:lnTo>
                  <a:pt x="28496" y="22662"/>
                </a:lnTo>
                <a:lnTo>
                  <a:pt x="28527" y="22600"/>
                </a:lnTo>
                <a:lnTo>
                  <a:pt x="28711" y="22600"/>
                </a:lnTo>
                <a:lnTo>
                  <a:pt x="28834" y="22570"/>
                </a:lnTo>
                <a:lnTo>
                  <a:pt x="28772" y="22539"/>
                </a:lnTo>
                <a:lnTo>
                  <a:pt x="28619" y="22539"/>
                </a:lnTo>
                <a:lnTo>
                  <a:pt x="28435" y="22662"/>
                </a:lnTo>
                <a:lnTo>
                  <a:pt x="28342" y="22631"/>
                </a:lnTo>
                <a:lnTo>
                  <a:pt x="28097" y="22662"/>
                </a:lnTo>
                <a:lnTo>
                  <a:pt x="28005" y="22600"/>
                </a:lnTo>
                <a:lnTo>
                  <a:pt x="27882" y="22631"/>
                </a:lnTo>
                <a:lnTo>
                  <a:pt x="27667" y="22631"/>
                </a:lnTo>
                <a:lnTo>
                  <a:pt x="27513" y="22692"/>
                </a:lnTo>
                <a:lnTo>
                  <a:pt x="27360" y="22539"/>
                </a:lnTo>
                <a:lnTo>
                  <a:pt x="27360" y="22447"/>
                </a:lnTo>
                <a:lnTo>
                  <a:pt x="27391" y="22355"/>
                </a:lnTo>
                <a:lnTo>
                  <a:pt x="27298" y="22355"/>
                </a:lnTo>
                <a:lnTo>
                  <a:pt x="27206" y="22478"/>
                </a:lnTo>
                <a:lnTo>
                  <a:pt x="27145" y="22631"/>
                </a:lnTo>
                <a:lnTo>
                  <a:pt x="27022" y="22600"/>
                </a:lnTo>
                <a:lnTo>
                  <a:pt x="26930" y="22631"/>
                </a:lnTo>
                <a:lnTo>
                  <a:pt x="26746" y="22600"/>
                </a:lnTo>
                <a:lnTo>
                  <a:pt x="26254" y="22692"/>
                </a:lnTo>
                <a:lnTo>
                  <a:pt x="26101" y="22815"/>
                </a:lnTo>
                <a:lnTo>
                  <a:pt x="25825" y="22938"/>
                </a:lnTo>
                <a:lnTo>
                  <a:pt x="25671" y="23092"/>
                </a:lnTo>
                <a:lnTo>
                  <a:pt x="25671" y="23184"/>
                </a:lnTo>
                <a:lnTo>
                  <a:pt x="25794" y="23153"/>
                </a:lnTo>
                <a:lnTo>
                  <a:pt x="25886" y="23061"/>
                </a:lnTo>
                <a:lnTo>
                  <a:pt x="25947" y="23061"/>
                </a:lnTo>
                <a:lnTo>
                  <a:pt x="26009" y="23122"/>
                </a:lnTo>
                <a:lnTo>
                  <a:pt x="26132" y="23184"/>
                </a:lnTo>
                <a:lnTo>
                  <a:pt x="26101" y="23245"/>
                </a:lnTo>
                <a:lnTo>
                  <a:pt x="25825" y="23337"/>
                </a:lnTo>
                <a:lnTo>
                  <a:pt x="25825" y="23491"/>
                </a:lnTo>
                <a:lnTo>
                  <a:pt x="25886" y="23614"/>
                </a:lnTo>
                <a:lnTo>
                  <a:pt x="26132" y="23706"/>
                </a:lnTo>
                <a:lnTo>
                  <a:pt x="26347" y="23859"/>
                </a:lnTo>
                <a:lnTo>
                  <a:pt x="26347" y="23890"/>
                </a:lnTo>
                <a:lnTo>
                  <a:pt x="26193" y="23951"/>
                </a:lnTo>
                <a:lnTo>
                  <a:pt x="26162" y="24044"/>
                </a:lnTo>
                <a:lnTo>
                  <a:pt x="26162" y="23890"/>
                </a:lnTo>
                <a:lnTo>
                  <a:pt x="26070" y="23829"/>
                </a:lnTo>
                <a:lnTo>
                  <a:pt x="25978" y="23829"/>
                </a:lnTo>
                <a:lnTo>
                  <a:pt x="25886" y="23706"/>
                </a:lnTo>
                <a:lnTo>
                  <a:pt x="25763" y="23675"/>
                </a:lnTo>
                <a:lnTo>
                  <a:pt x="25640" y="23491"/>
                </a:lnTo>
                <a:lnTo>
                  <a:pt x="25518" y="23491"/>
                </a:lnTo>
                <a:lnTo>
                  <a:pt x="25579" y="23614"/>
                </a:lnTo>
                <a:lnTo>
                  <a:pt x="25579" y="23829"/>
                </a:lnTo>
                <a:lnTo>
                  <a:pt x="25456" y="23890"/>
                </a:lnTo>
                <a:lnTo>
                  <a:pt x="25395" y="23798"/>
                </a:lnTo>
                <a:lnTo>
                  <a:pt x="25241" y="23706"/>
                </a:lnTo>
                <a:lnTo>
                  <a:pt x="25118" y="23798"/>
                </a:lnTo>
                <a:lnTo>
                  <a:pt x="25057" y="23890"/>
                </a:lnTo>
                <a:lnTo>
                  <a:pt x="24842" y="23829"/>
                </a:lnTo>
                <a:lnTo>
                  <a:pt x="24719" y="23736"/>
                </a:lnTo>
                <a:lnTo>
                  <a:pt x="24596" y="23767"/>
                </a:lnTo>
                <a:lnTo>
                  <a:pt x="24504" y="23736"/>
                </a:lnTo>
                <a:lnTo>
                  <a:pt x="24566" y="23644"/>
                </a:lnTo>
                <a:lnTo>
                  <a:pt x="24688" y="23552"/>
                </a:lnTo>
                <a:lnTo>
                  <a:pt x="24627" y="23460"/>
                </a:lnTo>
                <a:lnTo>
                  <a:pt x="24443" y="23460"/>
                </a:lnTo>
                <a:lnTo>
                  <a:pt x="24412" y="23399"/>
                </a:lnTo>
                <a:lnTo>
                  <a:pt x="24412" y="23276"/>
                </a:lnTo>
                <a:lnTo>
                  <a:pt x="24351" y="23214"/>
                </a:lnTo>
                <a:lnTo>
                  <a:pt x="24228" y="23276"/>
                </a:lnTo>
                <a:lnTo>
                  <a:pt x="24136" y="23245"/>
                </a:lnTo>
                <a:lnTo>
                  <a:pt x="24197" y="23153"/>
                </a:lnTo>
                <a:lnTo>
                  <a:pt x="24136" y="23092"/>
                </a:lnTo>
                <a:lnTo>
                  <a:pt x="23952" y="23184"/>
                </a:lnTo>
                <a:lnTo>
                  <a:pt x="23952" y="23245"/>
                </a:lnTo>
                <a:lnTo>
                  <a:pt x="23982" y="23368"/>
                </a:lnTo>
                <a:lnTo>
                  <a:pt x="23829" y="23368"/>
                </a:lnTo>
                <a:lnTo>
                  <a:pt x="23368" y="23337"/>
                </a:lnTo>
                <a:lnTo>
                  <a:pt x="23307" y="23245"/>
                </a:lnTo>
                <a:lnTo>
                  <a:pt x="22908" y="23153"/>
                </a:lnTo>
                <a:lnTo>
                  <a:pt x="22693" y="23153"/>
                </a:lnTo>
                <a:lnTo>
                  <a:pt x="22416" y="23214"/>
                </a:lnTo>
                <a:lnTo>
                  <a:pt x="22293" y="23276"/>
                </a:lnTo>
                <a:lnTo>
                  <a:pt x="22171" y="23276"/>
                </a:lnTo>
                <a:lnTo>
                  <a:pt x="22048" y="23491"/>
                </a:lnTo>
                <a:lnTo>
                  <a:pt x="21864" y="23522"/>
                </a:lnTo>
                <a:lnTo>
                  <a:pt x="21894" y="23368"/>
                </a:lnTo>
                <a:lnTo>
                  <a:pt x="21864" y="23245"/>
                </a:lnTo>
                <a:lnTo>
                  <a:pt x="21956" y="23092"/>
                </a:lnTo>
                <a:lnTo>
                  <a:pt x="21894" y="22938"/>
                </a:lnTo>
                <a:lnTo>
                  <a:pt x="21894" y="23030"/>
                </a:lnTo>
                <a:lnTo>
                  <a:pt x="21710" y="23153"/>
                </a:lnTo>
                <a:lnTo>
                  <a:pt x="21649" y="23153"/>
                </a:lnTo>
                <a:lnTo>
                  <a:pt x="21556" y="23061"/>
                </a:lnTo>
                <a:lnTo>
                  <a:pt x="21649" y="23307"/>
                </a:lnTo>
                <a:lnTo>
                  <a:pt x="21649" y="23460"/>
                </a:lnTo>
                <a:lnTo>
                  <a:pt x="21679" y="23614"/>
                </a:lnTo>
                <a:lnTo>
                  <a:pt x="21587" y="23706"/>
                </a:lnTo>
                <a:lnTo>
                  <a:pt x="21464" y="23706"/>
                </a:lnTo>
                <a:lnTo>
                  <a:pt x="21219" y="23951"/>
                </a:lnTo>
                <a:lnTo>
                  <a:pt x="20850" y="24136"/>
                </a:lnTo>
                <a:lnTo>
                  <a:pt x="20758" y="24136"/>
                </a:lnTo>
                <a:lnTo>
                  <a:pt x="20605" y="24258"/>
                </a:lnTo>
                <a:lnTo>
                  <a:pt x="20482" y="24258"/>
                </a:lnTo>
                <a:lnTo>
                  <a:pt x="20605" y="24136"/>
                </a:lnTo>
                <a:lnTo>
                  <a:pt x="20512" y="24044"/>
                </a:lnTo>
                <a:lnTo>
                  <a:pt x="20420" y="24074"/>
                </a:lnTo>
                <a:lnTo>
                  <a:pt x="20359" y="24044"/>
                </a:lnTo>
                <a:lnTo>
                  <a:pt x="20205" y="24136"/>
                </a:lnTo>
                <a:lnTo>
                  <a:pt x="20298" y="24228"/>
                </a:lnTo>
                <a:lnTo>
                  <a:pt x="20113" y="24289"/>
                </a:lnTo>
                <a:lnTo>
                  <a:pt x="20021" y="24197"/>
                </a:lnTo>
                <a:lnTo>
                  <a:pt x="20021" y="24412"/>
                </a:lnTo>
                <a:lnTo>
                  <a:pt x="19898" y="24473"/>
                </a:lnTo>
                <a:lnTo>
                  <a:pt x="19806" y="24443"/>
                </a:lnTo>
                <a:lnTo>
                  <a:pt x="19653" y="24627"/>
                </a:lnTo>
                <a:lnTo>
                  <a:pt x="19745" y="24719"/>
                </a:lnTo>
                <a:lnTo>
                  <a:pt x="19591" y="24873"/>
                </a:lnTo>
                <a:lnTo>
                  <a:pt x="19468" y="24903"/>
                </a:lnTo>
                <a:lnTo>
                  <a:pt x="19530" y="25241"/>
                </a:lnTo>
                <a:lnTo>
                  <a:pt x="19407" y="25395"/>
                </a:lnTo>
                <a:lnTo>
                  <a:pt x="19346" y="25671"/>
                </a:lnTo>
                <a:lnTo>
                  <a:pt x="19223" y="25886"/>
                </a:lnTo>
                <a:lnTo>
                  <a:pt x="19315" y="26009"/>
                </a:lnTo>
                <a:lnTo>
                  <a:pt x="19284" y="26346"/>
                </a:lnTo>
                <a:lnTo>
                  <a:pt x="19346" y="26469"/>
                </a:lnTo>
                <a:lnTo>
                  <a:pt x="19284" y="26654"/>
                </a:lnTo>
                <a:lnTo>
                  <a:pt x="19192" y="26899"/>
                </a:lnTo>
                <a:lnTo>
                  <a:pt x="19131" y="26868"/>
                </a:lnTo>
                <a:lnTo>
                  <a:pt x="19069" y="26746"/>
                </a:lnTo>
                <a:lnTo>
                  <a:pt x="18916" y="26715"/>
                </a:lnTo>
                <a:lnTo>
                  <a:pt x="18762" y="26654"/>
                </a:lnTo>
                <a:lnTo>
                  <a:pt x="18486" y="26561"/>
                </a:lnTo>
                <a:lnTo>
                  <a:pt x="18363" y="26408"/>
                </a:lnTo>
                <a:lnTo>
                  <a:pt x="18271" y="26346"/>
                </a:lnTo>
                <a:lnTo>
                  <a:pt x="18148" y="26346"/>
                </a:lnTo>
                <a:lnTo>
                  <a:pt x="18056" y="26316"/>
                </a:lnTo>
                <a:lnTo>
                  <a:pt x="18056" y="26316"/>
                </a:lnTo>
                <a:lnTo>
                  <a:pt x="17995" y="26224"/>
                </a:lnTo>
                <a:lnTo>
                  <a:pt x="17995" y="26009"/>
                </a:lnTo>
                <a:lnTo>
                  <a:pt x="17810" y="25517"/>
                </a:lnTo>
                <a:lnTo>
                  <a:pt x="17810" y="25456"/>
                </a:lnTo>
                <a:lnTo>
                  <a:pt x="17810" y="25425"/>
                </a:lnTo>
                <a:lnTo>
                  <a:pt x="17810" y="25272"/>
                </a:lnTo>
                <a:lnTo>
                  <a:pt x="17810" y="25118"/>
                </a:lnTo>
                <a:lnTo>
                  <a:pt x="17657" y="24995"/>
                </a:lnTo>
                <a:lnTo>
                  <a:pt x="17595" y="24842"/>
                </a:lnTo>
                <a:lnTo>
                  <a:pt x="17534" y="24688"/>
                </a:lnTo>
                <a:lnTo>
                  <a:pt x="17411" y="24627"/>
                </a:lnTo>
                <a:lnTo>
                  <a:pt x="17411" y="24535"/>
                </a:lnTo>
                <a:lnTo>
                  <a:pt x="17350" y="24473"/>
                </a:lnTo>
                <a:lnTo>
                  <a:pt x="17227" y="24166"/>
                </a:lnTo>
                <a:lnTo>
                  <a:pt x="17196" y="24074"/>
                </a:lnTo>
                <a:lnTo>
                  <a:pt x="17104" y="24013"/>
                </a:lnTo>
                <a:lnTo>
                  <a:pt x="17104" y="23829"/>
                </a:lnTo>
                <a:lnTo>
                  <a:pt x="17104" y="23706"/>
                </a:lnTo>
                <a:lnTo>
                  <a:pt x="17073" y="23614"/>
                </a:lnTo>
                <a:lnTo>
                  <a:pt x="17012" y="23460"/>
                </a:lnTo>
                <a:lnTo>
                  <a:pt x="16858" y="23245"/>
                </a:lnTo>
                <a:lnTo>
                  <a:pt x="16705" y="23122"/>
                </a:lnTo>
                <a:lnTo>
                  <a:pt x="16643" y="23000"/>
                </a:lnTo>
                <a:lnTo>
                  <a:pt x="16521" y="22938"/>
                </a:lnTo>
                <a:lnTo>
                  <a:pt x="16429" y="22938"/>
                </a:lnTo>
                <a:lnTo>
                  <a:pt x="16398" y="22907"/>
                </a:lnTo>
                <a:lnTo>
                  <a:pt x="16336" y="22877"/>
                </a:lnTo>
                <a:lnTo>
                  <a:pt x="16152" y="22877"/>
                </a:lnTo>
                <a:lnTo>
                  <a:pt x="16029" y="22877"/>
                </a:lnTo>
                <a:lnTo>
                  <a:pt x="15876" y="22877"/>
                </a:lnTo>
                <a:lnTo>
                  <a:pt x="15845" y="22969"/>
                </a:lnTo>
                <a:lnTo>
                  <a:pt x="15753" y="22969"/>
                </a:lnTo>
                <a:lnTo>
                  <a:pt x="15753" y="22938"/>
                </a:lnTo>
                <a:lnTo>
                  <a:pt x="15692" y="22938"/>
                </a:lnTo>
                <a:lnTo>
                  <a:pt x="15599" y="22969"/>
                </a:lnTo>
                <a:lnTo>
                  <a:pt x="15507" y="23061"/>
                </a:lnTo>
                <a:lnTo>
                  <a:pt x="15415" y="23276"/>
                </a:lnTo>
                <a:lnTo>
                  <a:pt x="15323" y="23368"/>
                </a:lnTo>
                <a:lnTo>
                  <a:pt x="15323" y="23429"/>
                </a:lnTo>
                <a:lnTo>
                  <a:pt x="15323" y="23491"/>
                </a:lnTo>
                <a:lnTo>
                  <a:pt x="15231" y="23522"/>
                </a:lnTo>
                <a:lnTo>
                  <a:pt x="15108" y="23614"/>
                </a:lnTo>
                <a:lnTo>
                  <a:pt x="15108" y="23644"/>
                </a:lnTo>
                <a:lnTo>
                  <a:pt x="15047" y="23675"/>
                </a:lnTo>
                <a:lnTo>
                  <a:pt x="14955" y="23675"/>
                </a:lnTo>
                <a:lnTo>
                  <a:pt x="14924" y="23614"/>
                </a:lnTo>
                <a:lnTo>
                  <a:pt x="14740" y="23552"/>
                </a:lnTo>
                <a:lnTo>
                  <a:pt x="14617" y="23491"/>
                </a:lnTo>
                <a:lnTo>
                  <a:pt x="14586" y="23429"/>
                </a:lnTo>
                <a:lnTo>
                  <a:pt x="14402" y="23368"/>
                </a:lnTo>
                <a:lnTo>
                  <a:pt x="14310" y="23368"/>
                </a:lnTo>
                <a:lnTo>
                  <a:pt x="14279" y="23307"/>
                </a:lnTo>
                <a:lnTo>
                  <a:pt x="14279" y="23245"/>
                </a:lnTo>
                <a:lnTo>
                  <a:pt x="14248" y="23184"/>
                </a:lnTo>
                <a:lnTo>
                  <a:pt x="14156" y="23153"/>
                </a:lnTo>
                <a:lnTo>
                  <a:pt x="14095" y="23153"/>
                </a:lnTo>
                <a:lnTo>
                  <a:pt x="14033" y="23092"/>
                </a:lnTo>
                <a:lnTo>
                  <a:pt x="13972" y="23092"/>
                </a:lnTo>
                <a:lnTo>
                  <a:pt x="13972" y="23030"/>
                </a:lnTo>
                <a:lnTo>
                  <a:pt x="13941" y="22907"/>
                </a:lnTo>
                <a:lnTo>
                  <a:pt x="13849" y="22785"/>
                </a:lnTo>
                <a:lnTo>
                  <a:pt x="13696" y="22631"/>
                </a:lnTo>
                <a:lnTo>
                  <a:pt x="13696" y="22570"/>
                </a:lnTo>
                <a:lnTo>
                  <a:pt x="13788" y="22539"/>
                </a:lnTo>
                <a:lnTo>
                  <a:pt x="13849" y="22508"/>
                </a:lnTo>
                <a:lnTo>
                  <a:pt x="13849" y="22385"/>
                </a:lnTo>
                <a:lnTo>
                  <a:pt x="13757" y="22293"/>
                </a:lnTo>
                <a:lnTo>
                  <a:pt x="13726" y="22232"/>
                </a:lnTo>
                <a:lnTo>
                  <a:pt x="13665" y="22232"/>
                </a:lnTo>
                <a:lnTo>
                  <a:pt x="13604" y="22140"/>
                </a:lnTo>
                <a:lnTo>
                  <a:pt x="13604" y="21956"/>
                </a:lnTo>
                <a:lnTo>
                  <a:pt x="13542" y="21863"/>
                </a:lnTo>
                <a:lnTo>
                  <a:pt x="13419" y="21771"/>
                </a:lnTo>
                <a:lnTo>
                  <a:pt x="13327" y="21741"/>
                </a:lnTo>
                <a:lnTo>
                  <a:pt x="13358" y="21679"/>
                </a:lnTo>
                <a:lnTo>
                  <a:pt x="13358" y="21618"/>
                </a:lnTo>
                <a:lnTo>
                  <a:pt x="13235" y="21495"/>
                </a:lnTo>
                <a:lnTo>
                  <a:pt x="13112" y="21464"/>
                </a:lnTo>
                <a:lnTo>
                  <a:pt x="13143" y="21372"/>
                </a:lnTo>
                <a:lnTo>
                  <a:pt x="13051" y="21249"/>
                </a:lnTo>
                <a:lnTo>
                  <a:pt x="12959" y="21249"/>
                </a:lnTo>
                <a:lnTo>
                  <a:pt x="12959" y="21188"/>
                </a:lnTo>
                <a:lnTo>
                  <a:pt x="12805" y="21065"/>
                </a:lnTo>
                <a:lnTo>
                  <a:pt x="12682" y="20881"/>
                </a:lnTo>
                <a:lnTo>
                  <a:pt x="12529" y="20789"/>
                </a:lnTo>
                <a:lnTo>
                  <a:pt x="11178" y="20727"/>
                </a:lnTo>
                <a:lnTo>
                  <a:pt x="11178" y="21034"/>
                </a:lnTo>
                <a:lnTo>
                  <a:pt x="8813" y="20973"/>
                </a:lnTo>
                <a:lnTo>
                  <a:pt x="6019" y="19683"/>
                </a:lnTo>
                <a:lnTo>
                  <a:pt x="6050" y="19622"/>
                </a:lnTo>
                <a:lnTo>
                  <a:pt x="5989" y="19560"/>
                </a:lnTo>
                <a:lnTo>
                  <a:pt x="4023" y="19591"/>
                </a:lnTo>
                <a:lnTo>
                  <a:pt x="4023" y="19438"/>
                </a:lnTo>
                <a:lnTo>
                  <a:pt x="4054" y="19253"/>
                </a:lnTo>
                <a:lnTo>
                  <a:pt x="4023" y="19008"/>
                </a:lnTo>
                <a:lnTo>
                  <a:pt x="3747" y="18547"/>
                </a:lnTo>
                <a:lnTo>
                  <a:pt x="3563" y="18363"/>
                </a:lnTo>
                <a:lnTo>
                  <a:pt x="3440" y="18394"/>
                </a:lnTo>
                <a:lnTo>
                  <a:pt x="3379" y="18394"/>
                </a:lnTo>
                <a:lnTo>
                  <a:pt x="3317" y="18363"/>
                </a:lnTo>
                <a:lnTo>
                  <a:pt x="3317" y="18209"/>
                </a:lnTo>
                <a:lnTo>
                  <a:pt x="3286" y="18148"/>
                </a:lnTo>
                <a:lnTo>
                  <a:pt x="3071" y="18087"/>
                </a:lnTo>
                <a:lnTo>
                  <a:pt x="2949" y="18087"/>
                </a:lnTo>
                <a:lnTo>
                  <a:pt x="2703" y="17964"/>
                </a:lnTo>
                <a:lnTo>
                  <a:pt x="2703" y="17810"/>
                </a:lnTo>
                <a:lnTo>
                  <a:pt x="2611" y="17687"/>
                </a:lnTo>
                <a:lnTo>
                  <a:pt x="2396" y="17687"/>
                </a:lnTo>
                <a:lnTo>
                  <a:pt x="2273" y="17687"/>
                </a:lnTo>
                <a:lnTo>
                  <a:pt x="2150" y="17595"/>
                </a:lnTo>
                <a:lnTo>
                  <a:pt x="1966" y="17534"/>
                </a:lnTo>
                <a:lnTo>
                  <a:pt x="1690" y="17534"/>
                </a:lnTo>
                <a:lnTo>
                  <a:pt x="1598" y="17503"/>
                </a:lnTo>
                <a:lnTo>
                  <a:pt x="1567" y="17350"/>
                </a:lnTo>
                <a:lnTo>
                  <a:pt x="1598" y="17319"/>
                </a:lnTo>
                <a:lnTo>
                  <a:pt x="1628" y="17196"/>
                </a:lnTo>
                <a:lnTo>
                  <a:pt x="1690" y="16950"/>
                </a:lnTo>
                <a:lnTo>
                  <a:pt x="1628" y="16766"/>
                </a:lnTo>
                <a:lnTo>
                  <a:pt x="1505" y="16613"/>
                </a:lnTo>
                <a:lnTo>
                  <a:pt x="1505" y="16582"/>
                </a:lnTo>
                <a:lnTo>
                  <a:pt x="1536" y="16521"/>
                </a:lnTo>
                <a:lnTo>
                  <a:pt x="1475" y="16459"/>
                </a:lnTo>
                <a:lnTo>
                  <a:pt x="1352" y="16306"/>
                </a:lnTo>
                <a:lnTo>
                  <a:pt x="1168" y="15906"/>
                </a:lnTo>
                <a:lnTo>
                  <a:pt x="1137" y="15630"/>
                </a:lnTo>
                <a:lnTo>
                  <a:pt x="1014" y="15538"/>
                </a:lnTo>
                <a:lnTo>
                  <a:pt x="983" y="15415"/>
                </a:lnTo>
                <a:lnTo>
                  <a:pt x="983" y="15262"/>
                </a:lnTo>
                <a:lnTo>
                  <a:pt x="922" y="15108"/>
                </a:lnTo>
                <a:lnTo>
                  <a:pt x="922" y="15016"/>
                </a:lnTo>
                <a:lnTo>
                  <a:pt x="1014" y="15016"/>
                </a:lnTo>
                <a:lnTo>
                  <a:pt x="1106" y="14893"/>
                </a:lnTo>
                <a:lnTo>
                  <a:pt x="1106" y="14770"/>
                </a:lnTo>
                <a:lnTo>
                  <a:pt x="1014" y="14678"/>
                </a:lnTo>
                <a:lnTo>
                  <a:pt x="891" y="14617"/>
                </a:lnTo>
                <a:lnTo>
                  <a:pt x="861" y="14463"/>
                </a:lnTo>
                <a:lnTo>
                  <a:pt x="799" y="14402"/>
                </a:lnTo>
                <a:lnTo>
                  <a:pt x="768" y="14279"/>
                </a:lnTo>
                <a:lnTo>
                  <a:pt x="799" y="14126"/>
                </a:lnTo>
                <a:lnTo>
                  <a:pt x="799" y="14064"/>
                </a:lnTo>
                <a:lnTo>
                  <a:pt x="891" y="13972"/>
                </a:lnTo>
                <a:lnTo>
                  <a:pt x="861" y="13880"/>
                </a:lnTo>
                <a:lnTo>
                  <a:pt x="922" y="13788"/>
                </a:lnTo>
                <a:lnTo>
                  <a:pt x="1014" y="13849"/>
                </a:lnTo>
                <a:lnTo>
                  <a:pt x="1076" y="13972"/>
                </a:lnTo>
                <a:lnTo>
                  <a:pt x="1198" y="14064"/>
                </a:lnTo>
                <a:lnTo>
                  <a:pt x="1168" y="13972"/>
                </a:lnTo>
                <a:lnTo>
                  <a:pt x="1106" y="13849"/>
                </a:lnTo>
                <a:lnTo>
                  <a:pt x="1076" y="13634"/>
                </a:lnTo>
                <a:lnTo>
                  <a:pt x="1014" y="13604"/>
                </a:lnTo>
                <a:lnTo>
                  <a:pt x="1014" y="13481"/>
                </a:lnTo>
                <a:lnTo>
                  <a:pt x="1076" y="13481"/>
                </a:lnTo>
                <a:lnTo>
                  <a:pt x="1137" y="13542"/>
                </a:lnTo>
                <a:lnTo>
                  <a:pt x="1291" y="13511"/>
                </a:lnTo>
                <a:lnTo>
                  <a:pt x="1444" y="13450"/>
                </a:lnTo>
                <a:lnTo>
                  <a:pt x="1229" y="13450"/>
                </a:lnTo>
                <a:lnTo>
                  <a:pt x="1198" y="13389"/>
                </a:lnTo>
                <a:lnTo>
                  <a:pt x="1045" y="13389"/>
                </a:lnTo>
                <a:lnTo>
                  <a:pt x="1045" y="13327"/>
                </a:lnTo>
                <a:lnTo>
                  <a:pt x="1014" y="13358"/>
                </a:lnTo>
                <a:lnTo>
                  <a:pt x="922" y="13297"/>
                </a:lnTo>
                <a:lnTo>
                  <a:pt x="922" y="13481"/>
                </a:lnTo>
                <a:lnTo>
                  <a:pt x="922" y="13634"/>
                </a:lnTo>
                <a:lnTo>
                  <a:pt x="861" y="13634"/>
                </a:lnTo>
                <a:lnTo>
                  <a:pt x="799" y="13634"/>
                </a:lnTo>
                <a:lnTo>
                  <a:pt x="768" y="13542"/>
                </a:lnTo>
                <a:lnTo>
                  <a:pt x="523" y="13389"/>
                </a:lnTo>
                <a:lnTo>
                  <a:pt x="492" y="13266"/>
                </a:lnTo>
                <a:lnTo>
                  <a:pt x="523" y="13174"/>
                </a:lnTo>
                <a:lnTo>
                  <a:pt x="523" y="13020"/>
                </a:lnTo>
                <a:lnTo>
                  <a:pt x="185" y="12467"/>
                </a:lnTo>
                <a:lnTo>
                  <a:pt x="154" y="12375"/>
                </a:lnTo>
                <a:lnTo>
                  <a:pt x="185" y="12283"/>
                </a:lnTo>
                <a:lnTo>
                  <a:pt x="246" y="12160"/>
                </a:lnTo>
                <a:lnTo>
                  <a:pt x="246" y="11976"/>
                </a:lnTo>
                <a:lnTo>
                  <a:pt x="154" y="11853"/>
                </a:lnTo>
                <a:lnTo>
                  <a:pt x="154" y="11792"/>
                </a:lnTo>
                <a:lnTo>
                  <a:pt x="246" y="11638"/>
                </a:lnTo>
                <a:lnTo>
                  <a:pt x="277" y="11454"/>
                </a:lnTo>
                <a:lnTo>
                  <a:pt x="277" y="11116"/>
                </a:lnTo>
                <a:lnTo>
                  <a:pt x="154" y="10809"/>
                </a:lnTo>
                <a:lnTo>
                  <a:pt x="1" y="10625"/>
                </a:lnTo>
                <a:lnTo>
                  <a:pt x="1" y="10410"/>
                </a:lnTo>
                <a:lnTo>
                  <a:pt x="93" y="10226"/>
                </a:lnTo>
                <a:lnTo>
                  <a:pt x="339" y="10072"/>
                </a:lnTo>
                <a:lnTo>
                  <a:pt x="431" y="9857"/>
                </a:lnTo>
                <a:lnTo>
                  <a:pt x="369" y="9827"/>
                </a:lnTo>
                <a:lnTo>
                  <a:pt x="339" y="9704"/>
                </a:lnTo>
                <a:lnTo>
                  <a:pt x="431" y="9612"/>
                </a:lnTo>
                <a:lnTo>
                  <a:pt x="523" y="9428"/>
                </a:lnTo>
                <a:lnTo>
                  <a:pt x="554" y="9090"/>
                </a:lnTo>
                <a:lnTo>
                  <a:pt x="492" y="8875"/>
                </a:lnTo>
                <a:lnTo>
                  <a:pt x="492" y="8752"/>
                </a:lnTo>
                <a:lnTo>
                  <a:pt x="554" y="8660"/>
                </a:lnTo>
                <a:lnTo>
                  <a:pt x="461" y="8476"/>
                </a:lnTo>
                <a:lnTo>
                  <a:pt x="461" y="8261"/>
                </a:lnTo>
                <a:lnTo>
                  <a:pt x="523" y="7954"/>
                </a:lnTo>
                <a:lnTo>
                  <a:pt x="523" y="7647"/>
                </a:lnTo>
                <a:lnTo>
                  <a:pt x="584" y="7493"/>
                </a:lnTo>
                <a:lnTo>
                  <a:pt x="799" y="7217"/>
                </a:lnTo>
                <a:lnTo>
                  <a:pt x="861" y="7063"/>
                </a:lnTo>
                <a:lnTo>
                  <a:pt x="922" y="6971"/>
                </a:lnTo>
                <a:lnTo>
                  <a:pt x="1014" y="6695"/>
                </a:lnTo>
                <a:lnTo>
                  <a:pt x="1168" y="6511"/>
                </a:lnTo>
                <a:lnTo>
                  <a:pt x="1291" y="6296"/>
                </a:lnTo>
                <a:lnTo>
                  <a:pt x="1352" y="5866"/>
                </a:lnTo>
                <a:lnTo>
                  <a:pt x="1567" y="5467"/>
                </a:lnTo>
                <a:lnTo>
                  <a:pt x="1598" y="5098"/>
                </a:lnTo>
                <a:lnTo>
                  <a:pt x="1813" y="4576"/>
                </a:lnTo>
                <a:lnTo>
                  <a:pt x="1905" y="4392"/>
                </a:lnTo>
                <a:lnTo>
                  <a:pt x="2027" y="4177"/>
                </a:lnTo>
                <a:lnTo>
                  <a:pt x="2027" y="4054"/>
                </a:lnTo>
                <a:lnTo>
                  <a:pt x="2027" y="3931"/>
                </a:lnTo>
                <a:lnTo>
                  <a:pt x="2212" y="3716"/>
                </a:lnTo>
                <a:lnTo>
                  <a:pt x="2212" y="3593"/>
                </a:lnTo>
                <a:lnTo>
                  <a:pt x="2242" y="3563"/>
                </a:lnTo>
                <a:lnTo>
                  <a:pt x="2335" y="3624"/>
                </a:lnTo>
                <a:lnTo>
                  <a:pt x="2611" y="3624"/>
                </a:lnTo>
                <a:lnTo>
                  <a:pt x="2734" y="3716"/>
                </a:lnTo>
                <a:lnTo>
                  <a:pt x="2857" y="3716"/>
                </a:lnTo>
                <a:lnTo>
                  <a:pt x="2979" y="3778"/>
                </a:lnTo>
                <a:lnTo>
                  <a:pt x="3071" y="3962"/>
                </a:lnTo>
                <a:lnTo>
                  <a:pt x="3041" y="3778"/>
                </a:lnTo>
                <a:lnTo>
                  <a:pt x="2949" y="3655"/>
                </a:lnTo>
                <a:lnTo>
                  <a:pt x="2795" y="3624"/>
                </a:lnTo>
                <a:lnTo>
                  <a:pt x="2642" y="3532"/>
                </a:lnTo>
                <a:lnTo>
                  <a:pt x="2427" y="3501"/>
                </a:lnTo>
                <a:lnTo>
                  <a:pt x="2181" y="3440"/>
                </a:lnTo>
                <a:lnTo>
                  <a:pt x="2181" y="3348"/>
                </a:lnTo>
                <a:lnTo>
                  <a:pt x="2242" y="3286"/>
                </a:lnTo>
                <a:lnTo>
                  <a:pt x="2304" y="3317"/>
                </a:lnTo>
                <a:lnTo>
                  <a:pt x="2396" y="3194"/>
                </a:lnTo>
                <a:lnTo>
                  <a:pt x="2396" y="3041"/>
                </a:lnTo>
                <a:lnTo>
                  <a:pt x="2457" y="2918"/>
                </a:lnTo>
                <a:lnTo>
                  <a:pt x="2304" y="2857"/>
                </a:lnTo>
                <a:lnTo>
                  <a:pt x="2242" y="2795"/>
                </a:lnTo>
                <a:lnTo>
                  <a:pt x="2304" y="2672"/>
                </a:lnTo>
                <a:lnTo>
                  <a:pt x="2396" y="2672"/>
                </a:lnTo>
                <a:lnTo>
                  <a:pt x="2457" y="2549"/>
                </a:lnTo>
                <a:lnTo>
                  <a:pt x="2457" y="2519"/>
                </a:lnTo>
                <a:lnTo>
                  <a:pt x="2335" y="2488"/>
                </a:lnTo>
                <a:lnTo>
                  <a:pt x="2335" y="2365"/>
                </a:lnTo>
                <a:lnTo>
                  <a:pt x="2365" y="2150"/>
                </a:lnTo>
                <a:lnTo>
                  <a:pt x="2335" y="1935"/>
                </a:lnTo>
                <a:lnTo>
                  <a:pt x="2427" y="1536"/>
                </a:lnTo>
                <a:lnTo>
                  <a:pt x="2335" y="1229"/>
                </a:lnTo>
                <a:lnTo>
                  <a:pt x="2335" y="1076"/>
                </a:lnTo>
                <a:lnTo>
                  <a:pt x="2457" y="769"/>
                </a:lnTo>
                <a:lnTo>
                  <a:pt x="2488" y="584"/>
                </a:lnTo>
                <a:lnTo>
                  <a:pt x="2549" y="584"/>
                </a:lnTo>
                <a:lnTo>
                  <a:pt x="2918" y="922"/>
                </a:lnTo>
                <a:lnTo>
                  <a:pt x="3133" y="1076"/>
                </a:lnTo>
                <a:lnTo>
                  <a:pt x="3501" y="1076"/>
                </a:lnTo>
                <a:lnTo>
                  <a:pt x="3655" y="1137"/>
                </a:lnTo>
                <a:lnTo>
                  <a:pt x="3716" y="1291"/>
                </a:lnTo>
                <a:lnTo>
                  <a:pt x="3808" y="1260"/>
                </a:lnTo>
                <a:lnTo>
                  <a:pt x="3870" y="1260"/>
                </a:lnTo>
                <a:lnTo>
                  <a:pt x="3931" y="1352"/>
                </a:lnTo>
                <a:lnTo>
                  <a:pt x="3870" y="1444"/>
                </a:lnTo>
                <a:lnTo>
                  <a:pt x="3716" y="1536"/>
                </a:lnTo>
                <a:lnTo>
                  <a:pt x="3563" y="1690"/>
                </a:lnTo>
                <a:lnTo>
                  <a:pt x="3563" y="1751"/>
                </a:lnTo>
                <a:lnTo>
                  <a:pt x="3593" y="1751"/>
                </a:lnTo>
                <a:lnTo>
                  <a:pt x="3655" y="1659"/>
                </a:lnTo>
                <a:lnTo>
                  <a:pt x="3839" y="1505"/>
                </a:lnTo>
                <a:lnTo>
                  <a:pt x="3901" y="1505"/>
                </a:lnTo>
                <a:lnTo>
                  <a:pt x="3931" y="1659"/>
                </a:lnTo>
                <a:lnTo>
                  <a:pt x="3808" y="1751"/>
                </a:lnTo>
                <a:lnTo>
                  <a:pt x="3716" y="1966"/>
                </a:lnTo>
                <a:lnTo>
                  <a:pt x="3716" y="2150"/>
                </a:lnTo>
                <a:lnTo>
                  <a:pt x="3655" y="2212"/>
                </a:lnTo>
                <a:lnTo>
                  <a:pt x="3624" y="2089"/>
                </a:lnTo>
                <a:lnTo>
                  <a:pt x="3532" y="2181"/>
                </a:lnTo>
                <a:lnTo>
                  <a:pt x="3501" y="2120"/>
                </a:lnTo>
                <a:lnTo>
                  <a:pt x="3379" y="2273"/>
                </a:lnTo>
                <a:lnTo>
                  <a:pt x="3409" y="2335"/>
                </a:lnTo>
                <a:lnTo>
                  <a:pt x="3563" y="2427"/>
                </a:lnTo>
                <a:lnTo>
                  <a:pt x="3747" y="2304"/>
                </a:lnTo>
                <a:lnTo>
                  <a:pt x="3778" y="2150"/>
                </a:lnTo>
                <a:lnTo>
                  <a:pt x="3870" y="2058"/>
                </a:lnTo>
                <a:lnTo>
                  <a:pt x="3870" y="1874"/>
                </a:lnTo>
                <a:lnTo>
                  <a:pt x="3962" y="1782"/>
                </a:lnTo>
                <a:lnTo>
                  <a:pt x="4023" y="1567"/>
                </a:lnTo>
                <a:lnTo>
                  <a:pt x="4146" y="1475"/>
                </a:lnTo>
                <a:lnTo>
                  <a:pt x="4300" y="1321"/>
                </a:lnTo>
                <a:lnTo>
                  <a:pt x="4208" y="1229"/>
                </a:lnTo>
                <a:lnTo>
                  <a:pt x="4208" y="1106"/>
                </a:lnTo>
                <a:lnTo>
                  <a:pt x="4146" y="1076"/>
                </a:lnTo>
                <a:lnTo>
                  <a:pt x="4269" y="922"/>
                </a:lnTo>
                <a:lnTo>
                  <a:pt x="4300" y="861"/>
                </a:lnTo>
                <a:lnTo>
                  <a:pt x="4177" y="799"/>
                </a:lnTo>
                <a:lnTo>
                  <a:pt x="4177" y="646"/>
                </a:lnTo>
                <a:lnTo>
                  <a:pt x="4300" y="554"/>
                </a:lnTo>
                <a:lnTo>
                  <a:pt x="4300" y="431"/>
                </a:lnTo>
                <a:lnTo>
                  <a:pt x="4115" y="308"/>
                </a:lnTo>
                <a:lnTo>
                  <a:pt x="4054" y="1"/>
                </a:lnTo>
                <a:close/>
                <a:moveTo>
                  <a:pt x="42928" y="11731"/>
                </a:moveTo>
                <a:lnTo>
                  <a:pt x="42959" y="11792"/>
                </a:lnTo>
                <a:lnTo>
                  <a:pt x="43051" y="11792"/>
                </a:lnTo>
                <a:lnTo>
                  <a:pt x="43112" y="11731"/>
                </a:lnTo>
                <a:lnTo>
                  <a:pt x="43235" y="11731"/>
                </a:lnTo>
                <a:lnTo>
                  <a:pt x="43173" y="11638"/>
                </a:lnTo>
                <a:lnTo>
                  <a:pt x="43020" y="11638"/>
                </a:lnTo>
                <a:lnTo>
                  <a:pt x="42989" y="11700"/>
                </a:lnTo>
                <a:lnTo>
                  <a:pt x="42928" y="11731"/>
                </a:lnTo>
                <a:close/>
                <a:moveTo>
                  <a:pt x="40410" y="12406"/>
                </a:moveTo>
                <a:lnTo>
                  <a:pt x="40349" y="12467"/>
                </a:lnTo>
                <a:lnTo>
                  <a:pt x="40471" y="12437"/>
                </a:lnTo>
                <a:lnTo>
                  <a:pt x="40533" y="12375"/>
                </a:lnTo>
                <a:lnTo>
                  <a:pt x="40717" y="12375"/>
                </a:lnTo>
                <a:lnTo>
                  <a:pt x="40871" y="12345"/>
                </a:lnTo>
                <a:lnTo>
                  <a:pt x="41147" y="12345"/>
                </a:lnTo>
                <a:lnTo>
                  <a:pt x="41270" y="12253"/>
                </a:lnTo>
                <a:lnTo>
                  <a:pt x="41515" y="12253"/>
                </a:lnTo>
                <a:lnTo>
                  <a:pt x="41577" y="12191"/>
                </a:lnTo>
                <a:lnTo>
                  <a:pt x="41638" y="12191"/>
                </a:lnTo>
                <a:lnTo>
                  <a:pt x="41853" y="12130"/>
                </a:lnTo>
                <a:lnTo>
                  <a:pt x="41945" y="12038"/>
                </a:lnTo>
                <a:lnTo>
                  <a:pt x="41822" y="12099"/>
                </a:lnTo>
                <a:lnTo>
                  <a:pt x="41730" y="12068"/>
                </a:lnTo>
                <a:lnTo>
                  <a:pt x="41577" y="12130"/>
                </a:lnTo>
                <a:lnTo>
                  <a:pt x="41638" y="12038"/>
                </a:lnTo>
                <a:lnTo>
                  <a:pt x="41700" y="11976"/>
                </a:lnTo>
                <a:lnTo>
                  <a:pt x="41700" y="11915"/>
                </a:lnTo>
                <a:lnTo>
                  <a:pt x="41454" y="12068"/>
                </a:lnTo>
                <a:lnTo>
                  <a:pt x="41208" y="12068"/>
                </a:lnTo>
                <a:lnTo>
                  <a:pt x="40993" y="12130"/>
                </a:lnTo>
                <a:lnTo>
                  <a:pt x="40809" y="12068"/>
                </a:lnTo>
                <a:lnTo>
                  <a:pt x="40563" y="12191"/>
                </a:lnTo>
                <a:lnTo>
                  <a:pt x="40379" y="12191"/>
                </a:lnTo>
                <a:lnTo>
                  <a:pt x="40287" y="12314"/>
                </a:lnTo>
                <a:lnTo>
                  <a:pt x="40318" y="12406"/>
                </a:lnTo>
                <a:close/>
                <a:moveTo>
                  <a:pt x="4085" y="799"/>
                </a:moveTo>
                <a:lnTo>
                  <a:pt x="3901" y="953"/>
                </a:lnTo>
                <a:lnTo>
                  <a:pt x="3901" y="1168"/>
                </a:lnTo>
                <a:lnTo>
                  <a:pt x="4023" y="1413"/>
                </a:lnTo>
                <a:lnTo>
                  <a:pt x="4085" y="1383"/>
                </a:lnTo>
                <a:lnTo>
                  <a:pt x="3993" y="1076"/>
                </a:lnTo>
                <a:lnTo>
                  <a:pt x="4023" y="922"/>
                </a:lnTo>
                <a:lnTo>
                  <a:pt x="4115" y="891"/>
                </a:lnTo>
                <a:lnTo>
                  <a:pt x="4085" y="799"/>
                </a:lnTo>
                <a:close/>
                <a:moveTo>
                  <a:pt x="19745" y="24934"/>
                </a:moveTo>
                <a:lnTo>
                  <a:pt x="19806" y="24873"/>
                </a:lnTo>
                <a:lnTo>
                  <a:pt x="19990" y="24658"/>
                </a:lnTo>
                <a:lnTo>
                  <a:pt x="20113" y="24535"/>
                </a:lnTo>
                <a:lnTo>
                  <a:pt x="19929" y="24658"/>
                </a:lnTo>
                <a:lnTo>
                  <a:pt x="19745" y="24934"/>
                </a:lnTo>
                <a:close/>
                <a:moveTo>
                  <a:pt x="19561" y="25364"/>
                </a:moveTo>
                <a:lnTo>
                  <a:pt x="19622" y="25302"/>
                </a:lnTo>
                <a:lnTo>
                  <a:pt x="19683" y="25118"/>
                </a:lnTo>
                <a:lnTo>
                  <a:pt x="19683" y="25026"/>
                </a:lnTo>
                <a:lnTo>
                  <a:pt x="19561" y="25364"/>
                </a:lnTo>
                <a:close/>
                <a:moveTo>
                  <a:pt x="19499" y="26469"/>
                </a:moveTo>
                <a:lnTo>
                  <a:pt x="19407" y="26193"/>
                </a:lnTo>
                <a:lnTo>
                  <a:pt x="19438" y="25824"/>
                </a:lnTo>
                <a:lnTo>
                  <a:pt x="19530" y="25425"/>
                </a:lnTo>
                <a:lnTo>
                  <a:pt x="19376" y="25824"/>
                </a:lnTo>
                <a:lnTo>
                  <a:pt x="19376" y="26193"/>
                </a:lnTo>
                <a:cubicBezTo>
                  <a:pt x="19376" y="26193"/>
                  <a:pt x="19499" y="26469"/>
                  <a:pt x="19499" y="26469"/>
                </a:cubicBezTo>
                <a:close/>
              </a:path>
            </a:pathLst>
          </a:custGeom>
          <a:no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77"/>
          <p:cNvSpPr/>
          <p:nvPr/>
        </p:nvSpPr>
        <p:spPr>
          <a:xfrm>
            <a:off x="3182368" y="4230217"/>
            <a:ext cx="554813" cy="97068"/>
          </a:xfrm>
          <a:custGeom>
            <a:avLst/>
            <a:gdLst/>
            <a:ahLst/>
            <a:cxnLst/>
            <a:rect l="l" t="t" r="r" b="b"/>
            <a:pathLst>
              <a:path w="19069" h="3440" extrusionOk="0">
                <a:moveTo>
                  <a:pt x="18700" y="3408"/>
                </a:moveTo>
                <a:lnTo>
                  <a:pt x="18608" y="3193"/>
                </a:lnTo>
                <a:lnTo>
                  <a:pt x="18486" y="3132"/>
                </a:lnTo>
                <a:lnTo>
                  <a:pt x="18486" y="2979"/>
                </a:lnTo>
                <a:lnTo>
                  <a:pt x="18332" y="2948"/>
                </a:lnTo>
                <a:lnTo>
                  <a:pt x="18271" y="2825"/>
                </a:lnTo>
                <a:lnTo>
                  <a:pt x="18117" y="2794"/>
                </a:lnTo>
                <a:lnTo>
                  <a:pt x="18117" y="2764"/>
                </a:lnTo>
                <a:lnTo>
                  <a:pt x="18301" y="2764"/>
                </a:lnTo>
                <a:lnTo>
                  <a:pt x="18486" y="2825"/>
                </a:lnTo>
                <a:lnTo>
                  <a:pt x="18486" y="2886"/>
                </a:lnTo>
                <a:cubicBezTo>
                  <a:pt x="18516" y="2886"/>
                  <a:pt x="18547" y="2917"/>
                  <a:pt x="18578" y="2917"/>
                </a:cubicBezTo>
                <a:lnTo>
                  <a:pt x="18731" y="3040"/>
                </a:lnTo>
                <a:lnTo>
                  <a:pt x="18793" y="3040"/>
                </a:lnTo>
                <a:lnTo>
                  <a:pt x="18854" y="3224"/>
                </a:lnTo>
                <a:lnTo>
                  <a:pt x="18946" y="3286"/>
                </a:lnTo>
                <a:lnTo>
                  <a:pt x="19069" y="3286"/>
                </a:lnTo>
                <a:lnTo>
                  <a:pt x="19008" y="3378"/>
                </a:lnTo>
                <a:lnTo>
                  <a:pt x="18885" y="3378"/>
                </a:lnTo>
                <a:lnTo>
                  <a:pt x="18823" y="3439"/>
                </a:lnTo>
                <a:lnTo>
                  <a:pt x="18731" y="3439"/>
                </a:lnTo>
                <a:lnTo>
                  <a:pt x="18670" y="3408"/>
                </a:lnTo>
                <a:close/>
                <a:moveTo>
                  <a:pt x="891" y="31"/>
                </a:moveTo>
                <a:lnTo>
                  <a:pt x="1106" y="0"/>
                </a:lnTo>
                <a:lnTo>
                  <a:pt x="1198" y="123"/>
                </a:lnTo>
                <a:close/>
                <a:moveTo>
                  <a:pt x="584" y="92"/>
                </a:moveTo>
                <a:lnTo>
                  <a:pt x="676" y="215"/>
                </a:lnTo>
                <a:lnTo>
                  <a:pt x="799" y="184"/>
                </a:lnTo>
                <a:close/>
                <a:moveTo>
                  <a:pt x="1" y="829"/>
                </a:moveTo>
                <a:lnTo>
                  <a:pt x="93" y="768"/>
                </a:lnTo>
                <a:lnTo>
                  <a:pt x="185" y="829"/>
                </a:lnTo>
                <a:lnTo>
                  <a:pt x="308" y="829"/>
                </a:lnTo>
                <a:lnTo>
                  <a:pt x="93" y="921"/>
                </a:lnTo>
                <a:close/>
                <a:moveTo>
                  <a:pt x="1198" y="1075"/>
                </a:moveTo>
                <a:lnTo>
                  <a:pt x="1321" y="1105"/>
                </a:lnTo>
                <a:lnTo>
                  <a:pt x="1413" y="1290"/>
                </a:lnTo>
                <a:lnTo>
                  <a:pt x="1536" y="1320"/>
                </a:lnTo>
                <a:lnTo>
                  <a:pt x="1536" y="1259"/>
                </a:lnTo>
                <a:lnTo>
                  <a:pt x="1444" y="1105"/>
                </a:lnTo>
                <a:lnTo>
                  <a:pt x="1474" y="1044"/>
                </a:lnTo>
                <a:lnTo>
                  <a:pt x="1628" y="1136"/>
                </a:lnTo>
                <a:lnTo>
                  <a:pt x="1720" y="1105"/>
                </a:lnTo>
                <a:lnTo>
                  <a:pt x="1628" y="1013"/>
                </a:lnTo>
                <a:lnTo>
                  <a:pt x="1628" y="921"/>
                </a:lnTo>
                <a:lnTo>
                  <a:pt x="1812" y="952"/>
                </a:lnTo>
                <a:lnTo>
                  <a:pt x="1966" y="921"/>
                </a:lnTo>
                <a:lnTo>
                  <a:pt x="1966" y="860"/>
                </a:lnTo>
                <a:lnTo>
                  <a:pt x="1843" y="860"/>
                </a:lnTo>
                <a:lnTo>
                  <a:pt x="1751" y="798"/>
                </a:lnTo>
                <a:lnTo>
                  <a:pt x="1812" y="768"/>
                </a:lnTo>
                <a:lnTo>
                  <a:pt x="1966" y="798"/>
                </a:lnTo>
                <a:lnTo>
                  <a:pt x="2150" y="768"/>
                </a:lnTo>
                <a:lnTo>
                  <a:pt x="2303" y="645"/>
                </a:lnTo>
                <a:lnTo>
                  <a:pt x="2457" y="583"/>
                </a:lnTo>
                <a:lnTo>
                  <a:pt x="2457" y="491"/>
                </a:lnTo>
                <a:lnTo>
                  <a:pt x="2365" y="461"/>
                </a:lnTo>
                <a:lnTo>
                  <a:pt x="2334" y="430"/>
                </a:lnTo>
                <a:lnTo>
                  <a:pt x="2396" y="369"/>
                </a:lnTo>
                <a:lnTo>
                  <a:pt x="2518" y="369"/>
                </a:lnTo>
                <a:lnTo>
                  <a:pt x="2457" y="276"/>
                </a:lnTo>
                <a:lnTo>
                  <a:pt x="2273" y="215"/>
                </a:lnTo>
                <a:lnTo>
                  <a:pt x="2150" y="246"/>
                </a:lnTo>
                <a:lnTo>
                  <a:pt x="2181" y="369"/>
                </a:lnTo>
                <a:lnTo>
                  <a:pt x="2089" y="399"/>
                </a:lnTo>
                <a:lnTo>
                  <a:pt x="1966" y="246"/>
                </a:lnTo>
                <a:lnTo>
                  <a:pt x="1966" y="123"/>
                </a:lnTo>
                <a:lnTo>
                  <a:pt x="1689" y="92"/>
                </a:lnTo>
                <a:lnTo>
                  <a:pt x="1659" y="215"/>
                </a:lnTo>
                <a:lnTo>
                  <a:pt x="1567" y="246"/>
                </a:lnTo>
                <a:lnTo>
                  <a:pt x="1597" y="369"/>
                </a:lnTo>
                <a:lnTo>
                  <a:pt x="1567" y="461"/>
                </a:lnTo>
                <a:lnTo>
                  <a:pt x="1689" y="645"/>
                </a:lnTo>
                <a:lnTo>
                  <a:pt x="1659" y="706"/>
                </a:lnTo>
                <a:lnTo>
                  <a:pt x="1567" y="645"/>
                </a:lnTo>
                <a:lnTo>
                  <a:pt x="1444" y="676"/>
                </a:lnTo>
                <a:lnTo>
                  <a:pt x="1167" y="1075"/>
                </a:lnTo>
                <a:close/>
                <a:moveTo>
                  <a:pt x="983" y="246"/>
                </a:moveTo>
                <a:lnTo>
                  <a:pt x="1106" y="369"/>
                </a:lnTo>
                <a:lnTo>
                  <a:pt x="1198" y="369"/>
                </a:lnTo>
                <a:lnTo>
                  <a:pt x="1259" y="246"/>
                </a:lnTo>
                <a:lnTo>
                  <a:pt x="1352" y="215"/>
                </a:lnTo>
                <a:lnTo>
                  <a:pt x="1444" y="338"/>
                </a:lnTo>
                <a:lnTo>
                  <a:pt x="1352" y="522"/>
                </a:lnTo>
                <a:lnTo>
                  <a:pt x="1137" y="676"/>
                </a:lnTo>
                <a:lnTo>
                  <a:pt x="1137" y="860"/>
                </a:lnTo>
                <a:lnTo>
                  <a:pt x="952" y="952"/>
                </a:lnTo>
                <a:lnTo>
                  <a:pt x="707" y="921"/>
                </a:lnTo>
                <a:lnTo>
                  <a:pt x="584" y="1013"/>
                </a:lnTo>
                <a:lnTo>
                  <a:pt x="768" y="1105"/>
                </a:lnTo>
                <a:lnTo>
                  <a:pt x="645" y="1259"/>
                </a:lnTo>
                <a:lnTo>
                  <a:pt x="492" y="1136"/>
                </a:lnTo>
                <a:lnTo>
                  <a:pt x="400" y="1228"/>
                </a:lnTo>
                <a:lnTo>
                  <a:pt x="246" y="1136"/>
                </a:lnTo>
                <a:lnTo>
                  <a:pt x="246" y="1044"/>
                </a:lnTo>
                <a:lnTo>
                  <a:pt x="338" y="1044"/>
                </a:lnTo>
                <a:lnTo>
                  <a:pt x="523" y="891"/>
                </a:lnTo>
                <a:lnTo>
                  <a:pt x="492" y="768"/>
                </a:lnTo>
                <a:lnTo>
                  <a:pt x="584" y="706"/>
                </a:lnTo>
                <a:lnTo>
                  <a:pt x="768" y="706"/>
                </a:lnTo>
                <a:lnTo>
                  <a:pt x="768" y="645"/>
                </a:lnTo>
                <a:lnTo>
                  <a:pt x="584" y="614"/>
                </a:lnTo>
                <a:lnTo>
                  <a:pt x="400" y="338"/>
                </a:lnTo>
                <a:lnTo>
                  <a:pt x="461" y="276"/>
                </a:lnTo>
                <a:lnTo>
                  <a:pt x="615" y="399"/>
                </a:lnTo>
                <a:lnTo>
                  <a:pt x="768" y="430"/>
                </a:lnTo>
                <a:lnTo>
                  <a:pt x="830" y="246"/>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7"/>
          <p:cNvSpPr/>
          <p:nvPr/>
        </p:nvSpPr>
        <p:spPr>
          <a:xfrm>
            <a:off x="2531392" y="2633473"/>
            <a:ext cx="132933" cy="59004"/>
          </a:xfrm>
          <a:custGeom>
            <a:avLst/>
            <a:gdLst/>
            <a:ahLst/>
            <a:cxnLst/>
            <a:rect l="l" t="t" r="r" b="b"/>
            <a:pathLst>
              <a:path w="4576" h="2089" extrusionOk="0">
                <a:moveTo>
                  <a:pt x="4115" y="1996"/>
                </a:moveTo>
                <a:lnTo>
                  <a:pt x="3962" y="1842"/>
                </a:lnTo>
                <a:lnTo>
                  <a:pt x="3777" y="1597"/>
                </a:lnTo>
                <a:lnTo>
                  <a:pt x="3685" y="1382"/>
                </a:lnTo>
                <a:lnTo>
                  <a:pt x="3747" y="1320"/>
                </a:lnTo>
                <a:lnTo>
                  <a:pt x="3900" y="1106"/>
                </a:lnTo>
                <a:lnTo>
                  <a:pt x="3992" y="1106"/>
                </a:lnTo>
                <a:lnTo>
                  <a:pt x="4054" y="1044"/>
                </a:lnTo>
                <a:lnTo>
                  <a:pt x="4023" y="921"/>
                </a:lnTo>
                <a:lnTo>
                  <a:pt x="3931" y="921"/>
                </a:lnTo>
                <a:lnTo>
                  <a:pt x="3808" y="1044"/>
                </a:lnTo>
                <a:lnTo>
                  <a:pt x="3777" y="1075"/>
                </a:lnTo>
                <a:lnTo>
                  <a:pt x="3685" y="1013"/>
                </a:lnTo>
                <a:lnTo>
                  <a:pt x="3624" y="860"/>
                </a:lnTo>
                <a:lnTo>
                  <a:pt x="3470" y="676"/>
                </a:lnTo>
                <a:lnTo>
                  <a:pt x="3378" y="645"/>
                </a:lnTo>
                <a:lnTo>
                  <a:pt x="3225" y="522"/>
                </a:lnTo>
                <a:lnTo>
                  <a:pt x="3102" y="461"/>
                </a:lnTo>
                <a:lnTo>
                  <a:pt x="2918" y="461"/>
                </a:lnTo>
                <a:lnTo>
                  <a:pt x="2672" y="614"/>
                </a:lnTo>
                <a:lnTo>
                  <a:pt x="2641" y="768"/>
                </a:lnTo>
                <a:lnTo>
                  <a:pt x="2703" y="798"/>
                </a:lnTo>
                <a:lnTo>
                  <a:pt x="2703" y="891"/>
                </a:lnTo>
                <a:lnTo>
                  <a:pt x="2457" y="1075"/>
                </a:lnTo>
                <a:lnTo>
                  <a:pt x="2211" y="1136"/>
                </a:lnTo>
                <a:lnTo>
                  <a:pt x="2089" y="1228"/>
                </a:lnTo>
                <a:lnTo>
                  <a:pt x="2058" y="1320"/>
                </a:lnTo>
                <a:lnTo>
                  <a:pt x="2119" y="1443"/>
                </a:lnTo>
                <a:lnTo>
                  <a:pt x="2242" y="1535"/>
                </a:lnTo>
                <a:lnTo>
                  <a:pt x="2365" y="1658"/>
                </a:lnTo>
                <a:lnTo>
                  <a:pt x="2365" y="1812"/>
                </a:lnTo>
                <a:lnTo>
                  <a:pt x="2273" y="1842"/>
                </a:lnTo>
                <a:lnTo>
                  <a:pt x="2119" y="1812"/>
                </a:lnTo>
                <a:lnTo>
                  <a:pt x="2027" y="1935"/>
                </a:lnTo>
                <a:lnTo>
                  <a:pt x="1904" y="2088"/>
                </a:lnTo>
                <a:lnTo>
                  <a:pt x="1689" y="2057"/>
                </a:lnTo>
                <a:lnTo>
                  <a:pt x="1628" y="1965"/>
                </a:lnTo>
                <a:lnTo>
                  <a:pt x="1659" y="1842"/>
                </a:lnTo>
                <a:lnTo>
                  <a:pt x="1628" y="1689"/>
                </a:lnTo>
                <a:lnTo>
                  <a:pt x="1659" y="1597"/>
                </a:lnTo>
                <a:lnTo>
                  <a:pt x="1597" y="1535"/>
                </a:lnTo>
                <a:lnTo>
                  <a:pt x="1474" y="1505"/>
                </a:lnTo>
                <a:lnTo>
                  <a:pt x="1444" y="1597"/>
                </a:lnTo>
                <a:lnTo>
                  <a:pt x="1505" y="1658"/>
                </a:lnTo>
                <a:lnTo>
                  <a:pt x="1444" y="1750"/>
                </a:lnTo>
                <a:lnTo>
                  <a:pt x="1290" y="1750"/>
                </a:lnTo>
                <a:lnTo>
                  <a:pt x="1167" y="1689"/>
                </a:lnTo>
                <a:lnTo>
                  <a:pt x="1075" y="1474"/>
                </a:lnTo>
                <a:lnTo>
                  <a:pt x="1045" y="1259"/>
                </a:lnTo>
                <a:lnTo>
                  <a:pt x="737" y="1228"/>
                </a:lnTo>
                <a:lnTo>
                  <a:pt x="645" y="1198"/>
                </a:lnTo>
                <a:lnTo>
                  <a:pt x="645" y="1136"/>
                </a:lnTo>
                <a:lnTo>
                  <a:pt x="584" y="1044"/>
                </a:lnTo>
                <a:lnTo>
                  <a:pt x="492" y="1106"/>
                </a:lnTo>
                <a:lnTo>
                  <a:pt x="338" y="1136"/>
                </a:lnTo>
                <a:lnTo>
                  <a:pt x="215" y="1106"/>
                </a:lnTo>
                <a:lnTo>
                  <a:pt x="93" y="1136"/>
                </a:lnTo>
                <a:lnTo>
                  <a:pt x="31" y="1044"/>
                </a:lnTo>
                <a:lnTo>
                  <a:pt x="31" y="952"/>
                </a:lnTo>
                <a:lnTo>
                  <a:pt x="62" y="829"/>
                </a:lnTo>
                <a:lnTo>
                  <a:pt x="185" y="737"/>
                </a:lnTo>
                <a:lnTo>
                  <a:pt x="93" y="584"/>
                </a:lnTo>
                <a:lnTo>
                  <a:pt x="1" y="553"/>
                </a:lnTo>
                <a:lnTo>
                  <a:pt x="31" y="430"/>
                </a:lnTo>
                <a:lnTo>
                  <a:pt x="123" y="307"/>
                </a:lnTo>
                <a:lnTo>
                  <a:pt x="123" y="154"/>
                </a:lnTo>
                <a:lnTo>
                  <a:pt x="185" y="123"/>
                </a:lnTo>
                <a:lnTo>
                  <a:pt x="338" y="123"/>
                </a:lnTo>
                <a:lnTo>
                  <a:pt x="369" y="215"/>
                </a:lnTo>
                <a:lnTo>
                  <a:pt x="461" y="307"/>
                </a:lnTo>
                <a:lnTo>
                  <a:pt x="553" y="338"/>
                </a:lnTo>
                <a:lnTo>
                  <a:pt x="645" y="338"/>
                </a:lnTo>
                <a:lnTo>
                  <a:pt x="676" y="369"/>
                </a:lnTo>
                <a:lnTo>
                  <a:pt x="615" y="399"/>
                </a:lnTo>
                <a:lnTo>
                  <a:pt x="584" y="430"/>
                </a:lnTo>
                <a:lnTo>
                  <a:pt x="615" y="491"/>
                </a:lnTo>
                <a:lnTo>
                  <a:pt x="768" y="584"/>
                </a:lnTo>
                <a:lnTo>
                  <a:pt x="891" y="553"/>
                </a:lnTo>
                <a:lnTo>
                  <a:pt x="891" y="461"/>
                </a:lnTo>
                <a:lnTo>
                  <a:pt x="799" y="399"/>
                </a:lnTo>
                <a:lnTo>
                  <a:pt x="860" y="369"/>
                </a:lnTo>
                <a:lnTo>
                  <a:pt x="1045" y="461"/>
                </a:lnTo>
                <a:lnTo>
                  <a:pt x="1321" y="645"/>
                </a:lnTo>
                <a:lnTo>
                  <a:pt x="1597" y="676"/>
                </a:lnTo>
                <a:lnTo>
                  <a:pt x="1720" y="645"/>
                </a:lnTo>
                <a:lnTo>
                  <a:pt x="1874" y="491"/>
                </a:lnTo>
                <a:lnTo>
                  <a:pt x="2396" y="246"/>
                </a:lnTo>
                <a:lnTo>
                  <a:pt x="2641" y="184"/>
                </a:lnTo>
                <a:lnTo>
                  <a:pt x="2887" y="31"/>
                </a:lnTo>
                <a:lnTo>
                  <a:pt x="2948" y="0"/>
                </a:lnTo>
                <a:lnTo>
                  <a:pt x="3071" y="62"/>
                </a:lnTo>
                <a:lnTo>
                  <a:pt x="3133" y="123"/>
                </a:lnTo>
                <a:lnTo>
                  <a:pt x="3255" y="154"/>
                </a:lnTo>
                <a:lnTo>
                  <a:pt x="3624" y="154"/>
                </a:lnTo>
                <a:lnTo>
                  <a:pt x="3808" y="215"/>
                </a:lnTo>
                <a:lnTo>
                  <a:pt x="4146" y="430"/>
                </a:lnTo>
                <a:lnTo>
                  <a:pt x="4299" y="584"/>
                </a:lnTo>
                <a:lnTo>
                  <a:pt x="4330" y="676"/>
                </a:lnTo>
                <a:lnTo>
                  <a:pt x="4453" y="737"/>
                </a:lnTo>
                <a:lnTo>
                  <a:pt x="4514" y="798"/>
                </a:lnTo>
                <a:lnTo>
                  <a:pt x="4484" y="952"/>
                </a:lnTo>
                <a:lnTo>
                  <a:pt x="4514" y="1044"/>
                </a:lnTo>
                <a:lnTo>
                  <a:pt x="4576" y="1259"/>
                </a:lnTo>
                <a:lnTo>
                  <a:pt x="4453" y="1474"/>
                </a:lnTo>
                <a:lnTo>
                  <a:pt x="4422" y="1689"/>
                </a:lnTo>
                <a:lnTo>
                  <a:pt x="4299" y="1750"/>
                </a:lnTo>
                <a:lnTo>
                  <a:pt x="4238" y="175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7"/>
          <p:cNvSpPr/>
          <p:nvPr/>
        </p:nvSpPr>
        <p:spPr>
          <a:xfrm>
            <a:off x="2459977" y="2594855"/>
            <a:ext cx="80762" cy="74555"/>
          </a:xfrm>
          <a:custGeom>
            <a:avLst/>
            <a:gdLst/>
            <a:ahLst/>
            <a:cxnLst/>
            <a:rect l="l" t="t" r="r" b="b"/>
            <a:pathLst>
              <a:path w="2795" h="2641" extrusionOk="0">
                <a:moveTo>
                  <a:pt x="2487" y="2395"/>
                </a:moveTo>
                <a:lnTo>
                  <a:pt x="2487" y="2395"/>
                </a:lnTo>
                <a:lnTo>
                  <a:pt x="2549" y="2487"/>
                </a:lnTo>
                <a:lnTo>
                  <a:pt x="2518" y="2487"/>
                </a:lnTo>
                <a:lnTo>
                  <a:pt x="2518" y="2579"/>
                </a:lnTo>
                <a:lnTo>
                  <a:pt x="2487" y="2641"/>
                </a:lnTo>
                <a:lnTo>
                  <a:pt x="2395" y="2641"/>
                </a:lnTo>
                <a:lnTo>
                  <a:pt x="2334" y="2579"/>
                </a:lnTo>
                <a:lnTo>
                  <a:pt x="2303" y="2549"/>
                </a:lnTo>
                <a:lnTo>
                  <a:pt x="2242" y="2518"/>
                </a:lnTo>
                <a:lnTo>
                  <a:pt x="2242" y="2364"/>
                </a:lnTo>
                <a:lnTo>
                  <a:pt x="2088" y="2211"/>
                </a:lnTo>
                <a:lnTo>
                  <a:pt x="1996" y="2149"/>
                </a:lnTo>
                <a:lnTo>
                  <a:pt x="1965" y="2180"/>
                </a:lnTo>
                <a:lnTo>
                  <a:pt x="1965" y="2211"/>
                </a:lnTo>
                <a:lnTo>
                  <a:pt x="2088" y="2272"/>
                </a:lnTo>
                <a:lnTo>
                  <a:pt x="2180" y="2395"/>
                </a:lnTo>
                <a:lnTo>
                  <a:pt x="2149" y="2518"/>
                </a:lnTo>
                <a:lnTo>
                  <a:pt x="2088" y="2549"/>
                </a:lnTo>
                <a:lnTo>
                  <a:pt x="1965" y="2457"/>
                </a:lnTo>
                <a:lnTo>
                  <a:pt x="1750" y="2395"/>
                </a:lnTo>
                <a:lnTo>
                  <a:pt x="1689" y="2272"/>
                </a:lnTo>
                <a:lnTo>
                  <a:pt x="1689" y="2180"/>
                </a:lnTo>
                <a:lnTo>
                  <a:pt x="1812" y="2027"/>
                </a:lnTo>
                <a:lnTo>
                  <a:pt x="1781" y="1965"/>
                </a:lnTo>
                <a:lnTo>
                  <a:pt x="1597" y="1750"/>
                </a:lnTo>
                <a:lnTo>
                  <a:pt x="1474" y="1689"/>
                </a:lnTo>
                <a:lnTo>
                  <a:pt x="1351" y="1566"/>
                </a:lnTo>
                <a:lnTo>
                  <a:pt x="1136" y="1443"/>
                </a:lnTo>
                <a:lnTo>
                  <a:pt x="1105" y="1290"/>
                </a:lnTo>
                <a:lnTo>
                  <a:pt x="921" y="1167"/>
                </a:lnTo>
                <a:lnTo>
                  <a:pt x="921" y="1044"/>
                </a:lnTo>
                <a:lnTo>
                  <a:pt x="768" y="952"/>
                </a:lnTo>
                <a:lnTo>
                  <a:pt x="614" y="829"/>
                </a:lnTo>
                <a:lnTo>
                  <a:pt x="553" y="891"/>
                </a:lnTo>
                <a:lnTo>
                  <a:pt x="614" y="983"/>
                </a:lnTo>
                <a:lnTo>
                  <a:pt x="829" y="1136"/>
                </a:lnTo>
                <a:lnTo>
                  <a:pt x="860" y="1290"/>
                </a:lnTo>
                <a:lnTo>
                  <a:pt x="768" y="1443"/>
                </a:lnTo>
                <a:lnTo>
                  <a:pt x="706" y="1443"/>
                </a:lnTo>
                <a:lnTo>
                  <a:pt x="614" y="1320"/>
                </a:lnTo>
                <a:lnTo>
                  <a:pt x="491" y="1228"/>
                </a:lnTo>
                <a:lnTo>
                  <a:pt x="276" y="1228"/>
                </a:lnTo>
                <a:lnTo>
                  <a:pt x="61" y="1044"/>
                </a:lnTo>
                <a:lnTo>
                  <a:pt x="0" y="891"/>
                </a:lnTo>
                <a:lnTo>
                  <a:pt x="92" y="676"/>
                </a:lnTo>
                <a:lnTo>
                  <a:pt x="246" y="614"/>
                </a:lnTo>
                <a:lnTo>
                  <a:pt x="184" y="430"/>
                </a:lnTo>
                <a:lnTo>
                  <a:pt x="61" y="399"/>
                </a:lnTo>
                <a:lnTo>
                  <a:pt x="31" y="369"/>
                </a:lnTo>
                <a:lnTo>
                  <a:pt x="61" y="307"/>
                </a:lnTo>
                <a:lnTo>
                  <a:pt x="123" y="123"/>
                </a:lnTo>
                <a:lnTo>
                  <a:pt x="92" y="123"/>
                </a:lnTo>
                <a:lnTo>
                  <a:pt x="154" y="92"/>
                </a:lnTo>
                <a:lnTo>
                  <a:pt x="154" y="61"/>
                </a:lnTo>
                <a:lnTo>
                  <a:pt x="430" y="0"/>
                </a:lnTo>
                <a:lnTo>
                  <a:pt x="891" y="154"/>
                </a:lnTo>
                <a:lnTo>
                  <a:pt x="1044" y="123"/>
                </a:lnTo>
                <a:lnTo>
                  <a:pt x="1259" y="92"/>
                </a:lnTo>
                <a:lnTo>
                  <a:pt x="1351" y="246"/>
                </a:lnTo>
                <a:lnTo>
                  <a:pt x="1474" y="276"/>
                </a:lnTo>
                <a:lnTo>
                  <a:pt x="1474" y="338"/>
                </a:lnTo>
                <a:lnTo>
                  <a:pt x="1627" y="491"/>
                </a:lnTo>
                <a:lnTo>
                  <a:pt x="1720" y="430"/>
                </a:lnTo>
                <a:lnTo>
                  <a:pt x="1812" y="430"/>
                </a:lnTo>
                <a:lnTo>
                  <a:pt x="1781" y="491"/>
                </a:lnTo>
                <a:lnTo>
                  <a:pt x="1935" y="491"/>
                </a:lnTo>
                <a:lnTo>
                  <a:pt x="1965" y="430"/>
                </a:lnTo>
                <a:lnTo>
                  <a:pt x="2057" y="399"/>
                </a:lnTo>
                <a:lnTo>
                  <a:pt x="2088" y="553"/>
                </a:lnTo>
                <a:lnTo>
                  <a:pt x="2119" y="737"/>
                </a:lnTo>
                <a:lnTo>
                  <a:pt x="2211" y="891"/>
                </a:lnTo>
                <a:lnTo>
                  <a:pt x="2395" y="1075"/>
                </a:lnTo>
                <a:lnTo>
                  <a:pt x="2457" y="1198"/>
                </a:lnTo>
                <a:lnTo>
                  <a:pt x="2518" y="1290"/>
                </a:lnTo>
                <a:lnTo>
                  <a:pt x="2671" y="1351"/>
                </a:lnTo>
                <a:lnTo>
                  <a:pt x="2794" y="1443"/>
                </a:lnTo>
                <a:lnTo>
                  <a:pt x="2794" y="1474"/>
                </a:lnTo>
                <a:lnTo>
                  <a:pt x="2641" y="1474"/>
                </a:lnTo>
                <a:lnTo>
                  <a:pt x="2579" y="1505"/>
                </a:lnTo>
                <a:lnTo>
                  <a:pt x="2579" y="1658"/>
                </a:lnTo>
                <a:lnTo>
                  <a:pt x="2487" y="1781"/>
                </a:lnTo>
                <a:lnTo>
                  <a:pt x="2457" y="1904"/>
                </a:lnTo>
                <a:lnTo>
                  <a:pt x="2549" y="1935"/>
                </a:lnTo>
                <a:lnTo>
                  <a:pt x="2641" y="2088"/>
                </a:lnTo>
                <a:lnTo>
                  <a:pt x="2518" y="2180"/>
                </a:lnTo>
                <a:lnTo>
                  <a:pt x="2487" y="2303"/>
                </a:lnTo>
                <a:lnTo>
                  <a:pt x="2487" y="2395"/>
                </a:lnTo>
                <a:lnTo>
                  <a:pt x="2487" y="2395"/>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7"/>
          <p:cNvSpPr/>
          <p:nvPr/>
        </p:nvSpPr>
        <p:spPr>
          <a:xfrm>
            <a:off x="2421522" y="2502601"/>
            <a:ext cx="109326" cy="106181"/>
          </a:xfrm>
          <a:custGeom>
            <a:avLst/>
            <a:gdLst/>
            <a:ahLst/>
            <a:cxnLst/>
            <a:rect l="l" t="t" r="r" b="b"/>
            <a:pathLst>
              <a:path w="3778" h="3747" extrusionOk="0">
                <a:moveTo>
                  <a:pt x="1413" y="3378"/>
                </a:moveTo>
                <a:lnTo>
                  <a:pt x="1475" y="3347"/>
                </a:lnTo>
                <a:lnTo>
                  <a:pt x="1475" y="3316"/>
                </a:lnTo>
                <a:lnTo>
                  <a:pt x="1751" y="3255"/>
                </a:lnTo>
                <a:lnTo>
                  <a:pt x="2212" y="3409"/>
                </a:lnTo>
                <a:lnTo>
                  <a:pt x="2365" y="3378"/>
                </a:lnTo>
                <a:lnTo>
                  <a:pt x="2580" y="3378"/>
                </a:lnTo>
                <a:lnTo>
                  <a:pt x="2672" y="3501"/>
                </a:lnTo>
                <a:lnTo>
                  <a:pt x="2764" y="3531"/>
                </a:lnTo>
                <a:lnTo>
                  <a:pt x="2764" y="3593"/>
                </a:lnTo>
                <a:lnTo>
                  <a:pt x="2948" y="3746"/>
                </a:lnTo>
                <a:lnTo>
                  <a:pt x="3041" y="3716"/>
                </a:lnTo>
                <a:lnTo>
                  <a:pt x="3133" y="3716"/>
                </a:lnTo>
                <a:lnTo>
                  <a:pt x="3133" y="3716"/>
                </a:lnTo>
                <a:lnTo>
                  <a:pt x="3194" y="3654"/>
                </a:lnTo>
                <a:lnTo>
                  <a:pt x="3163" y="3531"/>
                </a:lnTo>
                <a:lnTo>
                  <a:pt x="3102" y="3439"/>
                </a:lnTo>
                <a:lnTo>
                  <a:pt x="3041" y="3255"/>
                </a:lnTo>
                <a:lnTo>
                  <a:pt x="3133" y="3071"/>
                </a:lnTo>
                <a:lnTo>
                  <a:pt x="3194" y="2917"/>
                </a:lnTo>
                <a:lnTo>
                  <a:pt x="3194" y="2764"/>
                </a:lnTo>
                <a:lnTo>
                  <a:pt x="3163" y="2856"/>
                </a:lnTo>
                <a:lnTo>
                  <a:pt x="3133" y="2917"/>
                </a:lnTo>
                <a:lnTo>
                  <a:pt x="3041" y="2979"/>
                </a:lnTo>
                <a:lnTo>
                  <a:pt x="3041" y="2856"/>
                </a:lnTo>
                <a:lnTo>
                  <a:pt x="3071" y="2733"/>
                </a:lnTo>
                <a:lnTo>
                  <a:pt x="3163" y="2549"/>
                </a:lnTo>
                <a:lnTo>
                  <a:pt x="3133" y="2426"/>
                </a:lnTo>
                <a:lnTo>
                  <a:pt x="3133" y="2334"/>
                </a:lnTo>
                <a:lnTo>
                  <a:pt x="3225" y="2088"/>
                </a:lnTo>
                <a:lnTo>
                  <a:pt x="3317" y="2088"/>
                </a:lnTo>
                <a:lnTo>
                  <a:pt x="3286" y="2180"/>
                </a:lnTo>
                <a:lnTo>
                  <a:pt x="3286" y="2303"/>
                </a:lnTo>
                <a:lnTo>
                  <a:pt x="3286" y="2457"/>
                </a:lnTo>
                <a:lnTo>
                  <a:pt x="3317" y="2457"/>
                </a:lnTo>
                <a:lnTo>
                  <a:pt x="3378" y="2365"/>
                </a:lnTo>
                <a:lnTo>
                  <a:pt x="3440" y="2027"/>
                </a:lnTo>
                <a:lnTo>
                  <a:pt x="3440" y="1658"/>
                </a:lnTo>
                <a:lnTo>
                  <a:pt x="3470" y="1566"/>
                </a:lnTo>
                <a:lnTo>
                  <a:pt x="3409" y="1474"/>
                </a:lnTo>
                <a:lnTo>
                  <a:pt x="3348" y="1443"/>
                </a:lnTo>
                <a:lnTo>
                  <a:pt x="3348" y="1351"/>
                </a:lnTo>
                <a:lnTo>
                  <a:pt x="3409" y="1290"/>
                </a:lnTo>
                <a:lnTo>
                  <a:pt x="3440" y="1290"/>
                </a:lnTo>
                <a:lnTo>
                  <a:pt x="3470" y="1351"/>
                </a:lnTo>
                <a:lnTo>
                  <a:pt x="3532" y="1136"/>
                </a:lnTo>
                <a:lnTo>
                  <a:pt x="3655" y="952"/>
                </a:lnTo>
                <a:lnTo>
                  <a:pt x="3716" y="860"/>
                </a:lnTo>
                <a:lnTo>
                  <a:pt x="3716" y="768"/>
                </a:lnTo>
                <a:lnTo>
                  <a:pt x="3655" y="706"/>
                </a:lnTo>
                <a:lnTo>
                  <a:pt x="3655" y="645"/>
                </a:lnTo>
                <a:lnTo>
                  <a:pt x="3685" y="522"/>
                </a:lnTo>
                <a:lnTo>
                  <a:pt x="3685" y="399"/>
                </a:lnTo>
                <a:lnTo>
                  <a:pt x="3685" y="184"/>
                </a:lnTo>
                <a:lnTo>
                  <a:pt x="3716" y="92"/>
                </a:lnTo>
                <a:lnTo>
                  <a:pt x="3778" y="31"/>
                </a:lnTo>
                <a:lnTo>
                  <a:pt x="3685" y="62"/>
                </a:lnTo>
                <a:lnTo>
                  <a:pt x="3563" y="62"/>
                </a:lnTo>
                <a:lnTo>
                  <a:pt x="3532" y="0"/>
                </a:lnTo>
                <a:lnTo>
                  <a:pt x="3440" y="0"/>
                </a:lnTo>
                <a:lnTo>
                  <a:pt x="3348" y="31"/>
                </a:lnTo>
                <a:lnTo>
                  <a:pt x="3317" y="123"/>
                </a:lnTo>
                <a:lnTo>
                  <a:pt x="3256" y="215"/>
                </a:lnTo>
                <a:lnTo>
                  <a:pt x="3102" y="307"/>
                </a:lnTo>
                <a:lnTo>
                  <a:pt x="2979" y="307"/>
                </a:lnTo>
                <a:lnTo>
                  <a:pt x="2948" y="399"/>
                </a:lnTo>
                <a:lnTo>
                  <a:pt x="2826" y="369"/>
                </a:lnTo>
                <a:lnTo>
                  <a:pt x="2672" y="399"/>
                </a:lnTo>
                <a:lnTo>
                  <a:pt x="2672" y="338"/>
                </a:lnTo>
                <a:lnTo>
                  <a:pt x="2549" y="246"/>
                </a:lnTo>
                <a:lnTo>
                  <a:pt x="2488" y="246"/>
                </a:lnTo>
                <a:lnTo>
                  <a:pt x="2457" y="399"/>
                </a:lnTo>
                <a:lnTo>
                  <a:pt x="2304" y="399"/>
                </a:lnTo>
                <a:lnTo>
                  <a:pt x="2150" y="584"/>
                </a:lnTo>
                <a:lnTo>
                  <a:pt x="2150" y="676"/>
                </a:lnTo>
                <a:lnTo>
                  <a:pt x="2089" y="706"/>
                </a:lnTo>
                <a:lnTo>
                  <a:pt x="1904" y="891"/>
                </a:lnTo>
                <a:lnTo>
                  <a:pt x="1720" y="983"/>
                </a:lnTo>
                <a:lnTo>
                  <a:pt x="1690" y="1075"/>
                </a:lnTo>
                <a:lnTo>
                  <a:pt x="1567" y="1014"/>
                </a:lnTo>
                <a:lnTo>
                  <a:pt x="1475" y="1044"/>
                </a:lnTo>
                <a:lnTo>
                  <a:pt x="1382" y="952"/>
                </a:lnTo>
                <a:lnTo>
                  <a:pt x="1198" y="921"/>
                </a:lnTo>
                <a:lnTo>
                  <a:pt x="922" y="1075"/>
                </a:lnTo>
                <a:lnTo>
                  <a:pt x="646" y="1106"/>
                </a:lnTo>
                <a:lnTo>
                  <a:pt x="646" y="1259"/>
                </a:lnTo>
                <a:lnTo>
                  <a:pt x="646" y="1351"/>
                </a:lnTo>
                <a:lnTo>
                  <a:pt x="646" y="1566"/>
                </a:lnTo>
                <a:lnTo>
                  <a:pt x="584" y="1689"/>
                </a:lnTo>
                <a:lnTo>
                  <a:pt x="369" y="1720"/>
                </a:lnTo>
                <a:lnTo>
                  <a:pt x="246" y="1750"/>
                </a:lnTo>
                <a:lnTo>
                  <a:pt x="246" y="1843"/>
                </a:lnTo>
                <a:lnTo>
                  <a:pt x="154" y="1843"/>
                </a:lnTo>
                <a:lnTo>
                  <a:pt x="31" y="1781"/>
                </a:lnTo>
                <a:lnTo>
                  <a:pt x="1" y="1843"/>
                </a:lnTo>
                <a:lnTo>
                  <a:pt x="277" y="2180"/>
                </a:lnTo>
                <a:lnTo>
                  <a:pt x="431" y="2303"/>
                </a:lnTo>
                <a:lnTo>
                  <a:pt x="431" y="2395"/>
                </a:lnTo>
                <a:lnTo>
                  <a:pt x="676" y="2610"/>
                </a:lnTo>
                <a:lnTo>
                  <a:pt x="891" y="2887"/>
                </a:lnTo>
                <a:lnTo>
                  <a:pt x="1260" y="3316"/>
                </a:lnTo>
                <a:lnTo>
                  <a:pt x="1352" y="3316"/>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7"/>
          <p:cNvSpPr/>
          <p:nvPr/>
        </p:nvSpPr>
        <p:spPr>
          <a:xfrm>
            <a:off x="2373180" y="2476320"/>
            <a:ext cx="160395" cy="75631"/>
          </a:xfrm>
          <a:custGeom>
            <a:avLst/>
            <a:gdLst/>
            <a:ahLst/>
            <a:cxnLst/>
            <a:rect l="l" t="t" r="r" b="b"/>
            <a:pathLst>
              <a:path w="5528" h="2672" extrusionOk="0">
                <a:moveTo>
                  <a:pt x="1904" y="2671"/>
                </a:moveTo>
                <a:lnTo>
                  <a:pt x="2058" y="2641"/>
                </a:lnTo>
                <a:lnTo>
                  <a:pt x="2242" y="2641"/>
                </a:lnTo>
                <a:lnTo>
                  <a:pt x="2304" y="2518"/>
                </a:lnTo>
                <a:lnTo>
                  <a:pt x="2334" y="2303"/>
                </a:lnTo>
                <a:lnTo>
                  <a:pt x="2334" y="2180"/>
                </a:lnTo>
                <a:lnTo>
                  <a:pt x="2304" y="2027"/>
                </a:lnTo>
                <a:lnTo>
                  <a:pt x="2580" y="1996"/>
                </a:lnTo>
                <a:lnTo>
                  <a:pt x="2856" y="1842"/>
                </a:lnTo>
                <a:lnTo>
                  <a:pt x="3040" y="1873"/>
                </a:lnTo>
                <a:lnTo>
                  <a:pt x="3133" y="1965"/>
                </a:lnTo>
                <a:lnTo>
                  <a:pt x="3225" y="1935"/>
                </a:lnTo>
                <a:lnTo>
                  <a:pt x="3317" y="1996"/>
                </a:lnTo>
                <a:lnTo>
                  <a:pt x="3378" y="1904"/>
                </a:lnTo>
                <a:lnTo>
                  <a:pt x="3562" y="1842"/>
                </a:lnTo>
                <a:lnTo>
                  <a:pt x="3716" y="1658"/>
                </a:lnTo>
                <a:lnTo>
                  <a:pt x="3808" y="1627"/>
                </a:lnTo>
                <a:lnTo>
                  <a:pt x="3808" y="1535"/>
                </a:lnTo>
                <a:lnTo>
                  <a:pt x="3931" y="1320"/>
                </a:lnTo>
                <a:lnTo>
                  <a:pt x="4084" y="1320"/>
                </a:lnTo>
                <a:lnTo>
                  <a:pt x="4115" y="1167"/>
                </a:lnTo>
                <a:lnTo>
                  <a:pt x="4207" y="1167"/>
                </a:lnTo>
                <a:lnTo>
                  <a:pt x="4299" y="1259"/>
                </a:lnTo>
                <a:lnTo>
                  <a:pt x="4330" y="1320"/>
                </a:lnTo>
                <a:lnTo>
                  <a:pt x="4484" y="1320"/>
                </a:lnTo>
                <a:lnTo>
                  <a:pt x="4606" y="1351"/>
                </a:lnTo>
                <a:lnTo>
                  <a:pt x="4637" y="1228"/>
                </a:lnTo>
                <a:lnTo>
                  <a:pt x="4760" y="1228"/>
                </a:lnTo>
                <a:lnTo>
                  <a:pt x="4914" y="1136"/>
                </a:lnTo>
                <a:lnTo>
                  <a:pt x="5036" y="1075"/>
                </a:lnTo>
                <a:lnTo>
                  <a:pt x="5067" y="952"/>
                </a:lnTo>
                <a:lnTo>
                  <a:pt x="5128" y="921"/>
                </a:lnTo>
                <a:lnTo>
                  <a:pt x="5221" y="921"/>
                </a:lnTo>
                <a:lnTo>
                  <a:pt x="5251" y="983"/>
                </a:lnTo>
                <a:lnTo>
                  <a:pt x="5374" y="983"/>
                </a:lnTo>
                <a:lnTo>
                  <a:pt x="5466" y="952"/>
                </a:lnTo>
                <a:lnTo>
                  <a:pt x="5528" y="921"/>
                </a:lnTo>
                <a:lnTo>
                  <a:pt x="5466" y="829"/>
                </a:lnTo>
                <a:lnTo>
                  <a:pt x="5282" y="676"/>
                </a:lnTo>
                <a:lnTo>
                  <a:pt x="5098" y="583"/>
                </a:lnTo>
                <a:lnTo>
                  <a:pt x="5098" y="614"/>
                </a:lnTo>
                <a:lnTo>
                  <a:pt x="5159" y="768"/>
                </a:lnTo>
                <a:lnTo>
                  <a:pt x="4975" y="737"/>
                </a:lnTo>
                <a:lnTo>
                  <a:pt x="4760" y="737"/>
                </a:lnTo>
                <a:lnTo>
                  <a:pt x="4668" y="676"/>
                </a:lnTo>
                <a:lnTo>
                  <a:pt x="4514" y="645"/>
                </a:lnTo>
                <a:lnTo>
                  <a:pt x="4392" y="645"/>
                </a:lnTo>
                <a:lnTo>
                  <a:pt x="4422" y="583"/>
                </a:lnTo>
                <a:lnTo>
                  <a:pt x="4545" y="553"/>
                </a:lnTo>
                <a:lnTo>
                  <a:pt x="4514" y="461"/>
                </a:lnTo>
                <a:lnTo>
                  <a:pt x="4606" y="461"/>
                </a:lnTo>
                <a:lnTo>
                  <a:pt x="4729" y="491"/>
                </a:lnTo>
                <a:lnTo>
                  <a:pt x="4944" y="553"/>
                </a:lnTo>
                <a:lnTo>
                  <a:pt x="4975" y="522"/>
                </a:lnTo>
                <a:lnTo>
                  <a:pt x="4821" y="399"/>
                </a:lnTo>
                <a:lnTo>
                  <a:pt x="4606" y="307"/>
                </a:lnTo>
                <a:lnTo>
                  <a:pt x="4484" y="276"/>
                </a:lnTo>
                <a:lnTo>
                  <a:pt x="4330" y="307"/>
                </a:lnTo>
                <a:lnTo>
                  <a:pt x="4238" y="276"/>
                </a:lnTo>
                <a:lnTo>
                  <a:pt x="4207" y="369"/>
                </a:lnTo>
                <a:lnTo>
                  <a:pt x="4115" y="307"/>
                </a:lnTo>
                <a:lnTo>
                  <a:pt x="3747" y="246"/>
                </a:lnTo>
                <a:lnTo>
                  <a:pt x="3409" y="246"/>
                </a:lnTo>
                <a:lnTo>
                  <a:pt x="3194" y="92"/>
                </a:lnTo>
                <a:lnTo>
                  <a:pt x="3040" y="0"/>
                </a:lnTo>
                <a:lnTo>
                  <a:pt x="3010" y="92"/>
                </a:lnTo>
                <a:lnTo>
                  <a:pt x="3071" y="154"/>
                </a:lnTo>
                <a:lnTo>
                  <a:pt x="2918" y="184"/>
                </a:lnTo>
                <a:lnTo>
                  <a:pt x="2856" y="246"/>
                </a:lnTo>
                <a:lnTo>
                  <a:pt x="2703" y="215"/>
                </a:lnTo>
                <a:lnTo>
                  <a:pt x="2426" y="276"/>
                </a:lnTo>
                <a:lnTo>
                  <a:pt x="2089" y="246"/>
                </a:lnTo>
                <a:lnTo>
                  <a:pt x="1597" y="276"/>
                </a:lnTo>
                <a:lnTo>
                  <a:pt x="1382" y="369"/>
                </a:lnTo>
                <a:lnTo>
                  <a:pt x="1290" y="307"/>
                </a:lnTo>
                <a:lnTo>
                  <a:pt x="1260" y="369"/>
                </a:lnTo>
                <a:lnTo>
                  <a:pt x="1137" y="461"/>
                </a:lnTo>
                <a:lnTo>
                  <a:pt x="1106" y="583"/>
                </a:lnTo>
                <a:lnTo>
                  <a:pt x="860" y="737"/>
                </a:lnTo>
                <a:lnTo>
                  <a:pt x="738" y="706"/>
                </a:lnTo>
                <a:lnTo>
                  <a:pt x="523" y="952"/>
                </a:lnTo>
                <a:lnTo>
                  <a:pt x="400" y="1075"/>
                </a:lnTo>
                <a:lnTo>
                  <a:pt x="430" y="1228"/>
                </a:lnTo>
                <a:lnTo>
                  <a:pt x="338" y="1443"/>
                </a:lnTo>
                <a:lnTo>
                  <a:pt x="123" y="1597"/>
                </a:lnTo>
                <a:lnTo>
                  <a:pt x="93" y="1627"/>
                </a:lnTo>
                <a:lnTo>
                  <a:pt x="93" y="1689"/>
                </a:lnTo>
                <a:lnTo>
                  <a:pt x="93" y="1689"/>
                </a:lnTo>
                <a:lnTo>
                  <a:pt x="1" y="2149"/>
                </a:lnTo>
                <a:lnTo>
                  <a:pt x="123" y="2334"/>
                </a:lnTo>
                <a:lnTo>
                  <a:pt x="185" y="2303"/>
                </a:lnTo>
                <a:lnTo>
                  <a:pt x="461" y="2457"/>
                </a:lnTo>
                <a:lnTo>
                  <a:pt x="738" y="2579"/>
                </a:lnTo>
                <a:lnTo>
                  <a:pt x="768" y="2518"/>
                </a:lnTo>
                <a:lnTo>
                  <a:pt x="645" y="2457"/>
                </a:lnTo>
                <a:lnTo>
                  <a:pt x="707" y="2426"/>
                </a:lnTo>
                <a:lnTo>
                  <a:pt x="860" y="2426"/>
                </a:lnTo>
                <a:lnTo>
                  <a:pt x="983" y="2579"/>
                </a:lnTo>
                <a:lnTo>
                  <a:pt x="1075" y="2671"/>
                </a:lnTo>
                <a:lnTo>
                  <a:pt x="1444" y="2671"/>
                </a:lnTo>
                <a:lnTo>
                  <a:pt x="1567" y="2518"/>
                </a:lnTo>
                <a:lnTo>
                  <a:pt x="1505" y="2457"/>
                </a:lnTo>
                <a:lnTo>
                  <a:pt x="1567" y="2395"/>
                </a:lnTo>
                <a:lnTo>
                  <a:pt x="1659" y="2426"/>
                </a:lnTo>
                <a:lnTo>
                  <a:pt x="1689" y="2487"/>
                </a:lnTo>
                <a:lnTo>
                  <a:pt x="1782" y="2487"/>
                </a:lnTo>
                <a:lnTo>
                  <a:pt x="1812" y="2426"/>
                </a:lnTo>
                <a:lnTo>
                  <a:pt x="1874" y="2487"/>
                </a:lnTo>
                <a:lnTo>
                  <a:pt x="1874" y="2579"/>
                </a:lnTo>
                <a:lnTo>
                  <a:pt x="1904" y="267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77"/>
          <p:cNvSpPr/>
          <p:nvPr/>
        </p:nvSpPr>
        <p:spPr>
          <a:xfrm>
            <a:off x="2359446" y="2517083"/>
            <a:ext cx="59327" cy="34329"/>
          </a:xfrm>
          <a:custGeom>
            <a:avLst/>
            <a:gdLst/>
            <a:ahLst/>
            <a:cxnLst/>
            <a:rect l="l" t="t" r="r" b="b"/>
            <a:pathLst>
              <a:path w="2058" h="1229" extrusionOk="0">
                <a:moveTo>
                  <a:pt x="768" y="0"/>
                </a:moveTo>
                <a:lnTo>
                  <a:pt x="921" y="31"/>
                </a:lnTo>
                <a:lnTo>
                  <a:pt x="921" y="92"/>
                </a:lnTo>
                <a:lnTo>
                  <a:pt x="1013" y="123"/>
                </a:lnTo>
                <a:lnTo>
                  <a:pt x="1105" y="215"/>
                </a:lnTo>
                <a:lnTo>
                  <a:pt x="1259" y="184"/>
                </a:lnTo>
                <a:lnTo>
                  <a:pt x="1443" y="215"/>
                </a:lnTo>
                <a:lnTo>
                  <a:pt x="1535" y="338"/>
                </a:lnTo>
                <a:lnTo>
                  <a:pt x="1566" y="461"/>
                </a:lnTo>
                <a:lnTo>
                  <a:pt x="1658" y="522"/>
                </a:lnTo>
                <a:lnTo>
                  <a:pt x="1689" y="430"/>
                </a:lnTo>
                <a:lnTo>
                  <a:pt x="1720" y="338"/>
                </a:lnTo>
                <a:lnTo>
                  <a:pt x="1873" y="338"/>
                </a:lnTo>
                <a:lnTo>
                  <a:pt x="1934" y="369"/>
                </a:lnTo>
                <a:lnTo>
                  <a:pt x="2057" y="399"/>
                </a:lnTo>
                <a:lnTo>
                  <a:pt x="2057" y="522"/>
                </a:lnTo>
                <a:lnTo>
                  <a:pt x="2027" y="676"/>
                </a:lnTo>
                <a:lnTo>
                  <a:pt x="2057" y="737"/>
                </a:lnTo>
                <a:lnTo>
                  <a:pt x="1996" y="891"/>
                </a:lnTo>
                <a:lnTo>
                  <a:pt x="2027" y="952"/>
                </a:lnTo>
                <a:lnTo>
                  <a:pt x="1965" y="1014"/>
                </a:lnTo>
                <a:lnTo>
                  <a:pt x="2027" y="1075"/>
                </a:lnTo>
                <a:lnTo>
                  <a:pt x="1904" y="1228"/>
                </a:lnTo>
                <a:lnTo>
                  <a:pt x="1535" y="1228"/>
                </a:lnTo>
                <a:lnTo>
                  <a:pt x="1443" y="1136"/>
                </a:lnTo>
                <a:lnTo>
                  <a:pt x="1320" y="983"/>
                </a:lnTo>
                <a:lnTo>
                  <a:pt x="1167" y="983"/>
                </a:lnTo>
                <a:lnTo>
                  <a:pt x="1105" y="1014"/>
                </a:lnTo>
                <a:lnTo>
                  <a:pt x="1228" y="1075"/>
                </a:lnTo>
                <a:lnTo>
                  <a:pt x="1198" y="1136"/>
                </a:lnTo>
                <a:lnTo>
                  <a:pt x="921" y="1014"/>
                </a:lnTo>
                <a:lnTo>
                  <a:pt x="645" y="860"/>
                </a:lnTo>
                <a:lnTo>
                  <a:pt x="553" y="891"/>
                </a:lnTo>
                <a:lnTo>
                  <a:pt x="368" y="829"/>
                </a:lnTo>
                <a:lnTo>
                  <a:pt x="246" y="706"/>
                </a:lnTo>
                <a:lnTo>
                  <a:pt x="61" y="706"/>
                </a:lnTo>
                <a:lnTo>
                  <a:pt x="0" y="676"/>
                </a:lnTo>
                <a:lnTo>
                  <a:pt x="61" y="584"/>
                </a:lnTo>
                <a:lnTo>
                  <a:pt x="61" y="522"/>
                </a:lnTo>
                <a:lnTo>
                  <a:pt x="215" y="338"/>
                </a:lnTo>
                <a:lnTo>
                  <a:pt x="430" y="307"/>
                </a:lnTo>
                <a:lnTo>
                  <a:pt x="553" y="246"/>
                </a:lnTo>
                <a:lnTo>
                  <a:pt x="553" y="154"/>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77"/>
          <p:cNvSpPr/>
          <p:nvPr/>
        </p:nvSpPr>
        <p:spPr>
          <a:xfrm>
            <a:off x="2386364" y="2420538"/>
            <a:ext cx="28015" cy="59530"/>
          </a:xfrm>
          <a:custGeom>
            <a:avLst/>
            <a:gdLst/>
            <a:ahLst/>
            <a:cxnLst/>
            <a:rect l="l" t="t" r="r" b="b"/>
            <a:pathLst>
              <a:path w="983" h="2120" extrusionOk="0">
                <a:moveTo>
                  <a:pt x="31" y="554"/>
                </a:moveTo>
                <a:lnTo>
                  <a:pt x="31" y="554"/>
                </a:lnTo>
                <a:lnTo>
                  <a:pt x="31" y="431"/>
                </a:lnTo>
                <a:lnTo>
                  <a:pt x="123" y="369"/>
                </a:lnTo>
                <a:lnTo>
                  <a:pt x="246" y="369"/>
                </a:lnTo>
                <a:lnTo>
                  <a:pt x="246" y="431"/>
                </a:lnTo>
                <a:lnTo>
                  <a:pt x="277" y="461"/>
                </a:lnTo>
                <a:lnTo>
                  <a:pt x="338" y="431"/>
                </a:lnTo>
                <a:lnTo>
                  <a:pt x="399" y="400"/>
                </a:lnTo>
                <a:lnTo>
                  <a:pt x="399" y="369"/>
                </a:lnTo>
                <a:lnTo>
                  <a:pt x="491" y="216"/>
                </a:lnTo>
                <a:lnTo>
                  <a:pt x="522" y="93"/>
                </a:lnTo>
                <a:lnTo>
                  <a:pt x="553" y="32"/>
                </a:lnTo>
                <a:lnTo>
                  <a:pt x="676" y="1"/>
                </a:lnTo>
                <a:lnTo>
                  <a:pt x="737" y="1"/>
                </a:lnTo>
                <a:lnTo>
                  <a:pt x="768" y="93"/>
                </a:lnTo>
                <a:lnTo>
                  <a:pt x="860" y="1"/>
                </a:lnTo>
                <a:lnTo>
                  <a:pt x="952" y="1"/>
                </a:lnTo>
                <a:lnTo>
                  <a:pt x="983" y="93"/>
                </a:lnTo>
                <a:lnTo>
                  <a:pt x="952" y="185"/>
                </a:lnTo>
                <a:lnTo>
                  <a:pt x="921" y="584"/>
                </a:lnTo>
                <a:lnTo>
                  <a:pt x="829" y="738"/>
                </a:lnTo>
                <a:lnTo>
                  <a:pt x="799" y="983"/>
                </a:lnTo>
                <a:lnTo>
                  <a:pt x="891" y="1076"/>
                </a:lnTo>
                <a:lnTo>
                  <a:pt x="891" y="1352"/>
                </a:lnTo>
                <a:lnTo>
                  <a:pt x="799" y="1567"/>
                </a:lnTo>
                <a:lnTo>
                  <a:pt x="584" y="1905"/>
                </a:lnTo>
                <a:lnTo>
                  <a:pt x="491" y="1813"/>
                </a:lnTo>
                <a:lnTo>
                  <a:pt x="338" y="1966"/>
                </a:lnTo>
                <a:lnTo>
                  <a:pt x="246" y="2120"/>
                </a:lnTo>
                <a:lnTo>
                  <a:pt x="277" y="2120"/>
                </a:lnTo>
                <a:lnTo>
                  <a:pt x="184" y="2120"/>
                </a:lnTo>
                <a:lnTo>
                  <a:pt x="123" y="2089"/>
                </a:lnTo>
                <a:lnTo>
                  <a:pt x="0" y="2089"/>
                </a:lnTo>
                <a:lnTo>
                  <a:pt x="31" y="554"/>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77"/>
          <p:cNvSpPr/>
          <p:nvPr/>
        </p:nvSpPr>
        <p:spPr>
          <a:xfrm>
            <a:off x="2310554" y="2435020"/>
            <a:ext cx="99433" cy="100842"/>
          </a:xfrm>
          <a:custGeom>
            <a:avLst/>
            <a:gdLst/>
            <a:ahLst/>
            <a:cxnLst/>
            <a:rect l="l" t="t" r="r" b="b"/>
            <a:pathLst>
              <a:path w="3440" h="3563" extrusionOk="0">
                <a:moveTo>
                  <a:pt x="1689" y="3563"/>
                </a:moveTo>
                <a:lnTo>
                  <a:pt x="1750" y="3471"/>
                </a:lnTo>
                <a:lnTo>
                  <a:pt x="1750" y="3409"/>
                </a:lnTo>
                <a:lnTo>
                  <a:pt x="1904" y="3225"/>
                </a:lnTo>
                <a:lnTo>
                  <a:pt x="2119" y="3194"/>
                </a:lnTo>
                <a:lnTo>
                  <a:pt x="2242" y="3133"/>
                </a:lnTo>
                <a:lnTo>
                  <a:pt x="2242" y="3041"/>
                </a:lnTo>
                <a:lnTo>
                  <a:pt x="2487" y="2887"/>
                </a:lnTo>
                <a:lnTo>
                  <a:pt x="2579" y="2672"/>
                </a:lnTo>
                <a:lnTo>
                  <a:pt x="2549" y="2519"/>
                </a:lnTo>
                <a:lnTo>
                  <a:pt x="2672" y="2396"/>
                </a:lnTo>
                <a:lnTo>
                  <a:pt x="2887" y="2150"/>
                </a:lnTo>
                <a:lnTo>
                  <a:pt x="3009" y="2181"/>
                </a:lnTo>
                <a:lnTo>
                  <a:pt x="3255" y="2027"/>
                </a:lnTo>
                <a:lnTo>
                  <a:pt x="3286" y="1905"/>
                </a:lnTo>
                <a:lnTo>
                  <a:pt x="3409" y="1813"/>
                </a:lnTo>
                <a:lnTo>
                  <a:pt x="3439" y="1751"/>
                </a:lnTo>
                <a:lnTo>
                  <a:pt x="3378" y="1690"/>
                </a:lnTo>
                <a:lnTo>
                  <a:pt x="3224" y="1659"/>
                </a:lnTo>
                <a:lnTo>
                  <a:pt x="3163" y="1782"/>
                </a:lnTo>
                <a:lnTo>
                  <a:pt x="3040" y="1690"/>
                </a:lnTo>
                <a:lnTo>
                  <a:pt x="2917" y="1690"/>
                </a:lnTo>
                <a:lnTo>
                  <a:pt x="2887" y="1598"/>
                </a:lnTo>
                <a:lnTo>
                  <a:pt x="2794" y="1598"/>
                </a:lnTo>
                <a:lnTo>
                  <a:pt x="2733" y="1567"/>
                </a:lnTo>
                <a:lnTo>
                  <a:pt x="2610" y="1567"/>
                </a:lnTo>
                <a:lnTo>
                  <a:pt x="2641" y="32"/>
                </a:lnTo>
                <a:lnTo>
                  <a:pt x="2641" y="32"/>
                </a:lnTo>
                <a:lnTo>
                  <a:pt x="1198" y="1"/>
                </a:lnTo>
                <a:lnTo>
                  <a:pt x="1167" y="431"/>
                </a:lnTo>
                <a:lnTo>
                  <a:pt x="829" y="461"/>
                </a:lnTo>
                <a:lnTo>
                  <a:pt x="952" y="554"/>
                </a:lnTo>
                <a:lnTo>
                  <a:pt x="983" y="646"/>
                </a:lnTo>
                <a:lnTo>
                  <a:pt x="1136" y="830"/>
                </a:lnTo>
                <a:lnTo>
                  <a:pt x="1259" y="891"/>
                </a:lnTo>
                <a:lnTo>
                  <a:pt x="1351" y="891"/>
                </a:lnTo>
                <a:lnTo>
                  <a:pt x="1413" y="1014"/>
                </a:lnTo>
                <a:lnTo>
                  <a:pt x="1413" y="1137"/>
                </a:lnTo>
                <a:lnTo>
                  <a:pt x="1474" y="1198"/>
                </a:lnTo>
                <a:lnTo>
                  <a:pt x="1628" y="1198"/>
                </a:lnTo>
                <a:lnTo>
                  <a:pt x="1720" y="1260"/>
                </a:lnTo>
                <a:lnTo>
                  <a:pt x="1720" y="1352"/>
                </a:lnTo>
                <a:lnTo>
                  <a:pt x="1628" y="1475"/>
                </a:lnTo>
                <a:lnTo>
                  <a:pt x="584" y="1475"/>
                </a:lnTo>
                <a:lnTo>
                  <a:pt x="92" y="2242"/>
                </a:lnTo>
                <a:lnTo>
                  <a:pt x="92" y="2396"/>
                </a:lnTo>
                <a:lnTo>
                  <a:pt x="123" y="2427"/>
                </a:lnTo>
                <a:lnTo>
                  <a:pt x="92" y="2519"/>
                </a:lnTo>
                <a:lnTo>
                  <a:pt x="123" y="2580"/>
                </a:lnTo>
                <a:lnTo>
                  <a:pt x="154" y="2580"/>
                </a:lnTo>
                <a:lnTo>
                  <a:pt x="154" y="2672"/>
                </a:lnTo>
                <a:lnTo>
                  <a:pt x="62" y="2734"/>
                </a:lnTo>
                <a:lnTo>
                  <a:pt x="31" y="2826"/>
                </a:lnTo>
                <a:lnTo>
                  <a:pt x="0" y="2826"/>
                </a:lnTo>
                <a:lnTo>
                  <a:pt x="154" y="3010"/>
                </a:lnTo>
                <a:lnTo>
                  <a:pt x="246" y="3164"/>
                </a:lnTo>
                <a:lnTo>
                  <a:pt x="369" y="3164"/>
                </a:lnTo>
                <a:lnTo>
                  <a:pt x="491" y="3317"/>
                </a:lnTo>
                <a:lnTo>
                  <a:pt x="921" y="3471"/>
                </a:lnTo>
                <a:lnTo>
                  <a:pt x="1167" y="3501"/>
                </a:lnTo>
                <a:lnTo>
                  <a:pt x="1382" y="347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7"/>
          <p:cNvSpPr/>
          <p:nvPr/>
        </p:nvSpPr>
        <p:spPr>
          <a:xfrm>
            <a:off x="1768348" y="2017732"/>
            <a:ext cx="687285" cy="497746"/>
          </a:xfrm>
          <a:custGeom>
            <a:avLst/>
            <a:gdLst/>
            <a:ahLst/>
            <a:cxnLst/>
            <a:rect l="l" t="t" r="r" b="b"/>
            <a:pathLst>
              <a:path w="23614" h="17534" extrusionOk="0">
                <a:moveTo>
                  <a:pt x="0" y="31"/>
                </a:moveTo>
                <a:lnTo>
                  <a:pt x="1966" y="0"/>
                </a:lnTo>
                <a:lnTo>
                  <a:pt x="1996" y="62"/>
                </a:lnTo>
                <a:lnTo>
                  <a:pt x="1966" y="123"/>
                </a:lnTo>
                <a:lnTo>
                  <a:pt x="4790" y="1413"/>
                </a:lnTo>
                <a:lnTo>
                  <a:pt x="7155" y="1505"/>
                </a:lnTo>
                <a:lnTo>
                  <a:pt x="7155" y="1198"/>
                </a:lnTo>
                <a:lnTo>
                  <a:pt x="8475" y="1229"/>
                </a:lnTo>
                <a:lnTo>
                  <a:pt x="8629" y="1321"/>
                </a:lnTo>
                <a:lnTo>
                  <a:pt x="8782" y="1536"/>
                </a:lnTo>
                <a:lnTo>
                  <a:pt x="8844" y="1597"/>
                </a:lnTo>
                <a:lnTo>
                  <a:pt x="8844" y="1689"/>
                </a:lnTo>
                <a:lnTo>
                  <a:pt x="8936" y="1689"/>
                </a:lnTo>
                <a:lnTo>
                  <a:pt x="8997" y="1781"/>
                </a:lnTo>
                <a:lnTo>
                  <a:pt x="8966" y="1874"/>
                </a:lnTo>
                <a:lnTo>
                  <a:pt x="9120" y="1935"/>
                </a:lnTo>
                <a:lnTo>
                  <a:pt x="9243" y="2027"/>
                </a:lnTo>
                <a:lnTo>
                  <a:pt x="9243" y="2088"/>
                </a:lnTo>
                <a:lnTo>
                  <a:pt x="9181" y="2150"/>
                </a:lnTo>
                <a:lnTo>
                  <a:pt x="9304" y="2211"/>
                </a:lnTo>
                <a:lnTo>
                  <a:pt x="9396" y="2273"/>
                </a:lnTo>
                <a:lnTo>
                  <a:pt x="9488" y="2396"/>
                </a:lnTo>
                <a:lnTo>
                  <a:pt x="9488" y="2580"/>
                </a:lnTo>
                <a:lnTo>
                  <a:pt x="9550" y="2641"/>
                </a:lnTo>
                <a:lnTo>
                  <a:pt x="9581" y="2641"/>
                </a:lnTo>
                <a:lnTo>
                  <a:pt x="9611" y="2703"/>
                </a:lnTo>
                <a:lnTo>
                  <a:pt x="9703" y="2795"/>
                </a:lnTo>
                <a:lnTo>
                  <a:pt x="9703" y="2918"/>
                </a:lnTo>
                <a:lnTo>
                  <a:pt x="9673" y="2948"/>
                </a:lnTo>
                <a:lnTo>
                  <a:pt x="9581" y="2979"/>
                </a:lnTo>
                <a:lnTo>
                  <a:pt x="9581" y="3040"/>
                </a:lnTo>
                <a:lnTo>
                  <a:pt x="9703" y="3225"/>
                </a:lnTo>
                <a:lnTo>
                  <a:pt x="9826" y="3347"/>
                </a:lnTo>
                <a:lnTo>
                  <a:pt x="9857" y="3470"/>
                </a:lnTo>
                <a:lnTo>
                  <a:pt x="9857" y="3501"/>
                </a:lnTo>
                <a:lnTo>
                  <a:pt x="9949" y="3501"/>
                </a:lnTo>
                <a:lnTo>
                  <a:pt x="10010" y="3593"/>
                </a:lnTo>
                <a:lnTo>
                  <a:pt x="10072" y="3593"/>
                </a:lnTo>
                <a:lnTo>
                  <a:pt x="10133" y="3624"/>
                </a:lnTo>
                <a:lnTo>
                  <a:pt x="10164" y="3654"/>
                </a:lnTo>
                <a:lnTo>
                  <a:pt x="10164" y="3716"/>
                </a:lnTo>
                <a:lnTo>
                  <a:pt x="10225" y="3777"/>
                </a:lnTo>
                <a:lnTo>
                  <a:pt x="10318" y="3777"/>
                </a:lnTo>
                <a:lnTo>
                  <a:pt x="10502" y="3869"/>
                </a:lnTo>
                <a:lnTo>
                  <a:pt x="10502" y="3931"/>
                </a:lnTo>
                <a:lnTo>
                  <a:pt x="10655" y="3962"/>
                </a:lnTo>
                <a:lnTo>
                  <a:pt x="10809" y="4054"/>
                </a:lnTo>
                <a:lnTo>
                  <a:pt x="10870" y="4115"/>
                </a:lnTo>
                <a:lnTo>
                  <a:pt x="10932" y="4115"/>
                </a:lnTo>
                <a:lnTo>
                  <a:pt x="11024" y="4084"/>
                </a:lnTo>
                <a:lnTo>
                  <a:pt x="11024" y="4023"/>
                </a:lnTo>
                <a:lnTo>
                  <a:pt x="11147" y="3931"/>
                </a:lnTo>
                <a:lnTo>
                  <a:pt x="11208" y="3900"/>
                </a:lnTo>
                <a:lnTo>
                  <a:pt x="11239" y="3839"/>
                </a:lnTo>
                <a:lnTo>
                  <a:pt x="11239" y="3808"/>
                </a:lnTo>
                <a:lnTo>
                  <a:pt x="11300" y="3716"/>
                </a:lnTo>
                <a:lnTo>
                  <a:pt x="11423" y="3470"/>
                </a:lnTo>
                <a:lnTo>
                  <a:pt x="11515" y="3409"/>
                </a:lnTo>
                <a:lnTo>
                  <a:pt x="11607" y="3347"/>
                </a:lnTo>
                <a:lnTo>
                  <a:pt x="11669" y="3347"/>
                </a:lnTo>
                <a:lnTo>
                  <a:pt x="11669" y="3378"/>
                </a:lnTo>
                <a:lnTo>
                  <a:pt x="11730" y="3378"/>
                </a:lnTo>
                <a:lnTo>
                  <a:pt x="11791" y="3286"/>
                </a:lnTo>
                <a:lnTo>
                  <a:pt x="11914" y="3286"/>
                </a:lnTo>
                <a:lnTo>
                  <a:pt x="12068" y="3286"/>
                </a:lnTo>
                <a:lnTo>
                  <a:pt x="12221" y="3286"/>
                </a:lnTo>
                <a:lnTo>
                  <a:pt x="12283" y="3317"/>
                </a:lnTo>
                <a:lnTo>
                  <a:pt x="12313" y="3378"/>
                </a:lnTo>
                <a:lnTo>
                  <a:pt x="12436" y="3378"/>
                </a:lnTo>
                <a:lnTo>
                  <a:pt x="12528" y="3409"/>
                </a:lnTo>
                <a:lnTo>
                  <a:pt x="12620" y="3532"/>
                </a:lnTo>
                <a:lnTo>
                  <a:pt x="12774" y="3685"/>
                </a:lnTo>
                <a:lnTo>
                  <a:pt x="12897" y="3869"/>
                </a:lnTo>
                <a:lnTo>
                  <a:pt x="12958" y="4054"/>
                </a:lnTo>
                <a:lnTo>
                  <a:pt x="13020" y="4115"/>
                </a:lnTo>
                <a:lnTo>
                  <a:pt x="13020" y="4238"/>
                </a:lnTo>
                <a:lnTo>
                  <a:pt x="13020" y="4453"/>
                </a:lnTo>
                <a:lnTo>
                  <a:pt x="13112" y="4484"/>
                </a:lnTo>
                <a:lnTo>
                  <a:pt x="13143" y="4606"/>
                </a:lnTo>
                <a:lnTo>
                  <a:pt x="13235" y="4913"/>
                </a:lnTo>
                <a:lnTo>
                  <a:pt x="13327" y="4944"/>
                </a:lnTo>
                <a:lnTo>
                  <a:pt x="13357" y="5067"/>
                </a:lnTo>
                <a:lnTo>
                  <a:pt x="13480" y="5128"/>
                </a:lnTo>
                <a:lnTo>
                  <a:pt x="13511" y="5282"/>
                </a:lnTo>
                <a:lnTo>
                  <a:pt x="13603" y="5405"/>
                </a:lnTo>
                <a:lnTo>
                  <a:pt x="13726" y="5558"/>
                </a:lnTo>
                <a:lnTo>
                  <a:pt x="13726" y="5712"/>
                </a:lnTo>
                <a:lnTo>
                  <a:pt x="13726" y="5865"/>
                </a:lnTo>
                <a:lnTo>
                  <a:pt x="13726" y="5896"/>
                </a:lnTo>
                <a:lnTo>
                  <a:pt x="13726" y="5957"/>
                </a:lnTo>
                <a:lnTo>
                  <a:pt x="13910" y="6449"/>
                </a:lnTo>
                <a:lnTo>
                  <a:pt x="13910" y="6664"/>
                </a:lnTo>
                <a:lnTo>
                  <a:pt x="13972" y="6725"/>
                </a:lnTo>
                <a:lnTo>
                  <a:pt x="13972" y="6756"/>
                </a:lnTo>
                <a:lnTo>
                  <a:pt x="14064" y="6786"/>
                </a:lnTo>
                <a:lnTo>
                  <a:pt x="14187" y="6786"/>
                </a:lnTo>
                <a:lnTo>
                  <a:pt x="14279" y="6848"/>
                </a:lnTo>
                <a:lnTo>
                  <a:pt x="14432" y="7001"/>
                </a:lnTo>
                <a:lnTo>
                  <a:pt x="14678" y="7094"/>
                </a:lnTo>
                <a:lnTo>
                  <a:pt x="14831" y="7155"/>
                </a:lnTo>
                <a:lnTo>
                  <a:pt x="14985" y="7186"/>
                </a:lnTo>
                <a:lnTo>
                  <a:pt x="15046" y="7308"/>
                </a:lnTo>
                <a:lnTo>
                  <a:pt x="15108" y="7339"/>
                </a:lnTo>
                <a:lnTo>
                  <a:pt x="15077" y="7431"/>
                </a:lnTo>
                <a:lnTo>
                  <a:pt x="15231" y="7339"/>
                </a:lnTo>
                <a:lnTo>
                  <a:pt x="15261" y="7124"/>
                </a:lnTo>
                <a:lnTo>
                  <a:pt x="15384" y="7001"/>
                </a:lnTo>
                <a:lnTo>
                  <a:pt x="15353" y="7094"/>
                </a:lnTo>
                <a:lnTo>
                  <a:pt x="15323" y="7308"/>
                </a:lnTo>
                <a:lnTo>
                  <a:pt x="15261" y="7401"/>
                </a:lnTo>
                <a:lnTo>
                  <a:pt x="15231" y="7585"/>
                </a:lnTo>
                <a:lnTo>
                  <a:pt x="15077" y="7738"/>
                </a:lnTo>
                <a:lnTo>
                  <a:pt x="15077" y="7892"/>
                </a:lnTo>
                <a:lnTo>
                  <a:pt x="14985" y="7892"/>
                </a:lnTo>
                <a:lnTo>
                  <a:pt x="15016" y="7800"/>
                </a:lnTo>
                <a:lnTo>
                  <a:pt x="15016" y="7677"/>
                </a:lnTo>
                <a:lnTo>
                  <a:pt x="14893" y="7677"/>
                </a:lnTo>
                <a:lnTo>
                  <a:pt x="14893" y="7892"/>
                </a:lnTo>
                <a:lnTo>
                  <a:pt x="14770" y="8015"/>
                </a:lnTo>
                <a:lnTo>
                  <a:pt x="14893" y="8107"/>
                </a:lnTo>
                <a:lnTo>
                  <a:pt x="14862" y="8168"/>
                </a:lnTo>
                <a:lnTo>
                  <a:pt x="14801" y="8414"/>
                </a:lnTo>
                <a:lnTo>
                  <a:pt x="14709" y="8506"/>
                </a:lnTo>
                <a:lnTo>
                  <a:pt x="14709" y="8690"/>
                </a:lnTo>
                <a:lnTo>
                  <a:pt x="14770" y="8752"/>
                </a:lnTo>
                <a:lnTo>
                  <a:pt x="14709" y="8874"/>
                </a:lnTo>
                <a:lnTo>
                  <a:pt x="14709" y="8997"/>
                </a:lnTo>
                <a:lnTo>
                  <a:pt x="14616" y="9396"/>
                </a:lnTo>
                <a:lnTo>
                  <a:pt x="14647" y="9673"/>
                </a:lnTo>
                <a:lnTo>
                  <a:pt x="14616" y="10041"/>
                </a:lnTo>
                <a:lnTo>
                  <a:pt x="14494" y="10226"/>
                </a:lnTo>
                <a:lnTo>
                  <a:pt x="14524" y="10348"/>
                </a:lnTo>
                <a:lnTo>
                  <a:pt x="14586" y="10655"/>
                </a:lnTo>
                <a:lnTo>
                  <a:pt x="14555" y="10840"/>
                </a:lnTo>
                <a:lnTo>
                  <a:pt x="14770" y="11177"/>
                </a:lnTo>
                <a:lnTo>
                  <a:pt x="14770" y="11423"/>
                </a:lnTo>
                <a:lnTo>
                  <a:pt x="14709" y="11484"/>
                </a:lnTo>
                <a:lnTo>
                  <a:pt x="14709" y="11177"/>
                </a:lnTo>
                <a:lnTo>
                  <a:pt x="14524" y="10962"/>
                </a:lnTo>
                <a:lnTo>
                  <a:pt x="14494" y="11116"/>
                </a:lnTo>
                <a:lnTo>
                  <a:pt x="14616" y="11239"/>
                </a:lnTo>
                <a:lnTo>
                  <a:pt x="14709" y="11577"/>
                </a:lnTo>
                <a:lnTo>
                  <a:pt x="14770" y="11699"/>
                </a:lnTo>
                <a:lnTo>
                  <a:pt x="14709" y="11792"/>
                </a:lnTo>
                <a:lnTo>
                  <a:pt x="14801" y="11945"/>
                </a:lnTo>
                <a:lnTo>
                  <a:pt x="14831" y="12099"/>
                </a:lnTo>
                <a:lnTo>
                  <a:pt x="15292" y="12590"/>
                </a:lnTo>
                <a:lnTo>
                  <a:pt x="15353" y="12774"/>
                </a:lnTo>
                <a:lnTo>
                  <a:pt x="15507" y="13020"/>
                </a:lnTo>
                <a:lnTo>
                  <a:pt x="15507" y="13143"/>
                </a:lnTo>
                <a:lnTo>
                  <a:pt x="15568" y="13265"/>
                </a:lnTo>
                <a:lnTo>
                  <a:pt x="15906" y="13665"/>
                </a:lnTo>
                <a:lnTo>
                  <a:pt x="15998" y="13787"/>
                </a:lnTo>
                <a:lnTo>
                  <a:pt x="16090" y="13757"/>
                </a:lnTo>
                <a:lnTo>
                  <a:pt x="16305" y="13757"/>
                </a:lnTo>
                <a:lnTo>
                  <a:pt x="16367" y="13849"/>
                </a:lnTo>
                <a:lnTo>
                  <a:pt x="16612" y="13941"/>
                </a:lnTo>
                <a:lnTo>
                  <a:pt x="16797" y="14187"/>
                </a:lnTo>
                <a:lnTo>
                  <a:pt x="16858" y="14402"/>
                </a:lnTo>
                <a:lnTo>
                  <a:pt x="17042" y="14309"/>
                </a:lnTo>
                <a:lnTo>
                  <a:pt x="17319" y="14248"/>
                </a:lnTo>
                <a:lnTo>
                  <a:pt x="17411" y="14340"/>
                </a:lnTo>
                <a:lnTo>
                  <a:pt x="17503" y="14340"/>
                </a:lnTo>
                <a:lnTo>
                  <a:pt x="17841" y="14156"/>
                </a:lnTo>
                <a:lnTo>
                  <a:pt x="17902" y="14064"/>
                </a:lnTo>
                <a:lnTo>
                  <a:pt x="18178" y="14033"/>
                </a:lnTo>
                <a:lnTo>
                  <a:pt x="18363" y="14033"/>
                </a:lnTo>
                <a:lnTo>
                  <a:pt x="18516" y="13910"/>
                </a:lnTo>
                <a:lnTo>
                  <a:pt x="18731" y="13910"/>
                </a:lnTo>
                <a:lnTo>
                  <a:pt x="18915" y="13972"/>
                </a:lnTo>
                <a:lnTo>
                  <a:pt x="19007" y="13880"/>
                </a:lnTo>
                <a:lnTo>
                  <a:pt x="19222" y="13941"/>
                </a:lnTo>
                <a:lnTo>
                  <a:pt x="19069" y="14033"/>
                </a:lnTo>
                <a:lnTo>
                  <a:pt x="19007" y="14125"/>
                </a:lnTo>
                <a:lnTo>
                  <a:pt x="19222" y="14217"/>
                </a:lnTo>
                <a:lnTo>
                  <a:pt x="19314" y="14309"/>
                </a:lnTo>
                <a:lnTo>
                  <a:pt x="19345" y="14217"/>
                </a:lnTo>
                <a:lnTo>
                  <a:pt x="19437" y="14217"/>
                </a:lnTo>
                <a:lnTo>
                  <a:pt x="19591" y="14033"/>
                </a:lnTo>
                <a:lnTo>
                  <a:pt x="19591" y="13787"/>
                </a:lnTo>
                <a:lnTo>
                  <a:pt x="19652" y="13634"/>
                </a:lnTo>
                <a:lnTo>
                  <a:pt x="19499" y="13757"/>
                </a:lnTo>
                <a:lnTo>
                  <a:pt x="19468" y="13726"/>
                </a:lnTo>
                <a:lnTo>
                  <a:pt x="19836" y="13542"/>
                </a:lnTo>
                <a:lnTo>
                  <a:pt x="19959" y="13511"/>
                </a:lnTo>
                <a:lnTo>
                  <a:pt x="20113" y="13296"/>
                </a:lnTo>
                <a:lnTo>
                  <a:pt x="20113" y="13020"/>
                </a:lnTo>
                <a:lnTo>
                  <a:pt x="20420" y="12713"/>
                </a:lnTo>
                <a:lnTo>
                  <a:pt x="20389" y="12651"/>
                </a:lnTo>
                <a:lnTo>
                  <a:pt x="20420" y="12129"/>
                </a:lnTo>
                <a:lnTo>
                  <a:pt x="20727" y="11792"/>
                </a:lnTo>
                <a:lnTo>
                  <a:pt x="20604" y="11792"/>
                </a:lnTo>
                <a:lnTo>
                  <a:pt x="20604" y="11669"/>
                </a:lnTo>
                <a:lnTo>
                  <a:pt x="21126" y="11546"/>
                </a:lnTo>
                <a:lnTo>
                  <a:pt x="21832" y="11546"/>
                </a:lnTo>
                <a:lnTo>
                  <a:pt x="21955" y="11362"/>
                </a:lnTo>
                <a:lnTo>
                  <a:pt x="22170" y="11331"/>
                </a:lnTo>
                <a:lnTo>
                  <a:pt x="22231" y="11423"/>
                </a:lnTo>
                <a:lnTo>
                  <a:pt x="22446" y="11331"/>
                </a:lnTo>
                <a:lnTo>
                  <a:pt x="22446" y="11239"/>
                </a:lnTo>
                <a:lnTo>
                  <a:pt x="22753" y="11239"/>
                </a:lnTo>
                <a:lnTo>
                  <a:pt x="23153" y="11331"/>
                </a:lnTo>
                <a:lnTo>
                  <a:pt x="23245" y="11300"/>
                </a:lnTo>
                <a:lnTo>
                  <a:pt x="23214" y="11208"/>
                </a:lnTo>
                <a:lnTo>
                  <a:pt x="23368" y="11208"/>
                </a:lnTo>
                <a:lnTo>
                  <a:pt x="23613" y="11515"/>
                </a:lnTo>
                <a:lnTo>
                  <a:pt x="23613" y="11669"/>
                </a:lnTo>
                <a:lnTo>
                  <a:pt x="23460" y="11884"/>
                </a:lnTo>
                <a:lnTo>
                  <a:pt x="23275" y="12191"/>
                </a:lnTo>
                <a:lnTo>
                  <a:pt x="22938" y="12528"/>
                </a:lnTo>
                <a:lnTo>
                  <a:pt x="22846" y="12651"/>
                </a:lnTo>
                <a:lnTo>
                  <a:pt x="22846" y="12866"/>
                </a:lnTo>
                <a:lnTo>
                  <a:pt x="22692" y="12958"/>
                </a:lnTo>
                <a:lnTo>
                  <a:pt x="22631" y="13020"/>
                </a:lnTo>
                <a:lnTo>
                  <a:pt x="22753" y="13112"/>
                </a:lnTo>
                <a:lnTo>
                  <a:pt x="22876" y="13112"/>
                </a:lnTo>
                <a:lnTo>
                  <a:pt x="22846" y="13235"/>
                </a:lnTo>
                <a:lnTo>
                  <a:pt x="22661" y="13419"/>
                </a:lnTo>
                <a:lnTo>
                  <a:pt x="22661" y="13511"/>
                </a:lnTo>
                <a:lnTo>
                  <a:pt x="22723" y="13542"/>
                </a:lnTo>
                <a:lnTo>
                  <a:pt x="22815" y="13450"/>
                </a:lnTo>
                <a:lnTo>
                  <a:pt x="22907" y="13450"/>
                </a:lnTo>
                <a:lnTo>
                  <a:pt x="22815" y="13572"/>
                </a:lnTo>
                <a:lnTo>
                  <a:pt x="22692" y="14094"/>
                </a:lnTo>
                <a:lnTo>
                  <a:pt x="22539" y="14371"/>
                </a:lnTo>
                <a:lnTo>
                  <a:pt x="22508" y="14402"/>
                </a:lnTo>
                <a:lnTo>
                  <a:pt x="22416" y="14248"/>
                </a:lnTo>
                <a:lnTo>
                  <a:pt x="22231" y="14156"/>
                </a:lnTo>
                <a:lnTo>
                  <a:pt x="22231" y="14094"/>
                </a:lnTo>
                <a:lnTo>
                  <a:pt x="22324" y="14002"/>
                </a:lnTo>
                <a:lnTo>
                  <a:pt x="22324" y="13849"/>
                </a:lnTo>
                <a:lnTo>
                  <a:pt x="22231" y="13880"/>
                </a:lnTo>
                <a:lnTo>
                  <a:pt x="22047" y="14094"/>
                </a:lnTo>
                <a:lnTo>
                  <a:pt x="21924" y="14217"/>
                </a:lnTo>
                <a:lnTo>
                  <a:pt x="21863" y="14217"/>
                </a:lnTo>
                <a:lnTo>
                  <a:pt x="21771" y="14248"/>
                </a:lnTo>
                <a:lnTo>
                  <a:pt x="21740" y="14309"/>
                </a:lnTo>
                <a:lnTo>
                  <a:pt x="21679" y="14432"/>
                </a:lnTo>
                <a:lnTo>
                  <a:pt x="21587" y="14586"/>
                </a:lnTo>
                <a:lnTo>
                  <a:pt x="21587" y="14616"/>
                </a:lnTo>
                <a:lnTo>
                  <a:pt x="21525" y="14616"/>
                </a:lnTo>
                <a:lnTo>
                  <a:pt x="21495" y="14647"/>
                </a:lnTo>
                <a:lnTo>
                  <a:pt x="21464" y="14647"/>
                </a:lnTo>
                <a:lnTo>
                  <a:pt x="21464" y="14555"/>
                </a:lnTo>
                <a:lnTo>
                  <a:pt x="21341" y="14555"/>
                </a:lnTo>
                <a:lnTo>
                  <a:pt x="21249" y="14616"/>
                </a:lnTo>
                <a:lnTo>
                  <a:pt x="21249" y="14739"/>
                </a:lnTo>
                <a:lnTo>
                  <a:pt x="19806" y="14739"/>
                </a:lnTo>
                <a:lnTo>
                  <a:pt x="19775" y="15169"/>
                </a:lnTo>
                <a:lnTo>
                  <a:pt x="19437" y="15200"/>
                </a:lnTo>
                <a:lnTo>
                  <a:pt x="19560" y="15292"/>
                </a:lnTo>
                <a:lnTo>
                  <a:pt x="19591" y="15384"/>
                </a:lnTo>
                <a:lnTo>
                  <a:pt x="19744" y="15538"/>
                </a:lnTo>
                <a:lnTo>
                  <a:pt x="19867" y="15630"/>
                </a:lnTo>
                <a:lnTo>
                  <a:pt x="19959" y="15630"/>
                </a:lnTo>
                <a:lnTo>
                  <a:pt x="20021" y="15753"/>
                </a:lnTo>
                <a:lnTo>
                  <a:pt x="20051" y="15845"/>
                </a:lnTo>
                <a:lnTo>
                  <a:pt x="20082" y="15906"/>
                </a:lnTo>
                <a:lnTo>
                  <a:pt x="20236" y="15906"/>
                </a:lnTo>
                <a:lnTo>
                  <a:pt x="20328" y="15968"/>
                </a:lnTo>
                <a:lnTo>
                  <a:pt x="20328" y="16090"/>
                </a:lnTo>
                <a:lnTo>
                  <a:pt x="20236" y="16182"/>
                </a:lnTo>
                <a:lnTo>
                  <a:pt x="19192" y="16182"/>
                </a:lnTo>
                <a:lnTo>
                  <a:pt x="18700" y="16950"/>
                </a:lnTo>
                <a:lnTo>
                  <a:pt x="18700" y="17073"/>
                </a:lnTo>
                <a:lnTo>
                  <a:pt x="18700" y="17104"/>
                </a:lnTo>
                <a:lnTo>
                  <a:pt x="18700" y="17196"/>
                </a:lnTo>
                <a:lnTo>
                  <a:pt x="18731" y="17257"/>
                </a:lnTo>
                <a:lnTo>
                  <a:pt x="18731" y="17288"/>
                </a:lnTo>
                <a:lnTo>
                  <a:pt x="18731" y="17349"/>
                </a:lnTo>
                <a:lnTo>
                  <a:pt x="18670" y="17411"/>
                </a:lnTo>
                <a:lnTo>
                  <a:pt x="18639" y="17503"/>
                </a:lnTo>
                <a:lnTo>
                  <a:pt x="18608" y="17534"/>
                </a:lnTo>
                <a:lnTo>
                  <a:pt x="18485" y="17380"/>
                </a:lnTo>
                <a:lnTo>
                  <a:pt x="18240" y="17196"/>
                </a:lnTo>
                <a:lnTo>
                  <a:pt x="18240" y="17104"/>
                </a:lnTo>
                <a:lnTo>
                  <a:pt x="18055" y="17042"/>
                </a:lnTo>
                <a:lnTo>
                  <a:pt x="17472" y="16582"/>
                </a:lnTo>
                <a:lnTo>
                  <a:pt x="17411" y="16459"/>
                </a:lnTo>
                <a:lnTo>
                  <a:pt x="17411" y="16397"/>
                </a:lnTo>
                <a:lnTo>
                  <a:pt x="17257" y="16213"/>
                </a:lnTo>
                <a:lnTo>
                  <a:pt x="17104" y="16090"/>
                </a:lnTo>
                <a:lnTo>
                  <a:pt x="16950" y="16060"/>
                </a:lnTo>
                <a:lnTo>
                  <a:pt x="16919" y="16029"/>
                </a:lnTo>
                <a:lnTo>
                  <a:pt x="16858" y="16029"/>
                </a:lnTo>
                <a:lnTo>
                  <a:pt x="16858" y="16090"/>
                </a:lnTo>
                <a:lnTo>
                  <a:pt x="17134" y="16213"/>
                </a:lnTo>
                <a:lnTo>
                  <a:pt x="17319" y="16397"/>
                </a:lnTo>
                <a:lnTo>
                  <a:pt x="17319" y="16459"/>
                </a:lnTo>
                <a:lnTo>
                  <a:pt x="17226" y="16336"/>
                </a:lnTo>
                <a:lnTo>
                  <a:pt x="16950" y="16182"/>
                </a:lnTo>
                <a:lnTo>
                  <a:pt x="16827" y="16121"/>
                </a:lnTo>
                <a:lnTo>
                  <a:pt x="16704" y="16121"/>
                </a:lnTo>
                <a:lnTo>
                  <a:pt x="16643" y="16090"/>
                </a:lnTo>
                <a:lnTo>
                  <a:pt x="16674" y="16060"/>
                </a:lnTo>
                <a:lnTo>
                  <a:pt x="16766" y="16060"/>
                </a:lnTo>
                <a:lnTo>
                  <a:pt x="16766" y="15998"/>
                </a:lnTo>
                <a:lnTo>
                  <a:pt x="16643" y="15998"/>
                </a:lnTo>
                <a:lnTo>
                  <a:pt x="16551" y="16060"/>
                </a:lnTo>
                <a:lnTo>
                  <a:pt x="16551" y="15968"/>
                </a:lnTo>
                <a:lnTo>
                  <a:pt x="16489" y="15937"/>
                </a:lnTo>
                <a:lnTo>
                  <a:pt x="16305" y="16029"/>
                </a:lnTo>
                <a:lnTo>
                  <a:pt x="16305" y="16121"/>
                </a:lnTo>
                <a:lnTo>
                  <a:pt x="16459" y="16121"/>
                </a:lnTo>
                <a:lnTo>
                  <a:pt x="16612" y="16121"/>
                </a:lnTo>
                <a:lnTo>
                  <a:pt x="16612" y="16182"/>
                </a:lnTo>
                <a:lnTo>
                  <a:pt x="16551" y="16182"/>
                </a:lnTo>
                <a:lnTo>
                  <a:pt x="16336" y="16182"/>
                </a:lnTo>
                <a:lnTo>
                  <a:pt x="16152" y="16213"/>
                </a:lnTo>
                <a:lnTo>
                  <a:pt x="15937" y="16367"/>
                </a:lnTo>
                <a:lnTo>
                  <a:pt x="15753" y="16367"/>
                </a:lnTo>
                <a:lnTo>
                  <a:pt x="15323" y="16551"/>
                </a:lnTo>
                <a:lnTo>
                  <a:pt x="15169" y="16551"/>
                </a:lnTo>
                <a:lnTo>
                  <a:pt x="14770" y="16397"/>
                </a:lnTo>
                <a:lnTo>
                  <a:pt x="14555" y="16275"/>
                </a:lnTo>
                <a:lnTo>
                  <a:pt x="14248" y="16275"/>
                </a:lnTo>
                <a:lnTo>
                  <a:pt x="13941" y="16152"/>
                </a:lnTo>
                <a:lnTo>
                  <a:pt x="13787" y="16090"/>
                </a:lnTo>
                <a:lnTo>
                  <a:pt x="13726" y="16090"/>
                </a:lnTo>
                <a:lnTo>
                  <a:pt x="13572" y="16090"/>
                </a:lnTo>
                <a:lnTo>
                  <a:pt x="13357" y="15998"/>
                </a:lnTo>
                <a:lnTo>
                  <a:pt x="13235" y="15814"/>
                </a:lnTo>
                <a:lnTo>
                  <a:pt x="13204" y="15783"/>
                </a:lnTo>
                <a:lnTo>
                  <a:pt x="13081" y="15814"/>
                </a:lnTo>
                <a:lnTo>
                  <a:pt x="12866" y="15722"/>
                </a:lnTo>
                <a:lnTo>
                  <a:pt x="12620" y="15722"/>
                </a:lnTo>
                <a:lnTo>
                  <a:pt x="12528" y="15568"/>
                </a:lnTo>
                <a:lnTo>
                  <a:pt x="12344" y="15446"/>
                </a:lnTo>
                <a:lnTo>
                  <a:pt x="11914" y="15384"/>
                </a:lnTo>
                <a:lnTo>
                  <a:pt x="11576" y="15261"/>
                </a:lnTo>
                <a:lnTo>
                  <a:pt x="11331" y="15016"/>
                </a:lnTo>
                <a:lnTo>
                  <a:pt x="11239" y="15016"/>
                </a:lnTo>
                <a:lnTo>
                  <a:pt x="10840" y="14616"/>
                </a:lnTo>
                <a:lnTo>
                  <a:pt x="10778" y="14524"/>
                </a:lnTo>
                <a:lnTo>
                  <a:pt x="10686" y="14524"/>
                </a:lnTo>
                <a:lnTo>
                  <a:pt x="10625" y="14586"/>
                </a:lnTo>
                <a:lnTo>
                  <a:pt x="10502" y="14586"/>
                </a:lnTo>
                <a:lnTo>
                  <a:pt x="10195" y="14463"/>
                </a:lnTo>
                <a:lnTo>
                  <a:pt x="10072" y="14463"/>
                </a:lnTo>
                <a:lnTo>
                  <a:pt x="9918" y="14402"/>
                </a:lnTo>
                <a:lnTo>
                  <a:pt x="9857" y="14432"/>
                </a:lnTo>
                <a:lnTo>
                  <a:pt x="9673" y="14371"/>
                </a:lnTo>
                <a:lnTo>
                  <a:pt x="9550" y="14187"/>
                </a:lnTo>
                <a:lnTo>
                  <a:pt x="9427" y="13941"/>
                </a:lnTo>
                <a:lnTo>
                  <a:pt x="9212" y="13757"/>
                </a:lnTo>
                <a:lnTo>
                  <a:pt x="8997" y="13665"/>
                </a:lnTo>
                <a:lnTo>
                  <a:pt x="8997" y="13603"/>
                </a:lnTo>
                <a:lnTo>
                  <a:pt x="9089" y="13511"/>
                </a:lnTo>
                <a:lnTo>
                  <a:pt x="8997" y="13480"/>
                </a:lnTo>
                <a:lnTo>
                  <a:pt x="8813" y="13511"/>
                </a:lnTo>
                <a:lnTo>
                  <a:pt x="8537" y="13450"/>
                </a:lnTo>
                <a:lnTo>
                  <a:pt x="8506" y="13358"/>
                </a:lnTo>
                <a:lnTo>
                  <a:pt x="8383" y="13358"/>
                </a:lnTo>
                <a:lnTo>
                  <a:pt x="8291" y="13296"/>
                </a:lnTo>
                <a:lnTo>
                  <a:pt x="8230" y="13081"/>
                </a:lnTo>
                <a:lnTo>
                  <a:pt x="8076" y="12897"/>
                </a:lnTo>
                <a:lnTo>
                  <a:pt x="8076" y="12774"/>
                </a:lnTo>
                <a:lnTo>
                  <a:pt x="7984" y="12651"/>
                </a:lnTo>
                <a:lnTo>
                  <a:pt x="7861" y="12375"/>
                </a:lnTo>
                <a:lnTo>
                  <a:pt x="7861" y="12252"/>
                </a:lnTo>
                <a:lnTo>
                  <a:pt x="7953" y="12191"/>
                </a:lnTo>
                <a:lnTo>
                  <a:pt x="8168" y="12191"/>
                </a:lnTo>
                <a:lnTo>
                  <a:pt x="8230" y="12129"/>
                </a:lnTo>
                <a:lnTo>
                  <a:pt x="8137" y="12037"/>
                </a:lnTo>
                <a:lnTo>
                  <a:pt x="8045" y="12037"/>
                </a:lnTo>
                <a:lnTo>
                  <a:pt x="8076" y="11914"/>
                </a:lnTo>
                <a:lnTo>
                  <a:pt x="8260" y="11761"/>
                </a:lnTo>
                <a:lnTo>
                  <a:pt x="8352" y="11607"/>
                </a:lnTo>
                <a:lnTo>
                  <a:pt x="8352" y="11423"/>
                </a:lnTo>
                <a:lnTo>
                  <a:pt x="8168" y="10962"/>
                </a:lnTo>
                <a:lnTo>
                  <a:pt x="8076" y="10748"/>
                </a:lnTo>
                <a:lnTo>
                  <a:pt x="8015" y="10625"/>
                </a:lnTo>
                <a:lnTo>
                  <a:pt x="8076" y="10471"/>
                </a:lnTo>
                <a:lnTo>
                  <a:pt x="8045" y="10318"/>
                </a:lnTo>
                <a:lnTo>
                  <a:pt x="7738" y="9918"/>
                </a:lnTo>
                <a:lnTo>
                  <a:pt x="7738" y="9765"/>
                </a:lnTo>
                <a:lnTo>
                  <a:pt x="7493" y="9489"/>
                </a:lnTo>
                <a:lnTo>
                  <a:pt x="7308" y="9151"/>
                </a:lnTo>
                <a:lnTo>
                  <a:pt x="7032" y="8813"/>
                </a:lnTo>
                <a:lnTo>
                  <a:pt x="6817" y="8629"/>
                </a:lnTo>
                <a:lnTo>
                  <a:pt x="6756" y="8567"/>
                </a:lnTo>
                <a:lnTo>
                  <a:pt x="6756" y="8475"/>
                </a:lnTo>
                <a:lnTo>
                  <a:pt x="6510" y="8352"/>
                </a:lnTo>
                <a:lnTo>
                  <a:pt x="6356" y="8291"/>
                </a:lnTo>
                <a:lnTo>
                  <a:pt x="6356" y="8230"/>
                </a:lnTo>
                <a:lnTo>
                  <a:pt x="6479" y="8199"/>
                </a:lnTo>
                <a:lnTo>
                  <a:pt x="6479" y="8045"/>
                </a:lnTo>
                <a:lnTo>
                  <a:pt x="6418" y="7923"/>
                </a:lnTo>
                <a:lnTo>
                  <a:pt x="6356" y="7769"/>
                </a:lnTo>
                <a:lnTo>
                  <a:pt x="6326" y="7677"/>
                </a:lnTo>
                <a:lnTo>
                  <a:pt x="6203" y="7677"/>
                </a:lnTo>
                <a:lnTo>
                  <a:pt x="6019" y="7646"/>
                </a:lnTo>
                <a:lnTo>
                  <a:pt x="5712" y="7370"/>
                </a:lnTo>
                <a:lnTo>
                  <a:pt x="5589" y="7308"/>
                </a:lnTo>
                <a:lnTo>
                  <a:pt x="5466" y="7308"/>
                </a:lnTo>
                <a:lnTo>
                  <a:pt x="5312" y="7186"/>
                </a:lnTo>
                <a:lnTo>
                  <a:pt x="5282" y="7032"/>
                </a:lnTo>
                <a:lnTo>
                  <a:pt x="5374" y="6786"/>
                </a:lnTo>
                <a:lnTo>
                  <a:pt x="5527" y="6633"/>
                </a:lnTo>
                <a:lnTo>
                  <a:pt x="5620" y="6602"/>
                </a:lnTo>
                <a:lnTo>
                  <a:pt x="5712" y="6694"/>
                </a:lnTo>
                <a:lnTo>
                  <a:pt x="5773" y="6633"/>
                </a:lnTo>
                <a:lnTo>
                  <a:pt x="5742" y="6510"/>
                </a:lnTo>
                <a:lnTo>
                  <a:pt x="5712" y="6449"/>
                </a:lnTo>
                <a:lnTo>
                  <a:pt x="5650" y="6510"/>
                </a:lnTo>
                <a:lnTo>
                  <a:pt x="5558" y="6449"/>
                </a:lnTo>
                <a:lnTo>
                  <a:pt x="5527" y="6326"/>
                </a:lnTo>
                <a:lnTo>
                  <a:pt x="5374" y="6142"/>
                </a:lnTo>
                <a:lnTo>
                  <a:pt x="5251" y="6142"/>
                </a:lnTo>
                <a:lnTo>
                  <a:pt x="5098" y="6111"/>
                </a:lnTo>
                <a:lnTo>
                  <a:pt x="5036" y="5988"/>
                </a:lnTo>
                <a:lnTo>
                  <a:pt x="5067" y="5835"/>
                </a:lnTo>
                <a:lnTo>
                  <a:pt x="4975" y="5804"/>
                </a:lnTo>
                <a:lnTo>
                  <a:pt x="4852" y="5804"/>
                </a:lnTo>
                <a:lnTo>
                  <a:pt x="4576" y="5528"/>
                </a:lnTo>
                <a:lnTo>
                  <a:pt x="4545" y="5313"/>
                </a:lnTo>
                <a:lnTo>
                  <a:pt x="4606" y="5220"/>
                </a:lnTo>
                <a:lnTo>
                  <a:pt x="4606" y="5006"/>
                </a:lnTo>
                <a:lnTo>
                  <a:pt x="4514" y="4944"/>
                </a:lnTo>
                <a:lnTo>
                  <a:pt x="4422" y="5006"/>
                </a:lnTo>
                <a:lnTo>
                  <a:pt x="4361" y="4944"/>
                </a:lnTo>
                <a:lnTo>
                  <a:pt x="4238" y="4944"/>
                </a:lnTo>
                <a:lnTo>
                  <a:pt x="4207" y="4883"/>
                </a:lnTo>
                <a:lnTo>
                  <a:pt x="4115" y="4791"/>
                </a:lnTo>
                <a:lnTo>
                  <a:pt x="4054" y="4637"/>
                </a:lnTo>
                <a:lnTo>
                  <a:pt x="3961" y="4453"/>
                </a:lnTo>
                <a:lnTo>
                  <a:pt x="3869" y="4422"/>
                </a:lnTo>
                <a:lnTo>
                  <a:pt x="3808" y="4330"/>
                </a:lnTo>
                <a:lnTo>
                  <a:pt x="3777" y="4146"/>
                </a:lnTo>
                <a:lnTo>
                  <a:pt x="3716" y="4023"/>
                </a:lnTo>
                <a:lnTo>
                  <a:pt x="3624" y="3962"/>
                </a:lnTo>
                <a:lnTo>
                  <a:pt x="3532" y="3716"/>
                </a:lnTo>
                <a:lnTo>
                  <a:pt x="3470" y="3624"/>
                </a:lnTo>
                <a:lnTo>
                  <a:pt x="3409" y="3624"/>
                </a:lnTo>
                <a:lnTo>
                  <a:pt x="3347" y="3501"/>
                </a:lnTo>
                <a:lnTo>
                  <a:pt x="3409" y="3409"/>
                </a:lnTo>
                <a:lnTo>
                  <a:pt x="3409" y="3347"/>
                </a:lnTo>
                <a:lnTo>
                  <a:pt x="3194" y="3040"/>
                </a:lnTo>
                <a:lnTo>
                  <a:pt x="3132" y="2918"/>
                </a:lnTo>
                <a:lnTo>
                  <a:pt x="3194" y="2795"/>
                </a:lnTo>
                <a:lnTo>
                  <a:pt x="3163" y="2610"/>
                </a:lnTo>
                <a:lnTo>
                  <a:pt x="3102" y="2488"/>
                </a:lnTo>
                <a:lnTo>
                  <a:pt x="3040" y="2181"/>
                </a:lnTo>
                <a:lnTo>
                  <a:pt x="2948" y="1996"/>
                </a:lnTo>
                <a:lnTo>
                  <a:pt x="2948" y="1843"/>
                </a:lnTo>
                <a:lnTo>
                  <a:pt x="3071" y="1720"/>
                </a:lnTo>
                <a:lnTo>
                  <a:pt x="3071" y="1628"/>
                </a:lnTo>
                <a:lnTo>
                  <a:pt x="2887" y="1536"/>
                </a:lnTo>
                <a:lnTo>
                  <a:pt x="2733" y="1536"/>
                </a:lnTo>
                <a:lnTo>
                  <a:pt x="2702" y="1444"/>
                </a:lnTo>
                <a:lnTo>
                  <a:pt x="2549" y="1321"/>
                </a:lnTo>
                <a:lnTo>
                  <a:pt x="2488" y="1382"/>
                </a:lnTo>
                <a:lnTo>
                  <a:pt x="2334" y="1413"/>
                </a:lnTo>
                <a:lnTo>
                  <a:pt x="2242" y="1321"/>
                </a:lnTo>
                <a:lnTo>
                  <a:pt x="2088" y="1075"/>
                </a:lnTo>
                <a:lnTo>
                  <a:pt x="1873" y="983"/>
                </a:lnTo>
                <a:lnTo>
                  <a:pt x="1781" y="799"/>
                </a:lnTo>
                <a:lnTo>
                  <a:pt x="1843" y="983"/>
                </a:lnTo>
                <a:lnTo>
                  <a:pt x="1873" y="1137"/>
                </a:lnTo>
                <a:lnTo>
                  <a:pt x="1781" y="1413"/>
                </a:lnTo>
                <a:lnTo>
                  <a:pt x="1720" y="1597"/>
                </a:lnTo>
                <a:lnTo>
                  <a:pt x="1751" y="1966"/>
                </a:lnTo>
                <a:lnTo>
                  <a:pt x="1781" y="2549"/>
                </a:lnTo>
                <a:lnTo>
                  <a:pt x="1720" y="2672"/>
                </a:lnTo>
                <a:lnTo>
                  <a:pt x="1781" y="2764"/>
                </a:lnTo>
                <a:lnTo>
                  <a:pt x="1904" y="3010"/>
                </a:lnTo>
                <a:lnTo>
                  <a:pt x="1904" y="3163"/>
                </a:lnTo>
                <a:lnTo>
                  <a:pt x="1996" y="3163"/>
                </a:lnTo>
                <a:lnTo>
                  <a:pt x="2058" y="3286"/>
                </a:lnTo>
                <a:lnTo>
                  <a:pt x="2303" y="3440"/>
                </a:lnTo>
                <a:lnTo>
                  <a:pt x="2334" y="3654"/>
                </a:lnTo>
                <a:lnTo>
                  <a:pt x="2303" y="3777"/>
                </a:lnTo>
                <a:lnTo>
                  <a:pt x="2365" y="3931"/>
                </a:lnTo>
                <a:lnTo>
                  <a:pt x="2488" y="3992"/>
                </a:lnTo>
                <a:lnTo>
                  <a:pt x="2610" y="4084"/>
                </a:lnTo>
                <a:lnTo>
                  <a:pt x="2610" y="4269"/>
                </a:lnTo>
                <a:lnTo>
                  <a:pt x="2672" y="4361"/>
                </a:lnTo>
                <a:lnTo>
                  <a:pt x="2795" y="4361"/>
                </a:lnTo>
                <a:lnTo>
                  <a:pt x="2917" y="4576"/>
                </a:lnTo>
                <a:lnTo>
                  <a:pt x="2917" y="4760"/>
                </a:lnTo>
                <a:lnTo>
                  <a:pt x="2917" y="4975"/>
                </a:lnTo>
                <a:lnTo>
                  <a:pt x="3071" y="5098"/>
                </a:lnTo>
                <a:lnTo>
                  <a:pt x="3132" y="5128"/>
                </a:lnTo>
                <a:lnTo>
                  <a:pt x="3255" y="5343"/>
                </a:lnTo>
                <a:lnTo>
                  <a:pt x="3317" y="5681"/>
                </a:lnTo>
                <a:lnTo>
                  <a:pt x="3378" y="5681"/>
                </a:lnTo>
                <a:lnTo>
                  <a:pt x="3439" y="5773"/>
                </a:lnTo>
                <a:lnTo>
                  <a:pt x="3378" y="5896"/>
                </a:lnTo>
                <a:lnTo>
                  <a:pt x="3378" y="5988"/>
                </a:lnTo>
                <a:lnTo>
                  <a:pt x="3532" y="6203"/>
                </a:lnTo>
                <a:lnTo>
                  <a:pt x="3593" y="6172"/>
                </a:lnTo>
                <a:lnTo>
                  <a:pt x="3593" y="6019"/>
                </a:lnTo>
                <a:lnTo>
                  <a:pt x="3654" y="6019"/>
                </a:lnTo>
                <a:lnTo>
                  <a:pt x="3685" y="6111"/>
                </a:lnTo>
                <a:lnTo>
                  <a:pt x="3808" y="6295"/>
                </a:lnTo>
                <a:lnTo>
                  <a:pt x="3839" y="6602"/>
                </a:lnTo>
                <a:lnTo>
                  <a:pt x="3808" y="6725"/>
                </a:lnTo>
                <a:lnTo>
                  <a:pt x="3808" y="6909"/>
                </a:lnTo>
                <a:lnTo>
                  <a:pt x="3869" y="7001"/>
                </a:lnTo>
                <a:lnTo>
                  <a:pt x="3869" y="7155"/>
                </a:lnTo>
                <a:lnTo>
                  <a:pt x="3961" y="7278"/>
                </a:lnTo>
                <a:lnTo>
                  <a:pt x="3961" y="7370"/>
                </a:lnTo>
                <a:lnTo>
                  <a:pt x="4054" y="7462"/>
                </a:lnTo>
                <a:lnTo>
                  <a:pt x="4054" y="7585"/>
                </a:lnTo>
                <a:lnTo>
                  <a:pt x="3992" y="7677"/>
                </a:lnTo>
                <a:lnTo>
                  <a:pt x="4115" y="7861"/>
                </a:lnTo>
                <a:lnTo>
                  <a:pt x="4115" y="8045"/>
                </a:lnTo>
                <a:lnTo>
                  <a:pt x="4054" y="8199"/>
                </a:lnTo>
                <a:lnTo>
                  <a:pt x="4054" y="8291"/>
                </a:lnTo>
                <a:lnTo>
                  <a:pt x="4207" y="8475"/>
                </a:lnTo>
                <a:lnTo>
                  <a:pt x="4330" y="8567"/>
                </a:lnTo>
                <a:lnTo>
                  <a:pt x="4361" y="8660"/>
                </a:lnTo>
                <a:lnTo>
                  <a:pt x="4422" y="8629"/>
                </a:lnTo>
                <a:lnTo>
                  <a:pt x="4422" y="8537"/>
                </a:lnTo>
                <a:lnTo>
                  <a:pt x="4483" y="8506"/>
                </a:lnTo>
                <a:lnTo>
                  <a:pt x="4545" y="8537"/>
                </a:lnTo>
                <a:lnTo>
                  <a:pt x="4637" y="8629"/>
                </a:lnTo>
                <a:lnTo>
                  <a:pt x="4698" y="8752"/>
                </a:lnTo>
                <a:lnTo>
                  <a:pt x="4821" y="8813"/>
                </a:lnTo>
                <a:lnTo>
                  <a:pt x="4852" y="8967"/>
                </a:lnTo>
                <a:lnTo>
                  <a:pt x="4944" y="9059"/>
                </a:lnTo>
                <a:lnTo>
                  <a:pt x="4975" y="9212"/>
                </a:lnTo>
                <a:lnTo>
                  <a:pt x="5098" y="9274"/>
                </a:lnTo>
                <a:lnTo>
                  <a:pt x="5098" y="9489"/>
                </a:lnTo>
                <a:lnTo>
                  <a:pt x="4944" y="9704"/>
                </a:lnTo>
                <a:lnTo>
                  <a:pt x="4698" y="9826"/>
                </a:lnTo>
                <a:lnTo>
                  <a:pt x="4576" y="9796"/>
                </a:lnTo>
                <a:lnTo>
                  <a:pt x="4514" y="9611"/>
                </a:lnTo>
                <a:lnTo>
                  <a:pt x="4514" y="9489"/>
                </a:lnTo>
                <a:lnTo>
                  <a:pt x="4422" y="9427"/>
                </a:lnTo>
                <a:lnTo>
                  <a:pt x="4422" y="9182"/>
                </a:lnTo>
                <a:lnTo>
                  <a:pt x="4330" y="9089"/>
                </a:lnTo>
                <a:lnTo>
                  <a:pt x="4176" y="9089"/>
                </a:lnTo>
                <a:lnTo>
                  <a:pt x="4054" y="8936"/>
                </a:lnTo>
                <a:lnTo>
                  <a:pt x="3992" y="8813"/>
                </a:lnTo>
                <a:lnTo>
                  <a:pt x="3869" y="8782"/>
                </a:lnTo>
                <a:lnTo>
                  <a:pt x="3501" y="8383"/>
                </a:lnTo>
                <a:lnTo>
                  <a:pt x="3439" y="8230"/>
                </a:lnTo>
                <a:lnTo>
                  <a:pt x="3255" y="8199"/>
                </a:lnTo>
                <a:lnTo>
                  <a:pt x="3224" y="8076"/>
                </a:lnTo>
                <a:lnTo>
                  <a:pt x="3163" y="8107"/>
                </a:lnTo>
                <a:lnTo>
                  <a:pt x="2979" y="7953"/>
                </a:lnTo>
                <a:lnTo>
                  <a:pt x="2979" y="7830"/>
                </a:lnTo>
                <a:lnTo>
                  <a:pt x="3102" y="7585"/>
                </a:lnTo>
                <a:lnTo>
                  <a:pt x="3163" y="7339"/>
                </a:lnTo>
                <a:lnTo>
                  <a:pt x="3132" y="7001"/>
                </a:lnTo>
                <a:lnTo>
                  <a:pt x="3040" y="6664"/>
                </a:lnTo>
                <a:lnTo>
                  <a:pt x="2948" y="6541"/>
                </a:lnTo>
                <a:lnTo>
                  <a:pt x="2856" y="6572"/>
                </a:lnTo>
                <a:lnTo>
                  <a:pt x="2764" y="6510"/>
                </a:lnTo>
                <a:lnTo>
                  <a:pt x="2457" y="6234"/>
                </a:lnTo>
                <a:lnTo>
                  <a:pt x="2426" y="5988"/>
                </a:lnTo>
                <a:lnTo>
                  <a:pt x="2488" y="5835"/>
                </a:lnTo>
                <a:lnTo>
                  <a:pt x="2395" y="5835"/>
                </a:lnTo>
                <a:lnTo>
                  <a:pt x="2273" y="6019"/>
                </a:lnTo>
                <a:lnTo>
                  <a:pt x="2150" y="6019"/>
                </a:lnTo>
                <a:lnTo>
                  <a:pt x="2058" y="6050"/>
                </a:lnTo>
                <a:lnTo>
                  <a:pt x="1996" y="5927"/>
                </a:lnTo>
                <a:lnTo>
                  <a:pt x="2027" y="5865"/>
                </a:lnTo>
                <a:lnTo>
                  <a:pt x="1904" y="5835"/>
                </a:lnTo>
                <a:lnTo>
                  <a:pt x="1812" y="5835"/>
                </a:lnTo>
                <a:lnTo>
                  <a:pt x="1812" y="5742"/>
                </a:lnTo>
                <a:lnTo>
                  <a:pt x="1628" y="5681"/>
                </a:lnTo>
                <a:lnTo>
                  <a:pt x="1474" y="5620"/>
                </a:lnTo>
                <a:lnTo>
                  <a:pt x="1382" y="5466"/>
                </a:lnTo>
                <a:lnTo>
                  <a:pt x="1382" y="5313"/>
                </a:lnTo>
                <a:lnTo>
                  <a:pt x="1229" y="5251"/>
                </a:lnTo>
                <a:lnTo>
                  <a:pt x="1075" y="5036"/>
                </a:lnTo>
                <a:lnTo>
                  <a:pt x="1106" y="4975"/>
                </a:lnTo>
                <a:lnTo>
                  <a:pt x="1321" y="4975"/>
                </a:lnTo>
                <a:lnTo>
                  <a:pt x="1444" y="5036"/>
                </a:lnTo>
                <a:lnTo>
                  <a:pt x="1658" y="5067"/>
                </a:lnTo>
                <a:lnTo>
                  <a:pt x="1781" y="5128"/>
                </a:lnTo>
                <a:lnTo>
                  <a:pt x="1812" y="5036"/>
                </a:lnTo>
                <a:lnTo>
                  <a:pt x="1843" y="4944"/>
                </a:lnTo>
                <a:lnTo>
                  <a:pt x="1720" y="4913"/>
                </a:lnTo>
                <a:lnTo>
                  <a:pt x="1720" y="4883"/>
                </a:lnTo>
                <a:lnTo>
                  <a:pt x="1812" y="4791"/>
                </a:lnTo>
                <a:lnTo>
                  <a:pt x="1904" y="4821"/>
                </a:lnTo>
                <a:lnTo>
                  <a:pt x="1935" y="4698"/>
                </a:lnTo>
                <a:lnTo>
                  <a:pt x="1873" y="4606"/>
                </a:lnTo>
                <a:lnTo>
                  <a:pt x="1873" y="4514"/>
                </a:lnTo>
                <a:lnTo>
                  <a:pt x="1966" y="4391"/>
                </a:lnTo>
                <a:lnTo>
                  <a:pt x="1873" y="4207"/>
                </a:lnTo>
                <a:lnTo>
                  <a:pt x="1781" y="4176"/>
                </a:lnTo>
                <a:lnTo>
                  <a:pt x="1720" y="3931"/>
                </a:lnTo>
                <a:lnTo>
                  <a:pt x="1505" y="3747"/>
                </a:lnTo>
                <a:lnTo>
                  <a:pt x="1474" y="3593"/>
                </a:lnTo>
                <a:lnTo>
                  <a:pt x="1351" y="3440"/>
                </a:lnTo>
                <a:lnTo>
                  <a:pt x="1106" y="3194"/>
                </a:lnTo>
                <a:lnTo>
                  <a:pt x="1014" y="3194"/>
                </a:lnTo>
                <a:lnTo>
                  <a:pt x="891" y="3071"/>
                </a:lnTo>
                <a:lnTo>
                  <a:pt x="799" y="2825"/>
                </a:lnTo>
                <a:lnTo>
                  <a:pt x="799" y="2549"/>
                </a:lnTo>
                <a:lnTo>
                  <a:pt x="737" y="2457"/>
                </a:lnTo>
                <a:lnTo>
                  <a:pt x="645" y="2365"/>
                </a:lnTo>
                <a:lnTo>
                  <a:pt x="645" y="2211"/>
                </a:lnTo>
                <a:lnTo>
                  <a:pt x="707" y="2119"/>
                </a:lnTo>
                <a:lnTo>
                  <a:pt x="676" y="1966"/>
                </a:lnTo>
                <a:lnTo>
                  <a:pt x="522" y="1812"/>
                </a:lnTo>
                <a:lnTo>
                  <a:pt x="461" y="1720"/>
                </a:lnTo>
                <a:lnTo>
                  <a:pt x="522" y="1659"/>
                </a:lnTo>
                <a:lnTo>
                  <a:pt x="522" y="1566"/>
                </a:lnTo>
                <a:lnTo>
                  <a:pt x="307" y="1290"/>
                </a:lnTo>
                <a:lnTo>
                  <a:pt x="246" y="1137"/>
                </a:lnTo>
                <a:lnTo>
                  <a:pt x="277" y="1014"/>
                </a:lnTo>
                <a:lnTo>
                  <a:pt x="338" y="983"/>
                </a:lnTo>
                <a:lnTo>
                  <a:pt x="246" y="860"/>
                </a:lnTo>
                <a:lnTo>
                  <a:pt x="154" y="676"/>
                </a:lnTo>
                <a:lnTo>
                  <a:pt x="31" y="246"/>
                </a:lnTo>
                <a:lnTo>
                  <a:pt x="31" y="62"/>
                </a:lnTo>
                <a:close/>
                <a:moveTo>
                  <a:pt x="4268" y="7953"/>
                </a:moveTo>
                <a:lnTo>
                  <a:pt x="4361" y="7923"/>
                </a:lnTo>
                <a:lnTo>
                  <a:pt x="4330" y="7800"/>
                </a:lnTo>
                <a:lnTo>
                  <a:pt x="4238" y="7677"/>
                </a:lnTo>
                <a:lnTo>
                  <a:pt x="4176" y="7738"/>
                </a:lnTo>
                <a:lnTo>
                  <a:pt x="4238" y="7800"/>
                </a:lnTo>
                <a:close/>
                <a:moveTo>
                  <a:pt x="4422" y="8352"/>
                </a:moveTo>
                <a:lnTo>
                  <a:pt x="4422" y="8445"/>
                </a:lnTo>
                <a:lnTo>
                  <a:pt x="4483" y="8445"/>
                </a:lnTo>
                <a:lnTo>
                  <a:pt x="4514" y="8352"/>
                </a:lnTo>
                <a:lnTo>
                  <a:pt x="4422" y="8352"/>
                </a:lnTo>
                <a:close/>
                <a:moveTo>
                  <a:pt x="14985" y="8107"/>
                </a:moveTo>
                <a:lnTo>
                  <a:pt x="15046" y="8076"/>
                </a:lnTo>
                <a:lnTo>
                  <a:pt x="15077" y="7984"/>
                </a:lnTo>
                <a:lnTo>
                  <a:pt x="15016" y="7984"/>
                </a:lnTo>
                <a:lnTo>
                  <a:pt x="14985" y="8107"/>
                </a:lnTo>
                <a:close/>
                <a:moveTo>
                  <a:pt x="14954" y="8322"/>
                </a:moveTo>
                <a:lnTo>
                  <a:pt x="14985" y="8322"/>
                </a:lnTo>
                <a:lnTo>
                  <a:pt x="15016" y="8199"/>
                </a:lnTo>
                <a:lnTo>
                  <a:pt x="14985" y="8199"/>
                </a:lnTo>
                <a:close/>
                <a:moveTo>
                  <a:pt x="14862" y="8660"/>
                </a:moveTo>
                <a:lnTo>
                  <a:pt x="14923" y="8537"/>
                </a:lnTo>
                <a:lnTo>
                  <a:pt x="14923" y="8414"/>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77"/>
          <p:cNvSpPr/>
          <p:nvPr/>
        </p:nvSpPr>
        <p:spPr>
          <a:xfrm>
            <a:off x="2746736" y="2739136"/>
            <a:ext cx="942064" cy="966053"/>
          </a:xfrm>
          <a:custGeom>
            <a:avLst/>
            <a:gdLst/>
            <a:ahLst/>
            <a:cxnLst/>
            <a:rect l="l" t="t" r="r" b="b"/>
            <a:pathLst>
              <a:path w="32365" h="33992" extrusionOk="0">
                <a:moveTo>
                  <a:pt x="18916" y="5006"/>
                </a:moveTo>
                <a:lnTo>
                  <a:pt x="18977" y="4913"/>
                </a:lnTo>
                <a:lnTo>
                  <a:pt x="19100" y="4852"/>
                </a:lnTo>
                <a:lnTo>
                  <a:pt x="19131" y="4913"/>
                </a:lnTo>
                <a:lnTo>
                  <a:pt x="19100" y="5006"/>
                </a:lnTo>
                <a:lnTo>
                  <a:pt x="18977" y="5036"/>
                </a:lnTo>
                <a:lnTo>
                  <a:pt x="18916" y="5036"/>
                </a:lnTo>
                <a:close/>
                <a:moveTo>
                  <a:pt x="18762" y="5006"/>
                </a:moveTo>
                <a:lnTo>
                  <a:pt x="18854" y="5006"/>
                </a:lnTo>
                <a:lnTo>
                  <a:pt x="18854" y="4944"/>
                </a:lnTo>
                <a:lnTo>
                  <a:pt x="19038" y="4791"/>
                </a:lnTo>
                <a:lnTo>
                  <a:pt x="19131" y="4791"/>
                </a:lnTo>
                <a:lnTo>
                  <a:pt x="19284" y="4637"/>
                </a:lnTo>
                <a:lnTo>
                  <a:pt x="19253" y="4576"/>
                </a:lnTo>
                <a:lnTo>
                  <a:pt x="19192" y="4576"/>
                </a:lnTo>
                <a:lnTo>
                  <a:pt x="19100" y="4576"/>
                </a:lnTo>
                <a:lnTo>
                  <a:pt x="19038" y="4606"/>
                </a:lnTo>
                <a:lnTo>
                  <a:pt x="18885" y="4791"/>
                </a:lnTo>
                <a:lnTo>
                  <a:pt x="18762" y="5036"/>
                </a:lnTo>
                <a:close/>
                <a:moveTo>
                  <a:pt x="19499" y="4422"/>
                </a:moveTo>
                <a:lnTo>
                  <a:pt x="19468" y="4361"/>
                </a:lnTo>
                <a:lnTo>
                  <a:pt x="19376" y="4299"/>
                </a:lnTo>
                <a:lnTo>
                  <a:pt x="19376" y="4391"/>
                </a:lnTo>
                <a:lnTo>
                  <a:pt x="19407" y="4484"/>
                </a:lnTo>
                <a:lnTo>
                  <a:pt x="19499" y="4484"/>
                </a:lnTo>
                <a:lnTo>
                  <a:pt x="19499" y="4422"/>
                </a:lnTo>
                <a:close/>
                <a:moveTo>
                  <a:pt x="19499" y="4269"/>
                </a:moveTo>
                <a:lnTo>
                  <a:pt x="19468" y="4115"/>
                </a:lnTo>
                <a:lnTo>
                  <a:pt x="19560" y="3992"/>
                </a:lnTo>
                <a:lnTo>
                  <a:pt x="19622" y="3962"/>
                </a:lnTo>
                <a:lnTo>
                  <a:pt x="19745" y="3869"/>
                </a:lnTo>
                <a:lnTo>
                  <a:pt x="19806" y="3869"/>
                </a:lnTo>
                <a:lnTo>
                  <a:pt x="19745" y="3992"/>
                </a:lnTo>
                <a:lnTo>
                  <a:pt x="19653" y="4023"/>
                </a:lnTo>
                <a:lnTo>
                  <a:pt x="19560" y="4146"/>
                </a:lnTo>
                <a:lnTo>
                  <a:pt x="19499" y="4238"/>
                </a:lnTo>
                <a:close/>
                <a:moveTo>
                  <a:pt x="19560" y="4361"/>
                </a:moveTo>
                <a:lnTo>
                  <a:pt x="19622" y="4422"/>
                </a:lnTo>
                <a:lnTo>
                  <a:pt x="19837" y="4422"/>
                </a:lnTo>
                <a:lnTo>
                  <a:pt x="19898" y="4453"/>
                </a:lnTo>
                <a:lnTo>
                  <a:pt x="19990" y="4391"/>
                </a:lnTo>
                <a:lnTo>
                  <a:pt x="20021" y="4299"/>
                </a:lnTo>
                <a:lnTo>
                  <a:pt x="19929" y="4207"/>
                </a:lnTo>
                <a:lnTo>
                  <a:pt x="19683" y="4269"/>
                </a:lnTo>
                <a:lnTo>
                  <a:pt x="19591" y="4269"/>
                </a:lnTo>
                <a:lnTo>
                  <a:pt x="19560" y="4361"/>
                </a:lnTo>
                <a:close/>
                <a:moveTo>
                  <a:pt x="20021" y="4576"/>
                </a:moveTo>
                <a:lnTo>
                  <a:pt x="20144" y="4514"/>
                </a:lnTo>
                <a:lnTo>
                  <a:pt x="20175" y="4453"/>
                </a:lnTo>
                <a:lnTo>
                  <a:pt x="20297" y="4453"/>
                </a:lnTo>
                <a:lnTo>
                  <a:pt x="20389" y="4514"/>
                </a:lnTo>
                <a:lnTo>
                  <a:pt x="20328" y="4606"/>
                </a:lnTo>
                <a:lnTo>
                  <a:pt x="20144" y="4606"/>
                </a:lnTo>
                <a:lnTo>
                  <a:pt x="20021" y="4545"/>
                </a:lnTo>
                <a:close/>
                <a:moveTo>
                  <a:pt x="19499" y="2856"/>
                </a:moveTo>
                <a:lnTo>
                  <a:pt x="19407" y="2733"/>
                </a:lnTo>
                <a:lnTo>
                  <a:pt x="19345" y="2518"/>
                </a:lnTo>
                <a:lnTo>
                  <a:pt x="19376" y="2457"/>
                </a:lnTo>
                <a:lnTo>
                  <a:pt x="19468" y="2518"/>
                </a:lnTo>
                <a:lnTo>
                  <a:pt x="19591" y="2733"/>
                </a:lnTo>
                <a:lnTo>
                  <a:pt x="19591" y="2856"/>
                </a:lnTo>
                <a:lnTo>
                  <a:pt x="19499" y="2856"/>
                </a:lnTo>
                <a:close/>
                <a:moveTo>
                  <a:pt x="18762" y="1198"/>
                </a:moveTo>
                <a:lnTo>
                  <a:pt x="18701" y="1137"/>
                </a:lnTo>
                <a:lnTo>
                  <a:pt x="18670" y="983"/>
                </a:lnTo>
                <a:lnTo>
                  <a:pt x="18578" y="768"/>
                </a:lnTo>
                <a:lnTo>
                  <a:pt x="18516" y="799"/>
                </a:lnTo>
                <a:lnTo>
                  <a:pt x="18516" y="922"/>
                </a:lnTo>
                <a:lnTo>
                  <a:pt x="18455" y="1044"/>
                </a:lnTo>
                <a:lnTo>
                  <a:pt x="18271" y="1167"/>
                </a:lnTo>
                <a:lnTo>
                  <a:pt x="18271" y="1167"/>
                </a:lnTo>
                <a:lnTo>
                  <a:pt x="18271" y="1167"/>
                </a:lnTo>
                <a:lnTo>
                  <a:pt x="18209" y="1259"/>
                </a:lnTo>
                <a:lnTo>
                  <a:pt x="17994" y="1505"/>
                </a:lnTo>
                <a:lnTo>
                  <a:pt x="17779" y="1781"/>
                </a:lnTo>
                <a:lnTo>
                  <a:pt x="17779" y="1935"/>
                </a:lnTo>
                <a:lnTo>
                  <a:pt x="17626" y="2273"/>
                </a:lnTo>
                <a:lnTo>
                  <a:pt x="17503" y="2488"/>
                </a:lnTo>
                <a:lnTo>
                  <a:pt x="17380" y="2703"/>
                </a:lnTo>
                <a:lnTo>
                  <a:pt x="17257" y="2733"/>
                </a:lnTo>
                <a:lnTo>
                  <a:pt x="17165" y="2795"/>
                </a:lnTo>
                <a:lnTo>
                  <a:pt x="17135" y="2918"/>
                </a:lnTo>
                <a:lnTo>
                  <a:pt x="16981" y="3040"/>
                </a:lnTo>
                <a:lnTo>
                  <a:pt x="16889" y="3010"/>
                </a:lnTo>
                <a:lnTo>
                  <a:pt x="16889" y="2764"/>
                </a:lnTo>
                <a:lnTo>
                  <a:pt x="16828" y="2764"/>
                </a:lnTo>
                <a:lnTo>
                  <a:pt x="16797" y="2672"/>
                </a:lnTo>
                <a:lnTo>
                  <a:pt x="16705" y="2672"/>
                </a:lnTo>
                <a:lnTo>
                  <a:pt x="16613" y="2733"/>
                </a:lnTo>
                <a:lnTo>
                  <a:pt x="16521" y="2825"/>
                </a:lnTo>
                <a:lnTo>
                  <a:pt x="16367" y="2795"/>
                </a:lnTo>
                <a:lnTo>
                  <a:pt x="16244" y="2672"/>
                </a:lnTo>
                <a:lnTo>
                  <a:pt x="16244" y="2610"/>
                </a:lnTo>
                <a:lnTo>
                  <a:pt x="16213" y="2549"/>
                </a:lnTo>
                <a:lnTo>
                  <a:pt x="16152" y="2426"/>
                </a:lnTo>
                <a:lnTo>
                  <a:pt x="16121" y="2334"/>
                </a:lnTo>
                <a:lnTo>
                  <a:pt x="15999" y="2303"/>
                </a:lnTo>
                <a:lnTo>
                  <a:pt x="15845" y="2181"/>
                </a:lnTo>
                <a:lnTo>
                  <a:pt x="15630" y="2181"/>
                </a:lnTo>
                <a:lnTo>
                  <a:pt x="15507" y="2242"/>
                </a:lnTo>
                <a:lnTo>
                  <a:pt x="15169" y="2242"/>
                </a:lnTo>
                <a:lnTo>
                  <a:pt x="14985" y="2181"/>
                </a:lnTo>
                <a:lnTo>
                  <a:pt x="14801" y="2303"/>
                </a:lnTo>
                <a:lnTo>
                  <a:pt x="14770" y="2457"/>
                </a:lnTo>
                <a:lnTo>
                  <a:pt x="14924" y="2610"/>
                </a:lnTo>
                <a:lnTo>
                  <a:pt x="14985" y="2703"/>
                </a:lnTo>
                <a:lnTo>
                  <a:pt x="15047" y="2887"/>
                </a:lnTo>
                <a:lnTo>
                  <a:pt x="15016" y="2948"/>
                </a:lnTo>
                <a:lnTo>
                  <a:pt x="14862" y="2948"/>
                </a:lnTo>
                <a:lnTo>
                  <a:pt x="14678" y="2887"/>
                </a:lnTo>
                <a:lnTo>
                  <a:pt x="14617" y="2825"/>
                </a:lnTo>
                <a:lnTo>
                  <a:pt x="14279" y="2825"/>
                </a:lnTo>
                <a:lnTo>
                  <a:pt x="14125" y="2856"/>
                </a:lnTo>
                <a:lnTo>
                  <a:pt x="14064" y="2795"/>
                </a:lnTo>
                <a:lnTo>
                  <a:pt x="13818" y="2795"/>
                </a:lnTo>
                <a:lnTo>
                  <a:pt x="13634" y="2856"/>
                </a:lnTo>
                <a:lnTo>
                  <a:pt x="13542" y="3132"/>
                </a:lnTo>
                <a:lnTo>
                  <a:pt x="13204" y="3132"/>
                </a:lnTo>
                <a:lnTo>
                  <a:pt x="13051" y="3163"/>
                </a:lnTo>
                <a:lnTo>
                  <a:pt x="13020" y="3255"/>
                </a:lnTo>
                <a:lnTo>
                  <a:pt x="12897" y="3378"/>
                </a:lnTo>
                <a:lnTo>
                  <a:pt x="12713" y="3409"/>
                </a:lnTo>
                <a:lnTo>
                  <a:pt x="12682" y="3347"/>
                </a:lnTo>
                <a:lnTo>
                  <a:pt x="12559" y="3378"/>
                </a:lnTo>
                <a:lnTo>
                  <a:pt x="12467" y="3501"/>
                </a:lnTo>
                <a:lnTo>
                  <a:pt x="12345" y="3470"/>
                </a:lnTo>
                <a:lnTo>
                  <a:pt x="12007" y="3194"/>
                </a:lnTo>
                <a:lnTo>
                  <a:pt x="11884" y="3040"/>
                </a:lnTo>
                <a:lnTo>
                  <a:pt x="11884" y="2918"/>
                </a:lnTo>
                <a:lnTo>
                  <a:pt x="11730" y="2733"/>
                </a:lnTo>
                <a:lnTo>
                  <a:pt x="11577" y="2580"/>
                </a:lnTo>
                <a:lnTo>
                  <a:pt x="11546" y="2426"/>
                </a:lnTo>
                <a:lnTo>
                  <a:pt x="11577" y="2303"/>
                </a:lnTo>
                <a:lnTo>
                  <a:pt x="11546" y="2211"/>
                </a:lnTo>
                <a:lnTo>
                  <a:pt x="11577" y="2058"/>
                </a:lnTo>
                <a:lnTo>
                  <a:pt x="11638" y="1966"/>
                </a:lnTo>
                <a:lnTo>
                  <a:pt x="11638" y="1781"/>
                </a:lnTo>
                <a:lnTo>
                  <a:pt x="11792" y="1474"/>
                </a:lnTo>
                <a:lnTo>
                  <a:pt x="11853" y="1259"/>
                </a:lnTo>
                <a:lnTo>
                  <a:pt x="11976" y="1075"/>
                </a:lnTo>
                <a:lnTo>
                  <a:pt x="11976" y="983"/>
                </a:lnTo>
                <a:lnTo>
                  <a:pt x="11823" y="983"/>
                </a:lnTo>
                <a:lnTo>
                  <a:pt x="11761" y="860"/>
                </a:lnTo>
                <a:lnTo>
                  <a:pt x="11700" y="737"/>
                </a:lnTo>
                <a:lnTo>
                  <a:pt x="11515" y="737"/>
                </a:lnTo>
                <a:lnTo>
                  <a:pt x="11393" y="676"/>
                </a:lnTo>
                <a:lnTo>
                  <a:pt x="11454" y="584"/>
                </a:lnTo>
                <a:lnTo>
                  <a:pt x="11577" y="430"/>
                </a:lnTo>
                <a:lnTo>
                  <a:pt x="11577" y="185"/>
                </a:lnTo>
                <a:lnTo>
                  <a:pt x="11423" y="31"/>
                </a:lnTo>
                <a:lnTo>
                  <a:pt x="11239" y="1"/>
                </a:lnTo>
                <a:lnTo>
                  <a:pt x="11147" y="62"/>
                </a:lnTo>
                <a:lnTo>
                  <a:pt x="11086" y="1"/>
                </a:lnTo>
                <a:lnTo>
                  <a:pt x="10993" y="1"/>
                </a:lnTo>
                <a:lnTo>
                  <a:pt x="11024" y="154"/>
                </a:lnTo>
                <a:lnTo>
                  <a:pt x="10932" y="369"/>
                </a:lnTo>
                <a:lnTo>
                  <a:pt x="10502" y="676"/>
                </a:lnTo>
                <a:lnTo>
                  <a:pt x="10256" y="676"/>
                </a:lnTo>
                <a:lnTo>
                  <a:pt x="9857" y="860"/>
                </a:lnTo>
                <a:lnTo>
                  <a:pt x="9734" y="768"/>
                </a:lnTo>
                <a:lnTo>
                  <a:pt x="9489" y="799"/>
                </a:lnTo>
                <a:lnTo>
                  <a:pt x="9212" y="1044"/>
                </a:lnTo>
                <a:lnTo>
                  <a:pt x="8967" y="1137"/>
                </a:lnTo>
                <a:lnTo>
                  <a:pt x="8875" y="1075"/>
                </a:lnTo>
                <a:lnTo>
                  <a:pt x="8476" y="1137"/>
                </a:lnTo>
                <a:lnTo>
                  <a:pt x="8199" y="1137"/>
                </a:lnTo>
                <a:lnTo>
                  <a:pt x="7954" y="1014"/>
                </a:lnTo>
                <a:lnTo>
                  <a:pt x="7677" y="952"/>
                </a:lnTo>
                <a:lnTo>
                  <a:pt x="7462" y="891"/>
                </a:lnTo>
                <a:lnTo>
                  <a:pt x="7554" y="1075"/>
                </a:lnTo>
                <a:lnTo>
                  <a:pt x="7739" y="1167"/>
                </a:lnTo>
                <a:lnTo>
                  <a:pt x="7923" y="1321"/>
                </a:lnTo>
                <a:lnTo>
                  <a:pt x="7984" y="1474"/>
                </a:lnTo>
                <a:lnTo>
                  <a:pt x="7739" y="1843"/>
                </a:lnTo>
                <a:lnTo>
                  <a:pt x="7831" y="1996"/>
                </a:lnTo>
                <a:lnTo>
                  <a:pt x="7769" y="2273"/>
                </a:lnTo>
                <a:lnTo>
                  <a:pt x="8168" y="2396"/>
                </a:lnTo>
                <a:lnTo>
                  <a:pt x="8414" y="2365"/>
                </a:lnTo>
                <a:lnTo>
                  <a:pt x="8690" y="2426"/>
                </a:lnTo>
                <a:lnTo>
                  <a:pt x="8690" y="2580"/>
                </a:lnTo>
                <a:lnTo>
                  <a:pt x="8506" y="2672"/>
                </a:lnTo>
                <a:lnTo>
                  <a:pt x="8107" y="2764"/>
                </a:lnTo>
                <a:lnTo>
                  <a:pt x="7984" y="2918"/>
                </a:lnTo>
                <a:lnTo>
                  <a:pt x="7892" y="3132"/>
                </a:lnTo>
                <a:lnTo>
                  <a:pt x="7462" y="3347"/>
                </a:lnTo>
                <a:lnTo>
                  <a:pt x="7339" y="3501"/>
                </a:lnTo>
                <a:lnTo>
                  <a:pt x="7063" y="3685"/>
                </a:lnTo>
                <a:lnTo>
                  <a:pt x="6848" y="3931"/>
                </a:lnTo>
                <a:lnTo>
                  <a:pt x="6510" y="3931"/>
                </a:lnTo>
                <a:lnTo>
                  <a:pt x="6326" y="3900"/>
                </a:lnTo>
                <a:lnTo>
                  <a:pt x="5988" y="3654"/>
                </a:lnTo>
                <a:lnTo>
                  <a:pt x="5681" y="3440"/>
                </a:lnTo>
                <a:lnTo>
                  <a:pt x="5466" y="3470"/>
                </a:lnTo>
                <a:lnTo>
                  <a:pt x="5466" y="3225"/>
                </a:lnTo>
                <a:lnTo>
                  <a:pt x="5436" y="3040"/>
                </a:lnTo>
                <a:lnTo>
                  <a:pt x="5282" y="2887"/>
                </a:lnTo>
                <a:lnTo>
                  <a:pt x="5251" y="2764"/>
                </a:lnTo>
                <a:lnTo>
                  <a:pt x="5036" y="2825"/>
                </a:lnTo>
                <a:lnTo>
                  <a:pt x="4852" y="3010"/>
                </a:lnTo>
                <a:lnTo>
                  <a:pt x="4760" y="3010"/>
                </a:lnTo>
                <a:lnTo>
                  <a:pt x="4668" y="2918"/>
                </a:lnTo>
                <a:lnTo>
                  <a:pt x="4514" y="2918"/>
                </a:lnTo>
                <a:lnTo>
                  <a:pt x="4422" y="3040"/>
                </a:lnTo>
                <a:lnTo>
                  <a:pt x="3470" y="3040"/>
                </a:lnTo>
                <a:lnTo>
                  <a:pt x="3409" y="3286"/>
                </a:lnTo>
                <a:lnTo>
                  <a:pt x="3501" y="3501"/>
                </a:lnTo>
                <a:lnTo>
                  <a:pt x="3808" y="3593"/>
                </a:lnTo>
                <a:lnTo>
                  <a:pt x="3931" y="3808"/>
                </a:lnTo>
                <a:lnTo>
                  <a:pt x="3839" y="3900"/>
                </a:lnTo>
                <a:lnTo>
                  <a:pt x="3931" y="3992"/>
                </a:lnTo>
                <a:lnTo>
                  <a:pt x="3900" y="4146"/>
                </a:lnTo>
                <a:lnTo>
                  <a:pt x="3685" y="3992"/>
                </a:lnTo>
                <a:lnTo>
                  <a:pt x="3133" y="4207"/>
                </a:lnTo>
                <a:lnTo>
                  <a:pt x="3163" y="4637"/>
                </a:lnTo>
                <a:lnTo>
                  <a:pt x="3317" y="4821"/>
                </a:lnTo>
                <a:lnTo>
                  <a:pt x="3624" y="5067"/>
                </a:lnTo>
                <a:lnTo>
                  <a:pt x="3839" y="5435"/>
                </a:lnTo>
                <a:lnTo>
                  <a:pt x="3839" y="5712"/>
                </a:lnTo>
                <a:lnTo>
                  <a:pt x="3839" y="5835"/>
                </a:lnTo>
                <a:lnTo>
                  <a:pt x="3348" y="7554"/>
                </a:lnTo>
                <a:lnTo>
                  <a:pt x="3225" y="8015"/>
                </a:lnTo>
                <a:lnTo>
                  <a:pt x="3256" y="8107"/>
                </a:lnTo>
                <a:lnTo>
                  <a:pt x="3163" y="8230"/>
                </a:lnTo>
                <a:lnTo>
                  <a:pt x="2979" y="8168"/>
                </a:lnTo>
                <a:lnTo>
                  <a:pt x="3010" y="8107"/>
                </a:lnTo>
                <a:lnTo>
                  <a:pt x="2826" y="7984"/>
                </a:lnTo>
                <a:lnTo>
                  <a:pt x="2764" y="7984"/>
                </a:lnTo>
                <a:lnTo>
                  <a:pt x="2611" y="7984"/>
                </a:lnTo>
                <a:lnTo>
                  <a:pt x="2519" y="7984"/>
                </a:lnTo>
                <a:lnTo>
                  <a:pt x="2457" y="8107"/>
                </a:lnTo>
                <a:lnTo>
                  <a:pt x="1904" y="8291"/>
                </a:lnTo>
                <a:lnTo>
                  <a:pt x="1475" y="8383"/>
                </a:lnTo>
                <a:lnTo>
                  <a:pt x="1382" y="8475"/>
                </a:lnTo>
                <a:lnTo>
                  <a:pt x="1290" y="8506"/>
                </a:lnTo>
                <a:lnTo>
                  <a:pt x="1106" y="8690"/>
                </a:lnTo>
                <a:lnTo>
                  <a:pt x="922" y="8782"/>
                </a:lnTo>
                <a:lnTo>
                  <a:pt x="768" y="8874"/>
                </a:lnTo>
                <a:lnTo>
                  <a:pt x="768" y="9089"/>
                </a:lnTo>
                <a:lnTo>
                  <a:pt x="707" y="9212"/>
                </a:lnTo>
                <a:lnTo>
                  <a:pt x="738" y="9335"/>
                </a:lnTo>
                <a:lnTo>
                  <a:pt x="523" y="9550"/>
                </a:lnTo>
                <a:lnTo>
                  <a:pt x="584" y="9857"/>
                </a:lnTo>
                <a:lnTo>
                  <a:pt x="676" y="10011"/>
                </a:lnTo>
                <a:lnTo>
                  <a:pt x="523" y="10133"/>
                </a:lnTo>
                <a:lnTo>
                  <a:pt x="400" y="10103"/>
                </a:lnTo>
                <a:lnTo>
                  <a:pt x="154" y="10287"/>
                </a:lnTo>
                <a:lnTo>
                  <a:pt x="154" y="10471"/>
                </a:lnTo>
                <a:lnTo>
                  <a:pt x="62" y="10563"/>
                </a:lnTo>
                <a:lnTo>
                  <a:pt x="124" y="10686"/>
                </a:lnTo>
                <a:lnTo>
                  <a:pt x="93" y="10870"/>
                </a:lnTo>
                <a:lnTo>
                  <a:pt x="1" y="11024"/>
                </a:lnTo>
                <a:lnTo>
                  <a:pt x="62" y="11147"/>
                </a:lnTo>
                <a:lnTo>
                  <a:pt x="31" y="11270"/>
                </a:lnTo>
                <a:lnTo>
                  <a:pt x="246" y="11515"/>
                </a:lnTo>
                <a:lnTo>
                  <a:pt x="676" y="12160"/>
                </a:lnTo>
                <a:lnTo>
                  <a:pt x="461" y="12406"/>
                </a:lnTo>
                <a:lnTo>
                  <a:pt x="983" y="12375"/>
                </a:lnTo>
                <a:lnTo>
                  <a:pt x="1198" y="12406"/>
                </a:lnTo>
                <a:lnTo>
                  <a:pt x="1382" y="12682"/>
                </a:lnTo>
                <a:lnTo>
                  <a:pt x="1444" y="12928"/>
                </a:lnTo>
                <a:lnTo>
                  <a:pt x="1812" y="12928"/>
                </a:lnTo>
                <a:lnTo>
                  <a:pt x="2212" y="12928"/>
                </a:lnTo>
                <a:lnTo>
                  <a:pt x="2580" y="12621"/>
                </a:lnTo>
                <a:lnTo>
                  <a:pt x="2856" y="12467"/>
                </a:lnTo>
                <a:lnTo>
                  <a:pt x="2948" y="12528"/>
                </a:lnTo>
                <a:lnTo>
                  <a:pt x="2918" y="12713"/>
                </a:lnTo>
                <a:lnTo>
                  <a:pt x="2856" y="12774"/>
                </a:lnTo>
                <a:lnTo>
                  <a:pt x="2856" y="13081"/>
                </a:lnTo>
                <a:lnTo>
                  <a:pt x="2887" y="13572"/>
                </a:lnTo>
                <a:lnTo>
                  <a:pt x="2887" y="13757"/>
                </a:lnTo>
                <a:lnTo>
                  <a:pt x="3010" y="13849"/>
                </a:lnTo>
                <a:lnTo>
                  <a:pt x="3163" y="13818"/>
                </a:lnTo>
                <a:lnTo>
                  <a:pt x="3317" y="13787"/>
                </a:lnTo>
                <a:lnTo>
                  <a:pt x="3501" y="13787"/>
                </a:lnTo>
                <a:lnTo>
                  <a:pt x="3593" y="13787"/>
                </a:lnTo>
                <a:lnTo>
                  <a:pt x="3685" y="13818"/>
                </a:lnTo>
                <a:lnTo>
                  <a:pt x="3685" y="13818"/>
                </a:lnTo>
                <a:lnTo>
                  <a:pt x="4207" y="13818"/>
                </a:lnTo>
                <a:lnTo>
                  <a:pt x="4453" y="13818"/>
                </a:lnTo>
                <a:lnTo>
                  <a:pt x="4699" y="13695"/>
                </a:lnTo>
                <a:lnTo>
                  <a:pt x="4822" y="13695"/>
                </a:lnTo>
                <a:lnTo>
                  <a:pt x="5006" y="13572"/>
                </a:lnTo>
                <a:lnTo>
                  <a:pt x="5221" y="13572"/>
                </a:lnTo>
                <a:lnTo>
                  <a:pt x="5436" y="13480"/>
                </a:lnTo>
                <a:lnTo>
                  <a:pt x="5589" y="13112"/>
                </a:lnTo>
                <a:lnTo>
                  <a:pt x="5988" y="12836"/>
                </a:lnTo>
                <a:lnTo>
                  <a:pt x="6265" y="12805"/>
                </a:lnTo>
                <a:lnTo>
                  <a:pt x="6510" y="12682"/>
                </a:lnTo>
                <a:lnTo>
                  <a:pt x="6695" y="12682"/>
                </a:lnTo>
                <a:lnTo>
                  <a:pt x="6848" y="12805"/>
                </a:lnTo>
                <a:lnTo>
                  <a:pt x="7063" y="12682"/>
                </a:lnTo>
                <a:lnTo>
                  <a:pt x="7155" y="12743"/>
                </a:lnTo>
                <a:lnTo>
                  <a:pt x="7124" y="12958"/>
                </a:lnTo>
                <a:lnTo>
                  <a:pt x="7217" y="13235"/>
                </a:lnTo>
                <a:lnTo>
                  <a:pt x="7094" y="13480"/>
                </a:lnTo>
                <a:lnTo>
                  <a:pt x="7186" y="13880"/>
                </a:lnTo>
                <a:lnTo>
                  <a:pt x="7124" y="14033"/>
                </a:lnTo>
                <a:lnTo>
                  <a:pt x="7278" y="14340"/>
                </a:lnTo>
                <a:lnTo>
                  <a:pt x="7462" y="14432"/>
                </a:lnTo>
                <a:lnTo>
                  <a:pt x="7524" y="14678"/>
                </a:lnTo>
                <a:lnTo>
                  <a:pt x="7708" y="14770"/>
                </a:lnTo>
                <a:lnTo>
                  <a:pt x="7984" y="14954"/>
                </a:lnTo>
                <a:lnTo>
                  <a:pt x="8138" y="15108"/>
                </a:lnTo>
                <a:lnTo>
                  <a:pt x="8230" y="15016"/>
                </a:lnTo>
                <a:lnTo>
                  <a:pt x="8568" y="14954"/>
                </a:lnTo>
                <a:lnTo>
                  <a:pt x="8844" y="15231"/>
                </a:lnTo>
                <a:lnTo>
                  <a:pt x="9059" y="15169"/>
                </a:lnTo>
                <a:lnTo>
                  <a:pt x="9366" y="15476"/>
                </a:lnTo>
                <a:lnTo>
                  <a:pt x="9489" y="15476"/>
                </a:lnTo>
                <a:lnTo>
                  <a:pt x="9857" y="15599"/>
                </a:lnTo>
                <a:lnTo>
                  <a:pt x="10072" y="15691"/>
                </a:lnTo>
                <a:lnTo>
                  <a:pt x="10134" y="15937"/>
                </a:lnTo>
                <a:lnTo>
                  <a:pt x="10287" y="15968"/>
                </a:lnTo>
                <a:lnTo>
                  <a:pt x="10502" y="16090"/>
                </a:lnTo>
                <a:lnTo>
                  <a:pt x="10993" y="16060"/>
                </a:lnTo>
                <a:lnTo>
                  <a:pt x="11331" y="16244"/>
                </a:lnTo>
                <a:lnTo>
                  <a:pt x="11393" y="16397"/>
                </a:lnTo>
                <a:lnTo>
                  <a:pt x="11331" y="16766"/>
                </a:lnTo>
                <a:lnTo>
                  <a:pt x="11423" y="17073"/>
                </a:lnTo>
                <a:lnTo>
                  <a:pt x="11331" y="17257"/>
                </a:lnTo>
                <a:lnTo>
                  <a:pt x="11638" y="17779"/>
                </a:lnTo>
                <a:lnTo>
                  <a:pt x="11608" y="18178"/>
                </a:lnTo>
                <a:lnTo>
                  <a:pt x="13051" y="18209"/>
                </a:lnTo>
                <a:lnTo>
                  <a:pt x="13143" y="18731"/>
                </a:lnTo>
                <a:lnTo>
                  <a:pt x="13112" y="19069"/>
                </a:lnTo>
                <a:lnTo>
                  <a:pt x="13542" y="19161"/>
                </a:lnTo>
                <a:lnTo>
                  <a:pt x="13972" y="19929"/>
                </a:lnTo>
                <a:lnTo>
                  <a:pt x="14003" y="20328"/>
                </a:lnTo>
                <a:lnTo>
                  <a:pt x="13573" y="21126"/>
                </a:lnTo>
                <a:lnTo>
                  <a:pt x="13603" y="21249"/>
                </a:lnTo>
                <a:lnTo>
                  <a:pt x="13481" y="21402"/>
                </a:lnTo>
                <a:lnTo>
                  <a:pt x="13573" y="21495"/>
                </a:lnTo>
                <a:lnTo>
                  <a:pt x="13511" y="21679"/>
                </a:lnTo>
                <a:lnTo>
                  <a:pt x="13726" y="21832"/>
                </a:lnTo>
                <a:lnTo>
                  <a:pt x="13726" y="22078"/>
                </a:lnTo>
                <a:lnTo>
                  <a:pt x="13880" y="22324"/>
                </a:lnTo>
                <a:lnTo>
                  <a:pt x="13818" y="22846"/>
                </a:lnTo>
                <a:lnTo>
                  <a:pt x="13849" y="23030"/>
                </a:lnTo>
                <a:lnTo>
                  <a:pt x="13788" y="23214"/>
                </a:lnTo>
                <a:lnTo>
                  <a:pt x="13849" y="23398"/>
                </a:lnTo>
                <a:lnTo>
                  <a:pt x="14156" y="23368"/>
                </a:lnTo>
                <a:lnTo>
                  <a:pt x="14279" y="23429"/>
                </a:lnTo>
                <a:lnTo>
                  <a:pt x="14678" y="23398"/>
                </a:lnTo>
                <a:lnTo>
                  <a:pt x="14924" y="23490"/>
                </a:lnTo>
                <a:lnTo>
                  <a:pt x="15292" y="23337"/>
                </a:lnTo>
                <a:lnTo>
                  <a:pt x="15507" y="23490"/>
                </a:lnTo>
                <a:lnTo>
                  <a:pt x="15661" y="23521"/>
                </a:lnTo>
                <a:lnTo>
                  <a:pt x="15722" y="23705"/>
                </a:lnTo>
                <a:lnTo>
                  <a:pt x="15937" y="24627"/>
                </a:lnTo>
                <a:lnTo>
                  <a:pt x="16060" y="24934"/>
                </a:lnTo>
                <a:lnTo>
                  <a:pt x="16213" y="24964"/>
                </a:lnTo>
                <a:lnTo>
                  <a:pt x="16551" y="24780"/>
                </a:lnTo>
                <a:lnTo>
                  <a:pt x="16735" y="24872"/>
                </a:lnTo>
                <a:lnTo>
                  <a:pt x="16858" y="24964"/>
                </a:lnTo>
                <a:lnTo>
                  <a:pt x="16981" y="24995"/>
                </a:lnTo>
                <a:lnTo>
                  <a:pt x="16889" y="25149"/>
                </a:lnTo>
                <a:lnTo>
                  <a:pt x="16889" y="25916"/>
                </a:lnTo>
                <a:lnTo>
                  <a:pt x="16828" y="26008"/>
                </a:lnTo>
                <a:lnTo>
                  <a:pt x="16828" y="26008"/>
                </a:lnTo>
                <a:lnTo>
                  <a:pt x="16828" y="26131"/>
                </a:lnTo>
                <a:lnTo>
                  <a:pt x="16797" y="26223"/>
                </a:lnTo>
                <a:lnTo>
                  <a:pt x="16797" y="26315"/>
                </a:lnTo>
                <a:lnTo>
                  <a:pt x="16950" y="26223"/>
                </a:lnTo>
                <a:lnTo>
                  <a:pt x="17319" y="26285"/>
                </a:lnTo>
                <a:lnTo>
                  <a:pt x="17319" y="26438"/>
                </a:lnTo>
                <a:lnTo>
                  <a:pt x="17472" y="26776"/>
                </a:lnTo>
                <a:lnTo>
                  <a:pt x="17472" y="27083"/>
                </a:lnTo>
                <a:lnTo>
                  <a:pt x="17503" y="27390"/>
                </a:lnTo>
                <a:lnTo>
                  <a:pt x="17534" y="27697"/>
                </a:lnTo>
                <a:lnTo>
                  <a:pt x="17503" y="27820"/>
                </a:lnTo>
                <a:lnTo>
                  <a:pt x="17319" y="27820"/>
                </a:lnTo>
                <a:lnTo>
                  <a:pt x="17135" y="27912"/>
                </a:lnTo>
                <a:lnTo>
                  <a:pt x="17104" y="27974"/>
                </a:lnTo>
                <a:lnTo>
                  <a:pt x="16981" y="28096"/>
                </a:lnTo>
                <a:lnTo>
                  <a:pt x="16920" y="28066"/>
                </a:lnTo>
                <a:lnTo>
                  <a:pt x="16582" y="28281"/>
                </a:lnTo>
                <a:lnTo>
                  <a:pt x="16521" y="28373"/>
                </a:lnTo>
                <a:lnTo>
                  <a:pt x="16398" y="28434"/>
                </a:lnTo>
                <a:lnTo>
                  <a:pt x="16091" y="28680"/>
                </a:lnTo>
                <a:lnTo>
                  <a:pt x="15968" y="28710"/>
                </a:lnTo>
                <a:lnTo>
                  <a:pt x="15968" y="28925"/>
                </a:lnTo>
                <a:lnTo>
                  <a:pt x="15876" y="28956"/>
                </a:lnTo>
                <a:lnTo>
                  <a:pt x="15753" y="28956"/>
                </a:lnTo>
                <a:lnTo>
                  <a:pt x="15507" y="29263"/>
                </a:lnTo>
                <a:lnTo>
                  <a:pt x="15446" y="29386"/>
                </a:lnTo>
                <a:lnTo>
                  <a:pt x="15446" y="29570"/>
                </a:lnTo>
                <a:lnTo>
                  <a:pt x="15323" y="29632"/>
                </a:lnTo>
                <a:lnTo>
                  <a:pt x="15262" y="29724"/>
                </a:lnTo>
                <a:lnTo>
                  <a:pt x="15108" y="30031"/>
                </a:lnTo>
                <a:lnTo>
                  <a:pt x="14985" y="30154"/>
                </a:lnTo>
                <a:lnTo>
                  <a:pt x="14832" y="30369"/>
                </a:lnTo>
                <a:lnTo>
                  <a:pt x="14832" y="30461"/>
                </a:lnTo>
                <a:lnTo>
                  <a:pt x="14678" y="30553"/>
                </a:lnTo>
                <a:lnTo>
                  <a:pt x="14678" y="30645"/>
                </a:lnTo>
                <a:lnTo>
                  <a:pt x="14801" y="30645"/>
                </a:lnTo>
                <a:lnTo>
                  <a:pt x="14893" y="30676"/>
                </a:lnTo>
                <a:lnTo>
                  <a:pt x="15292" y="30553"/>
                </a:lnTo>
                <a:lnTo>
                  <a:pt x="15477" y="30676"/>
                </a:lnTo>
                <a:lnTo>
                  <a:pt x="15661" y="30921"/>
                </a:lnTo>
                <a:lnTo>
                  <a:pt x="15814" y="31013"/>
                </a:lnTo>
                <a:lnTo>
                  <a:pt x="15937" y="31228"/>
                </a:lnTo>
                <a:lnTo>
                  <a:pt x="16121" y="31535"/>
                </a:lnTo>
                <a:lnTo>
                  <a:pt x="16213" y="31535"/>
                </a:lnTo>
                <a:lnTo>
                  <a:pt x="16367" y="31382"/>
                </a:lnTo>
                <a:lnTo>
                  <a:pt x="16459" y="31382"/>
                </a:lnTo>
                <a:lnTo>
                  <a:pt x="16643" y="31689"/>
                </a:lnTo>
                <a:lnTo>
                  <a:pt x="16889" y="31781"/>
                </a:lnTo>
                <a:lnTo>
                  <a:pt x="17073" y="31842"/>
                </a:lnTo>
                <a:lnTo>
                  <a:pt x="17257" y="32027"/>
                </a:lnTo>
                <a:lnTo>
                  <a:pt x="17257" y="32242"/>
                </a:lnTo>
                <a:lnTo>
                  <a:pt x="17442" y="32211"/>
                </a:lnTo>
                <a:lnTo>
                  <a:pt x="17749" y="32364"/>
                </a:lnTo>
                <a:lnTo>
                  <a:pt x="17933" y="32579"/>
                </a:lnTo>
                <a:lnTo>
                  <a:pt x="18148" y="32886"/>
                </a:lnTo>
                <a:lnTo>
                  <a:pt x="18332" y="33040"/>
                </a:lnTo>
                <a:lnTo>
                  <a:pt x="18301" y="33255"/>
                </a:lnTo>
                <a:lnTo>
                  <a:pt x="18148" y="33470"/>
                </a:lnTo>
                <a:lnTo>
                  <a:pt x="18209" y="33715"/>
                </a:lnTo>
                <a:lnTo>
                  <a:pt x="18240" y="33777"/>
                </a:lnTo>
                <a:lnTo>
                  <a:pt x="18271" y="33838"/>
                </a:lnTo>
                <a:lnTo>
                  <a:pt x="18363" y="33961"/>
                </a:lnTo>
                <a:lnTo>
                  <a:pt x="18424" y="33992"/>
                </a:lnTo>
                <a:lnTo>
                  <a:pt x="18731" y="33746"/>
                </a:lnTo>
                <a:lnTo>
                  <a:pt x="18823" y="33470"/>
                </a:lnTo>
                <a:lnTo>
                  <a:pt x="18977" y="32917"/>
                </a:lnTo>
                <a:lnTo>
                  <a:pt x="19100" y="32518"/>
                </a:lnTo>
                <a:lnTo>
                  <a:pt x="19131" y="32457"/>
                </a:lnTo>
                <a:lnTo>
                  <a:pt x="19069" y="32364"/>
                </a:lnTo>
                <a:lnTo>
                  <a:pt x="18946" y="32149"/>
                </a:lnTo>
                <a:lnTo>
                  <a:pt x="19008" y="31996"/>
                </a:lnTo>
                <a:lnTo>
                  <a:pt x="19131" y="31935"/>
                </a:lnTo>
                <a:lnTo>
                  <a:pt x="19131" y="31842"/>
                </a:lnTo>
                <a:lnTo>
                  <a:pt x="19253" y="31658"/>
                </a:lnTo>
                <a:lnTo>
                  <a:pt x="19253" y="31566"/>
                </a:lnTo>
                <a:lnTo>
                  <a:pt x="19345" y="31627"/>
                </a:lnTo>
                <a:lnTo>
                  <a:pt x="19468" y="31627"/>
                </a:lnTo>
                <a:lnTo>
                  <a:pt x="19591" y="31474"/>
                </a:lnTo>
                <a:lnTo>
                  <a:pt x="19622" y="31320"/>
                </a:lnTo>
                <a:lnTo>
                  <a:pt x="19683" y="31259"/>
                </a:lnTo>
                <a:lnTo>
                  <a:pt x="19683" y="31075"/>
                </a:lnTo>
                <a:lnTo>
                  <a:pt x="19745" y="30983"/>
                </a:lnTo>
                <a:lnTo>
                  <a:pt x="19806" y="30983"/>
                </a:lnTo>
                <a:lnTo>
                  <a:pt x="19867" y="30829"/>
                </a:lnTo>
                <a:lnTo>
                  <a:pt x="19837" y="30706"/>
                </a:lnTo>
                <a:lnTo>
                  <a:pt x="19745" y="30614"/>
                </a:lnTo>
                <a:lnTo>
                  <a:pt x="19745" y="30369"/>
                </a:lnTo>
                <a:lnTo>
                  <a:pt x="19683" y="30307"/>
                </a:lnTo>
                <a:lnTo>
                  <a:pt x="19745" y="30307"/>
                </a:lnTo>
                <a:lnTo>
                  <a:pt x="19867" y="30522"/>
                </a:lnTo>
                <a:lnTo>
                  <a:pt x="20052" y="30737"/>
                </a:lnTo>
                <a:lnTo>
                  <a:pt x="20113" y="30737"/>
                </a:lnTo>
                <a:lnTo>
                  <a:pt x="20205" y="30676"/>
                </a:lnTo>
                <a:lnTo>
                  <a:pt x="20267" y="30737"/>
                </a:lnTo>
                <a:lnTo>
                  <a:pt x="20267" y="30891"/>
                </a:lnTo>
                <a:lnTo>
                  <a:pt x="20205" y="30891"/>
                </a:lnTo>
                <a:lnTo>
                  <a:pt x="20113" y="31198"/>
                </a:lnTo>
                <a:lnTo>
                  <a:pt x="19929" y="31505"/>
                </a:lnTo>
                <a:lnTo>
                  <a:pt x="19775" y="31505"/>
                </a:lnTo>
                <a:lnTo>
                  <a:pt x="19745" y="31720"/>
                </a:lnTo>
                <a:lnTo>
                  <a:pt x="19683" y="31842"/>
                </a:lnTo>
                <a:lnTo>
                  <a:pt x="19622" y="31812"/>
                </a:lnTo>
                <a:lnTo>
                  <a:pt x="19468" y="31904"/>
                </a:lnTo>
                <a:lnTo>
                  <a:pt x="19315" y="32027"/>
                </a:lnTo>
                <a:lnTo>
                  <a:pt x="19315" y="32119"/>
                </a:lnTo>
                <a:lnTo>
                  <a:pt x="19192" y="32119"/>
                </a:lnTo>
                <a:lnTo>
                  <a:pt x="19131" y="32211"/>
                </a:lnTo>
                <a:lnTo>
                  <a:pt x="19131" y="32303"/>
                </a:lnTo>
                <a:lnTo>
                  <a:pt x="19284" y="32334"/>
                </a:lnTo>
                <a:lnTo>
                  <a:pt x="19806" y="31935"/>
                </a:lnTo>
                <a:lnTo>
                  <a:pt x="20082" y="31627"/>
                </a:lnTo>
                <a:lnTo>
                  <a:pt x="20451" y="30952"/>
                </a:lnTo>
                <a:lnTo>
                  <a:pt x="20604" y="30614"/>
                </a:lnTo>
                <a:lnTo>
                  <a:pt x="20758" y="30184"/>
                </a:lnTo>
                <a:lnTo>
                  <a:pt x="21126" y="29478"/>
                </a:lnTo>
                <a:lnTo>
                  <a:pt x="21526" y="29048"/>
                </a:lnTo>
                <a:lnTo>
                  <a:pt x="21587" y="28925"/>
                </a:lnTo>
                <a:lnTo>
                  <a:pt x="21556" y="28864"/>
                </a:lnTo>
                <a:lnTo>
                  <a:pt x="21556" y="28741"/>
                </a:lnTo>
                <a:lnTo>
                  <a:pt x="21648" y="28741"/>
                </a:lnTo>
                <a:lnTo>
                  <a:pt x="21679" y="28557"/>
                </a:lnTo>
                <a:lnTo>
                  <a:pt x="21802" y="28465"/>
                </a:lnTo>
                <a:lnTo>
                  <a:pt x="21771" y="28342"/>
                </a:lnTo>
                <a:lnTo>
                  <a:pt x="21802" y="28219"/>
                </a:lnTo>
                <a:lnTo>
                  <a:pt x="21771" y="28188"/>
                </a:lnTo>
                <a:lnTo>
                  <a:pt x="21710" y="28127"/>
                </a:lnTo>
                <a:lnTo>
                  <a:pt x="21710" y="27943"/>
                </a:lnTo>
                <a:lnTo>
                  <a:pt x="21526" y="27728"/>
                </a:lnTo>
                <a:lnTo>
                  <a:pt x="21526" y="27636"/>
                </a:lnTo>
                <a:lnTo>
                  <a:pt x="21556" y="27513"/>
                </a:lnTo>
                <a:lnTo>
                  <a:pt x="21526" y="27421"/>
                </a:lnTo>
                <a:lnTo>
                  <a:pt x="21495" y="27175"/>
                </a:lnTo>
                <a:lnTo>
                  <a:pt x="21403" y="26930"/>
                </a:lnTo>
                <a:lnTo>
                  <a:pt x="21464" y="26868"/>
                </a:lnTo>
                <a:lnTo>
                  <a:pt x="21679" y="26837"/>
                </a:lnTo>
                <a:lnTo>
                  <a:pt x="21618" y="26684"/>
                </a:lnTo>
                <a:lnTo>
                  <a:pt x="21526" y="26622"/>
                </a:lnTo>
                <a:lnTo>
                  <a:pt x="21710" y="26592"/>
                </a:lnTo>
                <a:lnTo>
                  <a:pt x="21710" y="26438"/>
                </a:lnTo>
                <a:lnTo>
                  <a:pt x="21526" y="26346"/>
                </a:lnTo>
                <a:lnTo>
                  <a:pt x="21679" y="26285"/>
                </a:lnTo>
                <a:lnTo>
                  <a:pt x="21771" y="26131"/>
                </a:lnTo>
                <a:lnTo>
                  <a:pt x="21863" y="26193"/>
                </a:lnTo>
                <a:lnTo>
                  <a:pt x="22140" y="25947"/>
                </a:lnTo>
                <a:lnTo>
                  <a:pt x="22293" y="25855"/>
                </a:lnTo>
                <a:lnTo>
                  <a:pt x="22293" y="25763"/>
                </a:lnTo>
                <a:lnTo>
                  <a:pt x="22508" y="25578"/>
                </a:lnTo>
                <a:lnTo>
                  <a:pt x="22754" y="25425"/>
                </a:lnTo>
                <a:lnTo>
                  <a:pt x="23092" y="25026"/>
                </a:lnTo>
                <a:lnTo>
                  <a:pt x="23399" y="24995"/>
                </a:lnTo>
                <a:lnTo>
                  <a:pt x="23552" y="24842"/>
                </a:lnTo>
                <a:lnTo>
                  <a:pt x="23736" y="24688"/>
                </a:lnTo>
                <a:lnTo>
                  <a:pt x="23921" y="24688"/>
                </a:lnTo>
                <a:lnTo>
                  <a:pt x="24013" y="24780"/>
                </a:lnTo>
                <a:lnTo>
                  <a:pt x="24136" y="24811"/>
                </a:lnTo>
                <a:lnTo>
                  <a:pt x="24136" y="24688"/>
                </a:lnTo>
                <a:lnTo>
                  <a:pt x="24258" y="24473"/>
                </a:lnTo>
                <a:lnTo>
                  <a:pt x="24627" y="24258"/>
                </a:lnTo>
                <a:lnTo>
                  <a:pt x="24750" y="24227"/>
                </a:lnTo>
                <a:lnTo>
                  <a:pt x="24750" y="24105"/>
                </a:lnTo>
                <a:lnTo>
                  <a:pt x="24658" y="24074"/>
                </a:lnTo>
                <a:lnTo>
                  <a:pt x="24565" y="24043"/>
                </a:lnTo>
                <a:lnTo>
                  <a:pt x="24504" y="23951"/>
                </a:lnTo>
                <a:lnTo>
                  <a:pt x="24627" y="23920"/>
                </a:lnTo>
                <a:lnTo>
                  <a:pt x="24842" y="23798"/>
                </a:lnTo>
                <a:lnTo>
                  <a:pt x="24965" y="23828"/>
                </a:lnTo>
                <a:lnTo>
                  <a:pt x="25118" y="23828"/>
                </a:lnTo>
                <a:lnTo>
                  <a:pt x="25210" y="23736"/>
                </a:lnTo>
                <a:lnTo>
                  <a:pt x="25364" y="23736"/>
                </a:lnTo>
                <a:lnTo>
                  <a:pt x="25364" y="23798"/>
                </a:lnTo>
                <a:lnTo>
                  <a:pt x="25149" y="23920"/>
                </a:lnTo>
                <a:lnTo>
                  <a:pt x="24934" y="23951"/>
                </a:lnTo>
                <a:lnTo>
                  <a:pt x="24903" y="24012"/>
                </a:lnTo>
                <a:lnTo>
                  <a:pt x="24965" y="24074"/>
                </a:lnTo>
                <a:lnTo>
                  <a:pt x="25302" y="23951"/>
                </a:lnTo>
                <a:lnTo>
                  <a:pt x="25671" y="23798"/>
                </a:lnTo>
                <a:lnTo>
                  <a:pt x="25640" y="23736"/>
                </a:lnTo>
                <a:lnTo>
                  <a:pt x="25732" y="23644"/>
                </a:lnTo>
                <a:lnTo>
                  <a:pt x="25824" y="23644"/>
                </a:lnTo>
                <a:lnTo>
                  <a:pt x="25794" y="23736"/>
                </a:lnTo>
                <a:cubicBezTo>
                  <a:pt x="25794" y="23736"/>
                  <a:pt x="25794" y="23859"/>
                  <a:pt x="25824" y="23859"/>
                </a:cubicBezTo>
                <a:cubicBezTo>
                  <a:pt x="25855" y="23890"/>
                  <a:pt x="26070" y="23920"/>
                  <a:pt x="26070" y="23920"/>
                </a:cubicBezTo>
                <a:lnTo>
                  <a:pt x="26193" y="23828"/>
                </a:lnTo>
                <a:lnTo>
                  <a:pt x="26439" y="23828"/>
                </a:lnTo>
                <a:lnTo>
                  <a:pt x="26715" y="23859"/>
                </a:lnTo>
                <a:lnTo>
                  <a:pt x="26868" y="23767"/>
                </a:lnTo>
                <a:lnTo>
                  <a:pt x="26868" y="23675"/>
                </a:lnTo>
                <a:lnTo>
                  <a:pt x="26838" y="23613"/>
                </a:lnTo>
                <a:lnTo>
                  <a:pt x="26868" y="23552"/>
                </a:lnTo>
                <a:lnTo>
                  <a:pt x="27237" y="23276"/>
                </a:lnTo>
                <a:lnTo>
                  <a:pt x="27544" y="23183"/>
                </a:lnTo>
                <a:lnTo>
                  <a:pt x="27698" y="23061"/>
                </a:lnTo>
                <a:lnTo>
                  <a:pt x="27759" y="22968"/>
                </a:lnTo>
                <a:lnTo>
                  <a:pt x="27728" y="22907"/>
                </a:lnTo>
                <a:lnTo>
                  <a:pt x="27575" y="22600"/>
                </a:lnTo>
                <a:lnTo>
                  <a:pt x="27667" y="22385"/>
                </a:lnTo>
                <a:lnTo>
                  <a:pt x="27790" y="22232"/>
                </a:lnTo>
                <a:lnTo>
                  <a:pt x="27790" y="22078"/>
                </a:lnTo>
                <a:lnTo>
                  <a:pt x="27882" y="22017"/>
                </a:lnTo>
                <a:lnTo>
                  <a:pt x="28005" y="21924"/>
                </a:lnTo>
                <a:lnTo>
                  <a:pt x="28035" y="21740"/>
                </a:lnTo>
                <a:lnTo>
                  <a:pt x="28005" y="21740"/>
                </a:lnTo>
                <a:lnTo>
                  <a:pt x="28220" y="21341"/>
                </a:lnTo>
                <a:lnTo>
                  <a:pt x="28557" y="20973"/>
                </a:lnTo>
                <a:lnTo>
                  <a:pt x="28557" y="20788"/>
                </a:lnTo>
                <a:lnTo>
                  <a:pt x="28465" y="20266"/>
                </a:lnTo>
                <a:lnTo>
                  <a:pt x="28434" y="20174"/>
                </a:lnTo>
                <a:lnTo>
                  <a:pt x="28527" y="19867"/>
                </a:lnTo>
                <a:lnTo>
                  <a:pt x="28619" y="19744"/>
                </a:lnTo>
                <a:lnTo>
                  <a:pt x="28619" y="19622"/>
                </a:lnTo>
                <a:lnTo>
                  <a:pt x="28864" y="19437"/>
                </a:lnTo>
                <a:lnTo>
                  <a:pt x="28895" y="19345"/>
                </a:lnTo>
                <a:lnTo>
                  <a:pt x="28834" y="19038"/>
                </a:lnTo>
                <a:lnTo>
                  <a:pt x="28956" y="18639"/>
                </a:lnTo>
                <a:lnTo>
                  <a:pt x="28926" y="18363"/>
                </a:lnTo>
                <a:lnTo>
                  <a:pt x="28956" y="18148"/>
                </a:lnTo>
                <a:lnTo>
                  <a:pt x="28956" y="18025"/>
                </a:lnTo>
                <a:lnTo>
                  <a:pt x="29049" y="17718"/>
                </a:lnTo>
                <a:lnTo>
                  <a:pt x="28956" y="16582"/>
                </a:lnTo>
                <a:lnTo>
                  <a:pt x="28956" y="16428"/>
                </a:lnTo>
                <a:lnTo>
                  <a:pt x="29018" y="16305"/>
                </a:lnTo>
                <a:lnTo>
                  <a:pt x="29018" y="16152"/>
                </a:lnTo>
                <a:lnTo>
                  <a:pt x="28956" y="16213"/>
                </a:lnTo>
                <a:lnTo>
                  <a:pt x="28834" y="16121"/>
                </a:lnTo>
                <a:lnTo>
                  <a:pt x="28834" y="16029"/>
                </a:lnTo>
                <a:lnTo>
                  <a:pt x="28926" y="15845"/>
                </a:lnTo>
                <a:lnTo>
                  <a:pt x="28895" y="15660"/>
                </a:lnTo>
                <a:lnTo>
                  <a:pt x="28926" y="15538"/>
                </a:lnTo>
                <a:lnTo>
                  <a:pt x="29049" y="15507"/>
                </a:lnTo>
                <a:lnTo>
                  <a:pt x="29079" y="15292"/>
                </a:lnTo>
                <a:lnTo>
                  <a:pt x="28956" y="15108"/>
                </a:lnTo>
                <a:lnTo>
                  <a:pt x="28742" y="15016"/>
                </a:lnTo>
                <a:lnTo>
                  <a:pt x="28803" y="14985"/>
                </a:lnTo>
                <a:lnTo>
                  <a:pt x="28834" y="14924"/>
                </a:lnTo>
                <a:lnTo>
                  <a:pt x="28864" y="15016"/>
                </a:lnTo>
                <a:lnTo>
                  <a:pt x="28987" y="15108"/>
                </a:lnTo>
                <a:lnTo>
                  <a:pt x="29110" y="15138"/>
                </a:lnTo>
                <a:lnTo>
                  <a:pt x="29171" y="14954"/>
                </a:lnTo>
                <a:lnTo>
                  <a:pt x="29264" y="14954"/>
                </a:lnTo>
                <a:lnTo>
                  <a:pt x="29325" y="15046"/>
                </a:lnTo>
                <a:lnTo>
                  <a:pt x="29417" y="15108"/>
                </a:lnTo>
                <a:lnTo>
                  <a:pt x="29325" y="15231"/>
                </a:lnTo>
                <a:lnTo>
                  <a:pt x="29202" y="15323"/>
                </a:lnTo>
                <a:lnTo>
                  <a:pt x="29171" y="15415"/>
                </a:lnTo>
                <a:lnTo>
                  <a:pt x="29325" y="15415"/>
                </a:lnTo>
                <a:lnTo>
                  <a:pt x="29478" y="15261"/>
                </a:lnTo>
                <a:lnTo>
                  <a:pt x="29693" y="15169"/>
                </a:lnTo>
                <a:lnTo>
                  <a:pt x="29970" y="14739"/>
                </a:lnTo>
                <a:lnTo>
                  <a:pt x="30093" y="14402"/>
                </a:lnTo>
                <a:lnTo>
                  <a:pt x="30154" y="14217"/>
                </a:lnTo>
                <a:lnTo>
                  <a:pt x="30246" y="14125"/>
                </a:lnTo>
                <a:lnTo>
                  <a:pt x="30369" y="13849"/>
                </a:lnTo>
                <a:lnTo>
                  <a:pt x="30461" y="13603"/>
                </a:lnTo>
                <a:lnTo>
                  <a:pt x="30922" y="13296"/>
                </a:lnTo>
                <a:lnTo>
                  <a:pt x="30952" y="13143"/>
                </a:lnTo>
                <a:lnTo>
                  <a:pt x="31106" y="13112"/>
                </a:lnTo>
                <a:lnTo>
                  <a:pt x="31198" y="12958"/>
                </a:lnTo>
                <a:lnTo>
                  <a:pt x="31566" y="12621"/>
                </a:lnTo>
                <a:lnTo>
                  <a:pt x="31904" y="12191"/>
                </a:lnTo>
                <a:lnTo>
                  <a:pt x="31996" y="12068"/>
                </a:lnTo>
                <a:lnTo>
                  <a:pt x="32181" y="11607"/>
                </a:lnTo>
                <a:lnTo>
                  <a:pt x="32242" y="11423"/>
                </a:lnTo>
                <a:lnTo>
                  <a:pt x="32334" y="11270"/>
                </a:lnTo>
                <a:lnTo>
                  <a:pt x="32334" y="11147"/>
                </a:lnTo>
                <a:lnTo>
                  <a:pt x="32242" y="10962"/>
                </a:lnTo>
                <a:lnTo>
                  <a:pt x="32273" y="10809"/>
                </a:lnTo>
                <a:lnTo>
                  <a:pt x="32365" y="10717"/>
                </a:lnTo>
                <a:lnTo>
                  <a:pt x="32334" y="10318"/>
                </a:lnTo>
                <a:lnTo>
                  <a:pt x="32242" y="10256"/>
                </a:lnTo>
                <a:lnTo>
                  <a:pt x="32211" y="10041"/>
                </a:lnTo>
                <a:lnTo>
                  <a:pt x="31935" y="9427"/>
                </a:lnTo>
                <a:lnTo>
                  <a:pt x="31935" y="9212"/>
                </a:lnTo>
                <a:lnTo>
                  <a:pt x="31874" y="8936"/>
                </a:lnTo>
                <a:lnTo>
                  <a:pt x="31352" y="8690"/>
                </a:lnTo>
                <a:lnTo>
                  <a:pt x="31044" y="8690"/>
                </a:lnTo>
                <a:lnTo>
                  <a:pt x="30799" y="8813"/>
                </a:lnTo>
                <a:lnTo>
                  <a:pt x="30645" y="8598"/>
                </a:lnTo>
                <a:lnTo>
                  <a:pt x="30461" y="8537"/>
                </a:lnTo>
                <a:lnTo>
                  <a:pt x="30308" y="8352"/>
                </a:lnTo>
                <a:lnTo>
                  <a:pt x="30062" y="8230"/>
                </a:lnTo>
                <a:lnTo>
                  <a:pt x="29878" y="8199"/>
                </a:lnTo>
                <a:lnTo>
                  <a:pt x="29509" y="7830"/>
                </a:lnTo>
                <a:lnTo>
                  <a:pt x="29202" y="7401"/>
                </a:lnTo>
                <a:lnTo>
                  <a:pt x="29079" y="7370"/>
                </a:lnTo>
                <a:lnTo>
                  <a:pt x="28864" y="7186"/>
                </a:lnTo>
                <a:lnTo>
                  <a:pt x="28680" y="7186"/>
                </a:lnTo>
                <a:lnTo>
                  <a:pt x="28189" y="6817"/>
                </a:lnTo>
                <a:lnTo>
                  <a:pt x="27943" y="6817"/>
                </a:lnTo>
                <a:lnTo>
                  <a:pt x="27698" y="6694"/>
                </a:lnTo>
                <a:lnTo>
                  <a:pt x="27544" y="6786"/>
                </a:lnTo>
                <a:lnTo>
                  <a:pt x="27298" y="6786"/>
                </a:lnTo>
                <a:lnTo>
                  <a:pt x="27176" y="6725"/>
                </a:lnTo>
                <a:lnTo>
                  <a:pt x="27022" y="6786"/>
                </a:lnTo>
                <a:lnTo>
                  <a:pt x="26930" y="6909"/>
                </a:lnTo>
                <a:lnTo>
                  <a:pt x="26838" y="6817"/>
                </a:lnTo>
                <a:lnTo>
                  <a:pt x="26623" y="6633"/>
                </a:lnTo>
                <a:lnTo>
                  <a:pt x="26592" y="6694"/>
                </a:lnTo>
                <a:lnTo>
                  <a:pt x="26500" y="6633"/>
                </a:lnTo>
                <a:lnTo>
                  <a:pt x="26439" y="6725"/>
                </a:lnTo>
                <a:lnTo>
                  <a:pt x="26439" y="6848"/>
                </a:lnTo>
                <a:lnTo>
                  <a:pt x="26316" y="6756"/>
                </a:lnTo>
                <a:lnTo>
                  <a:pt x="26285" y="6664"/>
                </a:lnTo>
                <a:lnTo>
                  <a:pt x="26193" y="6633"/>
                </a:lnTo>
                <a:lnTo>
                  <a:pt x="26224" y="6725"/>
                </a:lnTo>
                <a:lnTo>
                  <a:pt x="26193" y="6756"/>
                </a:lnTo>
                <a:lnTo>
                  <a:pt x="25947" y="6664"/>
                </a:lnTo>
                <a:lnTo>
                  <a:pt x="25855" y="6664"/>
                </a:lnTo>
                <a:lnTo>
                  <a:pt x="25640" y="6602"/>
                </a:lnTo>
                <a:lnTo>
                  <a:pt x="25210" y="6387"/>
                </a:lnTo>
                <a:lnTo>
                  <a:pt x="25026" y="6387"/>
                </a:lnTo>
                <a:lnTo>
                  <a:pt x="25026" y="6449"/>
                </a:lnTo>
                <a:lnTo>
                  <a:pt x="25057" y="6541"/>
                </a:lnTo>
                <a:lnTo>
                  <a:pt x="25026" y="6572"/>
                </a:lnTo>
                <a:lnTo>
                  <a:pt x="24934" y="6541"/>
                </a:lnTo>
                <a:lnTo>
                  <a:pt x="24873" y="6572"/>
                </a:lnTo>
                <a:lnTo>
                  <a:pt x="24842" y="6633"/>
                </a:lnTo>
                <a:lnTo>
                  <a:pt x="24688" y="6694"/>
                </a:lnTo>
                <a:lnTo>
                  <a:pt x="24627" y="6786"/>
                </a:lnTo>
                <a:lnTo>
                  <a:pt x="24627" y="6971"/>
                </a:lnTo>
                <a:lnTo>
                  <a:pt x="24535" y="6848"/>
                </a:lnTo>
                <a:lnTo>
                  <a:pt x="24473" y="6725"/>
                </a:lnTo>
                <a:lnTo>
                  <a:pt x="24412" y="6756"/>
                </a:lnTo>
                <a:lnTo>
                  <a:pt x="24412" y="6909"/>
                </a:lnTo>
                <a:lnTo>
                  <a:pt x="24258" y="7155"/>
                </a:lnTo>
                <a:lnTo>
                  <a:pt x="24258" y="7370"/>
                </a:lnTo>
                <a:lnTo>
                  <a:pt x="24228" y="7186"/>
                </a:lnTo>
                <a:lnTo>
                  <a:pt x="24258" y="6971"/>
                </a:lnTo>
                <a:lnTo>
                  <a:pt x="24228" y="6786"/>
                </a:lnTo>
                <a:lnTo>
                  <a:pt x="24320" y="6510"/>
                </a:lnTo>
                <a:lnTo>
                  <a:pt x="24381" y="6449"/>
                </a:lnTo>
                <a:lnTo>
                  <a:pt x="24351" y="6387"/>
                </a:lnTo>
                <a:lnTo>
                  <a:pt x="24197" y="6387"/>
                </a:lnTo>
                <a:lnTo>
                  <a:pt x="24381" y="6203"/>
                </a:lnTo>
                <a:lnTo>
                  <a:pt x="24136" y="5957"/>
                </a:lnTo>
                <a:lnTo>
                  <a:pt x="24013" y="5742"/>
                </a:lnTo>
                <a:lnTo>
                  <a:pt x="23890" y="5742"/>
                </a:lnTo>
                <a:lnTo>
                  <a:pt x="23706" y="5712"/>
                </a:lnTo>
                <a:lnTo>
                  <a:pt x="23614" y="5865"/>
                </a:lnTo>
                <a:lnTo>
                  <a:pt x="23491" y="5896"/>
                </a:lnTo>
                <a:lnTo>
                  <a:pt x="23429" y="5773"/>
                </a:lnTo>
                <a:lnTo>
                  <a:pt x="23368" y="5742"/>
                </a:lnTo>
                <a:lnTo>
                  <a:pt x="23337" y="5620"/>
                </a:lnTo>
                <a:lnTo>
                  <a:pt x="23245" y="5528"/>
                </a:lnTo>
                <a:lnTo>
                  <a:pt x="23092" y="5528"/>
                </a:lnTo>
                <a:lnTo>
                  <a:pt x="23030" y="5466"/>
                </a:lnTo>
                <a:lnTo>
                  <a:pt x="22938" y="5405"/>
                </a:lnTo>
                <a:lnTo>
                  <a:pt x="22846" y="5497"/>
                </a:lnTo>
                <a:lnTo>
                  <a:pt x="22846" y="5435"/>
                </a:lnTo>
                <a:lnTo>
                  <a:pt x="22785" y="5374"/>
                </a:lnTo>
                <a:lnTo>
                  <a:pt x="22723" y="5251"/>
                </a:lnTo>
                <a:lnTo>
                  <a:pt x="22600" y="5282"/>
                </a:lnTo>
                <a:lnTo>
                  <a:pt x="22416" y="5251"/>
                </a:lnTo>
                <a:lnTo>
                  <a:pt x="22170" y="5098"/>
                </a:lnTo>
                <a:lnTo>
                  <a:pt x="22109" y="5098"/>
                </a:lnTo>
                <a:lnTo>
                  <a:pt x="22048" y="5159"/>
                </a:lnTo>
                <a:lnTo>
                  <a:pt x="21925" y="5067"/>
                </a:lnTo>
                <a:lnTo>
                  <a:pt x="21802" y="5067"/>
                </a:lnTo>
                <a:lnTo>
                  <a:pt x="21771" y="5159"/>
                </a:lnTo>
                <a:lnTo>
                  <a:pt x="21710" y="5159"/>
                </a:lnTo>
                <a:lnTo>
                  <a:pt x="21679" y="5067"/>
                </a:lnTo>
                <a:lnTo>
                  <a:pt x="21464" y="5067"/>
                </a:lnTo>
                <a:lnTo>
                  <a:pt x="21311" y="5159"/>
                </a:lnTo>
                <a:lnTo>
                  <a:pt x="21219" y="5313"/>
                </a:lnTo>
                <a:lnTo>
                  <a:pt x="21219" y="5405"/>
                </a:lnTo>
                <a:lnTo>
                  <a:pt x="21065" y="5589"/>
                </a:lnTo>
                <a:lnTo>
                  <a:pt x="20819" y="5712"/>
                </a:lnTo>
                <a:lnTo>
                  <a:pt x="20512" y="5896"/>
                </a:lnTo>
                <a:lnTo>
                  <a:pt x="20389" y="6080"/>
                </a:lnTo>
                <a:lnTo>
                  <a:pt x="20297" y="6295"/>
                </a:lnTo>
                <a:lnTo>
                  <a:pt x="20267" y="6541"/>
                </a:lnTo>
                <a:lnTo>
                  <a:pt x="20175" y="6664"/>
                </a:lnTo>
                <a:lnTo>
                  <a:pt x="20052" y="6786"/>
                </a:lnTo>
                <a:lnTo>
                  <a:pt x="20052" y="6879"/>
                </a:lnTo>
                <a:lnTo>
                  <a:pt x="20082" y="7063"/>
                </a:lnTo>
                <a:lnTo>
                  <a:pt x="20052" y="7370"/>
                </a:lnTo>
                <a:lnTo>
                  <a:pt x="19990" y="7186"/>
                </a:lnTo>
                <a:lnTo>
                  <a:pt x="19867" y="7001"/>
                </a:lnTo>
                <a:lnTo>
                  <a:pt x="19867" y="6879"/>
                </a:lnTo>
                <a:lnTo>
                  <a:pt x="19990" y="6725"/>
                </a:lnTo>
                <a:lnTo>
                  <a:pt x="20113" y="6602"/>
                </a:lnTo>
                <a:lnTo>
                  <a:pt x="20113" y="6387"/>
                </a:lnTo>
                <a:lnTo>
                  <a:pt x="20175" y="6203"/>
                </a:lnTo>
                <a:lnTo>
                  <a:pt x="20175" y="6080"/>
                </a:lnTo>
                <a:lnTo>
                  <a:pt x="20113" y="6080"/>
                </a:lnTo>
                <a:lnTo>
                  <a:pt x="19898" y="6172"/>
                </a:lnTo>
                <a:lnTo>
                  <a:pt x="19683" y="6111"/>
                </a:lnTo>
                <a:lnTo>
                  <a:pt x="19499" y="6111"/>
                </a:lnTo>
                <a:lnTo>
                  <a:pt x="19376" y="6142"/>
                </a:lnTo>
                <a:lnTo>
                  <a:pt x="19253" y="6050"/>
                </a:lnTo>
                <a:lnTo>
                  <a:pt x="19376" y="6050"/>
                </a:lnTo>
                <a:lnTo>
                  <a:pt x="19530" y="5927"/>
                </a:lnTo>
                <a:lnTo>
                  <a:pt x="19653" y="5896"/>
                </a:lnTo>
                <a:lnTo>
                  <a:pt x="19898" y="5957"/>
                </a:lnTo>
                <a:lnTo>
                  <a:pt x="20052" y="5927"/>
                </a:lnTo>
                <a:lnTo>
                  <a:pt x="20175" y="5742"/>
                </a:lnTo>
                <a:lnTo>
                  <a:pt x="20236" y="5742"/>
                </a:lnTo>
                <a:lnTo>
                  <a:pt x="20328" y="5804"/>
                </a:lnTo>
                <a:lnTo>
                  <a:pt x="20389" y="5804"/>
                </a:lnTo>
                <a:lnTo>
                  <a:pt x="20543" y="5712"/>
                </a:lnTo>
                <a:lnTo>
                  <a:pt x="20789" y="5620"/>
                </a:lnTo>
                <a:lnTo>
                  <a:pt x="20789" y="5435"/>
                </a:lnTo>
                <a:lnTo>
                  <a:pt x="21004" y="5190"/>
                </a:lnTo>
                <a:lnTo>
                  <a:pt x="21004" y="5006"/>
                </a:lnTo>
                <a:lnTo>
                  <a:pt x="21096" y="4883"/>
                </a:lnTo>
                <a:lnTo>
                  <a:pt x="21096" y="4729"/>
                </a:lnTo>
                <a:lnTo>
                  <a:pt x="20850" y="4698"/>
                </a:lnTo>
                <a:lnTo>
                  <a:pt x="20666" y="4545"/>
                </a:lnTo>
                <a:lnTo>
                  <a:pt x="20512" y="4545"/>
                </a:lnTo>
                <a:lnTo>
                  <a:pt x="20267" y="4698"/>
                </a:lnTo>
                <a:lnTo>
                  <a:pt x="20082" y="4698"/>
                </a:lnTo>
                <a:lnTo>
                  <a:pt x="19775" y="4576"/>
                </a:lnTo>
                <a:lnTo>
                  <a:pt x="19468" y="4545"/>
                </a:lnTo>
                <a:lnTo>
                  <a:pt x="19253" y="4791"/>
                </a:lnTo>
                <a:lnTo>
                  <a:pt x="19253" y="4883"/>
                </a:lnTo>
                <a:lnTo>
                  <a:pt x="19315" y="4944"/>
                </a:lnTo>
                <a:lnTo>
                  <a:pt x="19376" y="5006"/>
                </a:lnTo>
                <a:lnTo>
                  <a:pt x="19253" y="5006"/>
                </a:lnTo>
                <a:lnTo>
                  <a:pt x="19192" y="5067"/>
                </a:lnTo>
                <a:lnTo>
                  <a:pt x="19131" y="5190"/>
                </a:lnTo>
                <a:lnTo>
                  <a:pt x="19100" y="5067"/>
                </a:lnTo>
                <a:lnTo>
                  <a:pt x="19008" y="5036"/>
                </a:lnTo>
                <a:lnTo>
                  <a:pt x="18854" y="5128"/>
                </a:lnTo>
                <a:lnTo>
                  <a:pt x="18639" y="5374"/>
                </a:lnTo>
                <a:lnTo>
                  <a:pt x="18394" y="5681"/>
                </a:lnTo>
                <a:lnTo>
                  <a:pt x="18578" y="5405"/>
                </a:lnTo>
                <a:lnTo>
                  <a:pt x="18578" y="5313"/>
                </a:lnTo>
                <a:lnTo>
                  <a:pt x="18639" y="5220"/>
                </a:lnTo>
                <a:lnTo>
                  <a:pt x="18639" y="5098"/>
                </a:lnTo>
                <a:lnTo>
                  <a:pt x="18578" y="5098"/>
                </a:lnTo>
                <a:lnTo>
                  <a:pt x="18394" y="5251"/>
                </a:lnTo>
                <a:lnTo>
                  <a:pt x="18332" y="5435"/>
                </a:lnTo>
                <a:lnTo>
                  <a:pt x="18240" y="5650"/>
                </a:lnTo>
                <a:lnTo>
                  <a:pt x="18087" y="5742"/>
                </a:lnTo>
                <a:lnTo>
                  <a:pt x="18209" y="5497"/>
                </a:lnTo>
                <a:lnTo>
                  <a:pt x="18240" y="5282"/>
                </a:lnTo>
                <a:lnTo>
                  <a:pt x="18578" y="4913"/>
                </a:lnTo>
                <a:lnTo>
                  <a:pt x="18639" y="4698"/>
                </a:lnTo>
                <a:lnTo>
                  <a:pt x="18731" y="4545"/>
                </a:lnTo>
                <a:lnTo>
                  <a:pt x="18916" y="4453"/>
                </a:lnTo>
                <a:lnTo>
                  <a:pt x="19069" y="4330"/>
                </a:lnTo>
                <a:lnTo>
                  <a:pt x="19192" y="4269"/>
                </a:lnTo>
                <a:lnTo>
                  <a:pt x="19345" y="4023"/>
                </a:lnTo>
                <a:lnTo>
                  <a:pt x="19745" y="3654"/>
                </a:lnTo>
                <a:lnTo>
                  <a:pt x="19775" y="3562"/>
                </a:lnTo>
                <a:lnTo>
                  <a:pt x="19837" y="3501"/>
                </a:lnTo>
                <a:lnTo>
                  <a:pt x="19745" y="3378"/>
                </a:lnTo>
                <a:lnTo>
                  <a:pt x="19775" y="3286"/>
                </a:lnTo>
                <a:lnTo>
                  <a:pt x="19837" y="3225"/>
                </a:lnTo>
                <a:lnTo>
                  <a:pt x="19837" y="3071"/>
                </a:lnTo>
                <a:lnTo>
                  <a:pt x="19683" y="2948"/>
                </a:lnTo>
                <a:lnTo>
                  <a:pt x="19499" y="2948"/>
                </a:lnTo>
                <a:lnTo>
                  <a:pt x="19468" y="3010"/>
                </a:lnTo>
                <a:lnTo>
                  <a:pt x="19376" y="2887"/>
                </a:lnTo>
                <a:lnTo>
                  <a:pt x="19284" y="2580"/>
                </a:lnTo>
                <a:lnTo>
                  <a:pt x="19100" y="2119"/>
                </a:lnTo>
                <a:lnTo>
                  <a:pt x="18916" y="1874"/>
                </a:lnTo>
                <a:lnTo>
                  <a:pt x="18793" y="1566"/>
                </a:lnTo>
                <a:lnTo>
                  <a:pt x="18793" y="1382"/>
                </a:lnTo>
                <a:close/>
              </a:path>
            </a:pathLst>
          </a:custGeom>
          <a:no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77"/>
          <p:cNvSpPr/>
          <p:nvPr/>
        </p:nvSpPr>
        <p:spPr>
          <a:xfrm>
            <a:off x="3215329" y="2729482"/>
            <a:ext cx="67569" cy="95482"/>
          </a:xfrm>
          <a:custGeom>
            <a:avLst/>
            <a:gdLst/>
            <a:ahLst/>
            <a:cxnLst/>
            <a:rect l="l" t="t" r="r" b="b"/>
            <a:pathLst>
              <a:path w="2335" h="3379" extrusionOk="0">
                <a:moveTo>
                  <a:pt x="31" y="2672"/>
                </a:moveTo>
                <a:lnTo>
                  <a:pt x="62" y="2764"/>
                </a:lnTo>
                <a:lnTo>
                  <a:pt x="123" y="2887"/>
                </a:lnTo>
                <a:lnTo>
                  <a:pt x="154" y="2918"/>
                </a:lnTo>
                <a:lnTo>
                  <a:pt x="154" y="3010"/>
                </a:lnTo>
                <a:lnTo>
                  <a:pt x="277" y="3133"/>
                </a:lnTo>
                <a:lnTo>
                  <a:pt x="431" y="3163"/>
                </a:lnTo>
                <a:lnTo>
                  <a:pt x="492" y="3071"/>
                </a:lnTo>
                <a:lnTo>
                  <a:pt x="615" y="3010"/>
                </a:lnTo>
                <a:lnTo>
                  <a:pt x="707" y="3010"/>
                </a:lnTo>
                <a:lnTo>
                  <a:pt x="738" y="3102"/>
                </a:lnTo>
                <a:lnTo>
                  <a:pt x="799" y="3133"/>
                </a:lnTo>
                <a:lnTo>
                  <a:pt x="799" y="3348"/>
                </a:lnTo>
                <a:lnTo>
                  <a:pt x="891" y="3378"/>
                </a:lnTo>
                <a:lnTo>
                  <a:pt x="1045" y="3256"/>
                </a:lnTo>
                <a:lnTo>
                  <a:pt x="1075" y="3133"/>
                </a:lnTo>
                <a:lnTo>
                  <a:pt x="1167" y="3071"/>
                </a:lnTo>
                <a:lnTo>
                  <a:pt x="1321" y="3041"/>
                </a:lnTo>
                <a:lnTo>
                  <a:pt x="1413" y="2856"/>
                </a:lnTo>
                <a:lnTo>
                  <a:pt x="1536" y="2611"/>
                </a:lnTo>
                <a:lnTo>
                  <a:pt x="1689" y="2273"/>
                </a:lnTo>
                <a:lnTo>
                  <a:pt x="1720" y="2119"/>
                </a:lnTo>
                <a:lnTo>
                  <a:pt x="1935" y="1843"/>
                </a:lnTo>
                <a:lnTo>
                  <a:pt x="2119" y="1597"/>
                </a:lnTo>
                <a:lnTo>
                  <a:pt x="2181" y="1505"/>
                </a:lnTo>
                <a:lnTo>
                  <a:pt x="2181" y="1505"/>
                </a:lnTo>
                <a:lnTo>
                  <a:pt x="2334" y="1321"/>
                </a:lnTo>
                <a:lnTo>
                  <a:pt x="2334" y="1106"/>
                </a:lnTo>
                <a:lnTo>
                  <a:pt x="2181" y="922"/>
                </a:lnTo>
                <a:lnTo>
                  <a:pt x="2119" y="1014"/>
                </a:lnTo>
                <a:lnTo>
                  <a:pt x="1997" y="922"/>
                </a:lnTo>
                <a:lnTo>
                  <a:pt x="1997" y="799"/>
                </a:lnTo>
                <a:lnTo>
                  <a:pt x="1689" y="492"/>
                </a:lnTo>
                <a:lnTo>
                  <a:pt x="1628" y="461"/>
                </a:lnTo>
                <a:lnTo>
                  <a:pt x="1413" y="277"/>
                </a:lnTo>
                <a:lnTo>
                  <a:pt x="953" y="154"/>
                </a:lnTo>
                <a:lnTo>
                  <a:pt x="738" y="31"/>
                </a:lnTo>
                <a:lnTo>
                  <a:pt x="523" y="1"/>
                </a:lnTo>
                <a:lnTo>
                  <a:pt x="369" y="124"/>
                </a:lnTo>
                <a:lnTo>
                  <a:pt x="216" y="185"/>
                </a:lnTo>
                <a:lnTo>
                  <a:pt x="216" y="185"/>
                </a:lnTo>
                <a:lnTo>
                  <a:pt x="216" y="216"/>
                </a:lnTo>
                <a:lnTo>
                  <a:pt x="154" y="277"/>
                </a:lnTo>
                <a:lnTo>
                  <a:pt x="1" y="431"/>
                </a:lnTo>
                <a:lnTo>
                  <a:pt x="31" y="676"/>
                </a:lnTo>
                <a:lnTo>
                  <a:pt x="93" y="830"/>
                </a:lnTo>
                <a:lnTo>
                  <a:pt x="62" y="1014"/>
                </a:lnTo>
                <a:lnTo>
                  <a:pt x="62" y="1168"/>
                </a:lnTo>
                <a:lnTo>
                  <a:pt x="216" y="1260"/>
                </a:lnTo>
                <a:lnTo>
                  <a:pt x="277" y="1382"/>
                </a:lnTo>
                <a:lnTo>
                  <a:pt x="369" y="1536"/>
                </a:lnTo>
                <a:lnTo>
                  <a:pt x="400" y="1690"/>
                </a:lnTo>
                <a:lnTo>
                  <a:pt x="431" y="1782"/>
                </a:lnTo>
                <a:lnTo>
                  <a:pt x="400" y="1935"/>
                </a:lnTo>
                <a:lnTo>
                  <a:pt x="277" y="2058"/>
                </a:lnTo>
                <a:lnTo>
                  <a:pt x="308" y="2273"/>
                </a:lnTo>
                <a:lnTo>
                  <a:pt x="369" y="2365"/>
                </a:lnTo>
                <a:lnTo>
                  <a:pt x="277" y="2549"/>
                </a:lnTo>
                <a:lnTo>
                  <a:pt x="93" y="2672"/>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7"/>
          <p:cNvSpPr/>
          <p:nvPr/>
        </p:nvSpPr>
        <p:spPr>
          <a:xfrm>
            <a:off x="3131279" y="2718754"/>
            <a:ext cx="96127" cy="103519"/>
          </a:xfrm>
          <a:custGeom>
            <a:avLst/>
            <a:gdLst/>
            <a:ahLst/>
            <a:cxnLst/>
            <a:rect l="l" t="t" r="r" b="b"/>
            <a:pathLst>
              <a:path w="3317" h="3655" extrusionOk="0">
                <a:moveTo>
                  <a:pt x="1321" y="3531"/>
                </a:moveTo>
                <a:lnTo>
                  <a:pt x="1321" y="3531"/>
                </a:lnTo>
                <a:lnTo>
                  <a:pt x="1413" y="3531"/>
                </a:lnTo>
                <a:lnTo>
                  <a:pt x="1443" y="3593"/>
                </a:lnTo>
                <a:lnTo>
                  <a:pt x="1658" y="3654"/>
                </a:lnTo>
                <a:lnTo>
                  <a:pt x="1812" y="3654"/>
                </a:lnTo>
                <a:lnTo>
                  <a:pt x="1843" y="3593"/>
                </a:lnTo>
                <a:lnTo>
                  <a:pt x="1751" y="3409"/>
                </a:lnTo>
                <a:lnTo>
                  <a:pt x="1720" y="3316"/>
                </a:lnTo>
                <a:lnTo>
                  <a:pt x="1566" y="3163"/>
                </a:lnTo>
                <a:lnTo>
                  <a:pt x="1597" y="3009"/>
                </a:lnTo>
                <a:lnTo>
                  <a:pt x="1751" y="2887"/>
                </a:lnTo>
                <a:lnTo>
                  <a:pt x="1935" y="2948"/>
                </a:lnTo>
                <a:lnTo>
                  <a:pt x="2273" y="2917"/>
                </a:lnTo>
                <a:lnTo>
                  <a:pt x="2426" y="2856"/>
                </a:lnTo>
                <a:lnTo>
                  <a:pt x="2641" y="2856"/>
                </a:lnTo>
                <a:lnTo>
                  <a:pt x="2825" y="3009"/>
                </a:lnTo>
                <a:lnTo>
                  <a:pt x="2979" y="3040"/>
                </a:lnTo>
                <a:lnTo>
                  <a:pt x="3163" y="2917"/>
                </a:lnTo>
                <a:lnTo>
                  <a:pt x="3255" y="2733"/>
                </a:lnTo>
                <a:lnTo>
                  <a:pt x="3194" y="2641"/>
                </a:lnTo>
                <a:lnTo>
                  <a:pt x="3163" y="2426"/>
                </a:lnTo>
                <a:lnTo>
                  <a:pt x="3286" y="2303"/>
                </a:lnTo>
                <a:lnTo>
                  <a:pt x="3317" y="2150"/>
                </a:lnTo>
                <a:lnTo>
                  <a:pt x="3286" y="2058"/>
                </a:lnTo>
                <a:lnTo>
                  <a:pt x="3255" y="1904"/>
                </a:lnTo>
                <a:lnTo>
                  <a:pt x="3163" y="1750"/>
                </a:lnTo>
                <a:lnTo>
                  <a:pt x="3102" y="1628"/>
                </a:lnTo>
                <a:lnTo>
                  <a:pt x="2948" y="1536"/>
                </a:lnTo>
                <a:lnTo>
                  <a:pt x="2948" y="1382"/>
                </a:lnTo>
                <a:lnTo>
                  <a:pt x="2979" y="1198"/>
                </a:lnTo>
                <a:lnTo>
                  <a:pt x="2917" y="1044"/>
                </a:lnTo>
                <a:lnTo>
                  <a:pt x="2887" y="799"/>
                </a:lnTo>
                <a:lnTo>
                  <a:pt x="3040" y="645"/>
                </a:lnTo>
                <a:lnTo>
                  <a:pt x="3102" y="584"/>
                </a:lnTo>
                <a:lnTo>
                  <a:pt x="3102" y="553"/>
                </a:lnTo>
                <a:lnTo>
                  <a:pt x="3255" y="369"/>
                </a:lnTo>
                <a:lnTo>
                  <a:pt x="3255" y="246"/>
                </a:lnTo>
                <a:lnTo>
                  <a:pt x="3071" y="185"/>
                </a:lnTo>
                <a:lnTo>
                  <a:pt x="2795" y="123"/>
                </a:lnTo>
                <a:lnTo>
                  <a:pt x="2457" y="0"/>
                </a:lnTo>
                <a:lnTo>
                  <a:pt x="2365" y="31"/>
                </a:lnTo>
                <a:lnTo>
                  <a:pt x="2211" y="92"/>
                </a:lnTo>
                <a:lnTo>
                  <a:pt x="1935" y="62"/>
                </a:lnTo>
                <a:lnTo>
                  <a:pt x="1628" y="123"/>
                </a:lnTo>
                <a:lnTo>
                  <a:pt x="1351" y="31"/>
                </a:lnTo>
                <a:lnTo>
                  <a:pt x="983" y="62"/>
                </a:lnTo>
                <a:lnTo>
                  <a:pt x="799" y="123"/>
                </a:lnTo>
                <a:lnTo>
                  <a:pt x="737" y="307"/>
                </a:lnTo>
                <a:lnTo>
                  <a:pt x="737" y="338"/>
                </a:lnTo>
                <a:lnTo>
                  <a:pt x="707" y="492"/>
                </a:lnTo>
                <a:lnTo>
                  <a:pt x="707" y="614"/>
                </a:lnTo>
                <a:lnTo>
                  <a:pt x="614" y="768"/>
                </a:lnTo>
                <a:lnTo>
                  <a:pt x="461" y="829"/>
                </a:lnTo>
                <a:lnTo>
                  <a:pt x="246" y="829"/>
                </a:lnTo>
                <a:lnTo>
                  <a:pt x="154" y="1044"/>
                </a:lnTo>
                <a:lnTo>
                  <a:pt x="123" y="1228"/>
                </a:lnTo>
                <a:lnTo>
                  <a:pt x="0" y="1566"/>
                </a:lnTo>
                <a:lnTo>
                  <a:pt x="0" y="1658"/>
                </a:lnTo>
                <a:lnTo>
                  <a:pt x="154" y="1750"/>
                </a:lnTo>
                <a:lnTo>
                  <a:pt x="246" y="1873"/>
                </a:lnTo>
                <a:lnTo>
                  <a:pt x="277" y="1935"/>
                </a:lnTo>
                <a:lnTo>
                  <a:pt x="369" y="2058"/>
                </a:lnTo>
                <a:lnTo>
                  <a:pt x="399" y="2180"/>
                </a:lnTo>
                <a:lnTo>
                  <a:pt x="492" y="2272"/>
                </a:lnTo>
                <a:lnTo>
                  <a:pt x="584" y="2272"/>
                </a:lnTo>
                <a:lnTo>
                  <a:pt x="645" y="2334"/>
                </a:lnTo>
                <a:lnTo>
                  <a:pt x="676" y="2457"/>
                </a:lnTo>
                <a:lnTo>
                  <a:pt x="737" y="2702"/>
                </a:lnTo>
                <a:lnTo>
                  <a:pt x="737" y="2856"/>
                </a:lnTo>
                <a:lnTo>
                  <a:pt x="829" y="2917"/>
                </a:lnTo>
                <a:lnTo>
                  <a:pt x="952" y="3071"/>
                </a:lnTo>
                <a:lnTo>
                  <a:pt x="983" y="3224"/>
                </a:lnTo>
                <a:lnTo>
                  <a:pt x="1136" y="3286"/>
                </a:lnTo>
                <a:lnTo>
                  <a:pt x="1136" y="3347"/>
                </a:lnTo>
                <a:lnTo>
                  <a:pt x="1198" y="3470"/>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7"/>
          <p:cNvSpPr/>
          <p:nvPr/>
        </p:nvSpPr>
        <p:spPr>
          <a:xfrm>
            <a:off x="3048328" y="2661364"/>
            <a:ext cx="120851" cy="177519"/>
          </a:xfrm>
          <a:custGeom>
            <a:avLst/>
            <a:gdLst/>
            <a:ahLst/>
            <a:cxnLst/>
            <a:rect l="l" t="t" r="r" b="b"/>
            <a:pathLst>
              <a:path w="4177" h="6265" extrusionOk="0">
                <a:moveTo>
                  <a:pt x="615" y="2734"/>
                </a:moveTo>
                <a:lnTo>
                  <a:pt x="707" y="2764"/>
                </a:lnTo>
                <a:lnTo>
                  <a:pt x="768" y="2826"/>
                </a:lnTo>
                <a:lnTo>
                  <a:pt x="860" y="2764"/>
                </a:lnTo>
                <a:lnTo>
                  <a:pt x="1045" y="2795"/>
                </a:lnTo>
                <a:lnTo>
                  <a:pt x="1167" y="2948"/>
                </a:lnTo>
                <a:lnTo>
                  <a:pt x="1167" y="3194"/>
                </a:lnTo>
                <a:lnTo>
                  <a:pt x="1075" y="3348"/>
                </a:lnTo>
                <a:lnTo>
                  <a:pt x="983" y="3440"/>
                </a:lnTo>
                <a:lnTo>
                  <a:pt x="1137" y="3501"/>
                </a:lnTo>
                <a:lnTo>
                  <a:pt x="1321" y="3501"/>
                </a:lnTo>
                <a:lnTo>
                  <a:pt x="1352" y="3624"/>
                </a:lnTo>
                <a:lnTo>
                  <a:pt x="1444" y="3747"/>
                </a:lnTo>
                <a:lnTo>
                  <a:pt x="1597" y="3716"/>
                </a:lnTo>
                <a:lnTo>
                  <a:pt x="1597" y="3808"/>
                </a:lnTo>
                <a:lnTo>
                  <a:pt x="1444" y="3992"/>
                </a:lnTo>
                <a:lnTo>
                  <a:pt x="1413" y="4238"/>
                </a:lnTo>
                <a:lnTo>
                  <a:pt x="1229" y="4514"/>
                </a:lnTo>
                <a:lnTo>
                  <a:pt x="1260" y="4699"/>
                </a:lnTo>
                <a:lnTo>
                  <a:pt x="1198" y="4791"/>
                </a:lnTo>
                <a:lnTo>
                  <a:pt x="1167" y="4944"/>
                </a:lnTo>
                <a:lnTo>
                  <a:pt x="1198" y="5036"/>
                </a:lnTo>
                <a:lnTo>
                  <a:pt x="1167" y="5159"/>
                </a:lnTo>
                <a:lnTo>
                  <a:pt x="1198" y="5313"/>
                </a:lnTo>
                <a:lnTo>
                  <a:pt x="1352" y="5466"/>
                </a:lnTo>
                <a:lnTo>
                  <a:pt x="1536" y="5651"/>
                </a:lnTo>
                <a:lnTo>
                  <a:pt x="1536" y="5773"/>
                </a:lnTo>
                <a:lnTo>
                  <a:pt x="1659" y="5927"/>
                </a:lnTo>
                <a:lnTo>
                  <a:pt x="1966" y="6203"/>
                </a:lnTo>
                <a:lnTo>
                  <a:pt x="2089" y="6265"/>
                </a:lnTo>
                <a:lnTo>
                  <a:pt x="2211" y="6111"/>
                </a:lnTo>
                <a:lnTo>
                  <a:pt x="2304" y="6080"/>
                </a:lnTo>
                <a:lnTo>
                  <a:pt x="2334" y="6142"/>
                </a:lnTo>
                <a:lnTo>
                  <a:pt x="2519" y="6111"/>
                </a:lnTo>
                <a:lnTo>
                  <a:pt x="2641" y="5988"/>
                </a:lnTo>
                <a:lnTo>
                  <a:pt x="2672" y="5896"/>
                </a:lnTo>
                <a:lnTo>
                  <a:pt x="2856" y="5865"/>
                </a:lnTo>
                <a:lnTo>
                  <a:pt x="3194" y="5865"/>
                </a:lnTo>
                <a:lnTo>
                  <a:pt x="3286" y="5620"/>
                </a:lnTo>
                <a:lnTo>
                  <a:pt x="3440" y="5528"/>
                </a:lnTo>
                <a:lnTo>
                  <a:pt x="3685" y="5528"/>
                </a:lnTo>
                <a:lnTo>
                  <a:pt x="3747" y="5589"/>
                </a:lnTo>
                <a:lnTo>
                  <a:pt x="3900" y="5558"/>
                </a:lnTo>
                <a:lnTo>
                  <a:pt x="4177" y="5558"/>
                </a:lnTo>
                <a:lnTo>
                  <a:pt x="4054" y="5497"/>
                </a:lnTo>
                <a:lnTo>
                  <a:pt x="3992" y="5374"/>
                </a:lnTo>
                <a:lnTo>
                  <a:pt x="3992" y="5313"/>
                </a:lnTo>
                <a:lnTo>
                  <a:pt x="3839" y="5251"/>
                </a:lnTo>
                <a:lnTo>
                  <a:pt x="3808" y="5098"/>
                </a:lnTo>
                <a:lnTo>
                  <a:pt x="3685" y="4944"/>
                </a:lnTo>
                <a:lnTo>
                  <a:pt x="3593" y="4883"/>
                </a:lnTo>
                <a:lnTo>
                  <a:pt x="3593" y="4729"/>
                </a:lnTo>
                <a:lnTo>
                  <a:pt x="3532" y="4484"/>
                </a:lnTo>
                <a:lnTo>
                  <a:pt x="3501" y="4361"/>
                </a:lnTo>
                <a:lnTo>
                  <a:pt x="3440" y="4299"/>
                </a:lnTo>
                <a:lnTo>
                  <a:pt x="3348" y="4299"/>
                </a:lnTo>
                <a:lnTo>
                  <a:pt x="3255" y="4207"/>
                </a:lnTo>
                <a:lnTo>
                  <a:pt x="3225" y="4085"/>
                </a:lnTo>
                <a:lnTo>
                  <a:pt x="3133" y="3962"/>
                </a:lnTo>
                <a:lnTo>
                  <a:pt x="3102" y="3900"/>
                </a:lnTo>
                <a:lnTo>
                  <a:pt x="3010" y="3777"/>
                </a:lnTo>
                <a:lnTo>
                  <a:pt x="2856" y="3685"/>
                </a:lnTo>
                <a:lnTo>
                  <a:pt x="2856" y="3593"/>
                </a:lnTo>
                <a:lnTo>
                  <a:pt x="2979" y="3255"/>
                </a:lnTo>
                <a:lnTo>
                  <a:pt x="3010" y="3071"/>
                </a:lnTo>
                <a:lnTo>
                  <a:pt x="3102" y="2856"/>
                </a:lnTo>
                <a:lnTo>
                  <a:pt x="3317" y="2856"/>
                </a:lnTo>
                <a:lnTo>
                  <a:pt x="3470" y="2795"/>
                </a:lnTo>
                <a:lnTo>
                  <a:pt x="3563" y="2641"/>
                </a:lnTo>
                <a:lnTo>
                  <a:pt x="3563" y="2519"/>
                </a:lnTo>
                <a:lnTo>
                  <a:pt x="3593" y="2365"/>
                </a:lnTo>
                <a:lnTo>
                  <a:pt x="3593" y="2334"/>
                </a:lnTo>
                <a:lnTo>
                  <a:pt x="3593" y="2334"/>
                </a:lnTo>
                <a:lnTo>
                  <a:pt x="3563" y="2181"/>
                </a:lnTo>
                <a:lnTo>
                  <a:pt x="3563" y="1966"/>
                </a:lnTo>
                <a:lnTo>
                  <a:pt x="3501" y="1843"/>
                </a:lnTo>
                <a:lnTo>
                  <a:pt x="3194" y="1782"/>
                </a:lnTo>
                <a:lnTo>
                  <a:pt x="2918" y="1475"/>
                </a:lnTo>
                <a:lnTo>
                  <a:pt x="2764" y="1382"/>
                </a:lnTo>
                <a:lnTo>
                  <a:pt x="2672" y="1413"/>
                </a:lnTo>
                <a:lnTo>
                  <a:pt x="2519" y="1475"/>
                </a:lnTo>
                <a:lnTo>
                  <a:pt x="2396" y="1597"/>
                </a:lnTo>
                <a:lnTo>
                  <a:pt x="2365" y="1751"/>
                </a:lnTo>
                <a:lnTo>
                  <a:pt x="2334" y="1567"/>
                </a:lnTo>
                <a:lnTo>
                  <a:pt x="2365" y="1290"/>
                </a:lnTo>
                <a:lnTo>
                  <a:pt x="2426" y="1167"/>
                </a:lnTo>
                <a:lnTo>
                  <a:pt x="2334" y="891"/>
                </a:lnTo>
                <a:lnTo>
                  <a:pt x="2211" y="799"/>
                </a:lnTo>
                <a:lnTo>
                  <a:pt x="1874" y="584"/>
                </a:lnTo>
                <a:lnTo>
                  <a:pt x="1659" y="338"/>
                </a:lnTo>
                <a:lnTo>
                  <a:pt x="1659" y="216"/>
                </a:lnTo>
                <a:lnTo>
                  <a:pt x="1475" y="62"/>
                </a:lnTo>
                <a:lnTo>
                  <a:pt x="1321" y="31"/>
                </a:lnTo>
                <a:lnTo>
                  <a:pt x="1290" y="1"/>
                </a:lnTo>
                <a:lnTo>
                  <a:pt x="1260" y="62"/>
                </a:lnTo>
                <a:lnTo>
                  <a:pt x="1014" y="369"/>
                </a:lnTo>
                <a:lnTo>
                  <a:pt x="860" y="492"/>
                </a:lnTo>
                <a:lnTo>
                  <a:pt x="738" y="492"/>
                </a:lnTo>
                <a:lnTo>
                  <a:pt x="492" y="738"/>
                </a:lnTo>
                <a:lnTo>
                  <a:pt x="553" y="860"/>
                </a:lnTo>
                <a:lnTo>
                  <a:pt x="615" y="1045"/>
                </a:lnTo>
                <a:lnTo>
                  <a:pt x="830" y="1045"/>
                </a:lnTo>
                <a:lnTo>
                  <a:pt x="983" y="1167"/>
                </a:lnTo>
                <a:lnTo>
                  <a:pt x="983" y="1352"/>
                </a:lnTo>
                <a:lnTo>
                  <a:pt x="707" y="1475"/>
                </a:lnTo>
                <a:lnTo>
                  <a:pt x="553" y="1444"/>
                </a:lnTo>
                <a:lnTo>
                  <a:pt x="461" y="1475"/>
                </a:lnTo>
                <a:lnTo>
                  <a:pt x="338" y="1444"/>
                </a:lnTo>
                <a:lnTo>
                  <a:pt x="216" y="1567"/>
                </a:lnTo>
                <a:lnTo>
                  <a:pt x="185" y="1812"/>
                </a:lnTo>
                <a:lnTo>
                  <a:pt x="1" y="1966"/>
                </a:lnTo>
                <a:lnTo>
                  <a:pt x="93" y="2181"/>
                </a:lnTo>
                <a:lnTo>
                  <a:pt x="308" y="2457"/>
                </a:lnTo>
                <a:lnTo>
                  <a:pt x="615" y="273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77"/>
          <p:cNvSpPr/>
          <p:nvPr/>
        </p:nvSpPr>
        <p:spPr>
          <a:xfrm>
            <a:off x="2765414" y="2561601"/>
            <a:ext cx="320247" cy="289079"/>
          </a:xfrm>
          <a:custGeom>
            <a:avLst/>
            <a:gdLst/>
            <a:ahLst/>
            <a:cxnLst/>
            <a:rect l="l" t="t" r="r" b="b"/>
            <a:pathLst>
              <a:path w="11024" h="10195" extrusionOk="0">
                <a:moveTo>
                  <a:pt x="5036" y="9673"/>
                </a:moveTo>
                <a:lnTo>
                  <a:pt x="5343" y="9887"/>
                </a:lnTo>
                <a:lnTo>
                  <a:pt x="5681" y="10164"/>
                </a:lnTo>
                <a:lnTo>
                  <a:pt x="5865" y="10195"/>
                </a:lnTo>
                <a:lnTo>
                  <a:pt x="6203" y="10164"/>
                </a:lnTo>
                <a:lnTo>
                  <a:pt x="6387" y="9918"/>
                </a:lnTo>
                <a:lnTo>
                  <a:pt x="6694" y="9734"/>
                </a:lnTo>
                <a:lnTo>
                  <a:pt x="6817" y="9580"/>
                </a:lnTo>
                <a:lnTo>
                  <a:pt x="7247" y="9365"/>
                </a:lnTo>
                <a:lnTo>
                  <a:pt x="7309" y="9151"/>
                </a:lnTo>
                <a:lnTo>
                  <a:pt x="7462" y="8997"/>
                </a:lnTo>
                <a:lnTo>
                  <a:pt x="7831" y="8936"/>
                </a:lnTo>
                <a:lnTo>
                  <a:pt x="8015" y="8843"/>
                </a:lnTo>
                <a:lnTo>
                  <a:pt x="8015" y="8659"/>
                </a:lnTo>
                <a:lnTo>
                  <a:pt x="7769" y="8598"/>
                </a:lnTo>
                <a:lnTo>
                  <a:pt x="7493" y="8629"/>
                </a:lnTo>
                <a:lnTo>
                  <a:pt x="7124" y="8506"/>
                </a:lnTo>
                <a:lnTo>
                  <a:pt x="7186" y="8229"/>
                </a:lnTo>
                <a:lnTo>
                  <a:pt x="7094" y="8076"/>
                </a:lnTo>
                <a:lnTo>
                  <a:pt x="7309" y="7707"/>
                </a:lnTo>
                <a:lnTo>
                  <a:pt x="7247" y="7554"/>
                </a:lnTo>
                <a:lnTo>
                  <a:pt x="7063" y="7400"/>
                </a:lnTo>
                <a:lnTo>
                  <a:pt x="6909" y="7339"/>
                </a:lnTo>
                <a:lnTo>
                  <a:pt x="6787" y="7124"/>
                </a:lnTo>
                <a:lnTo>
                  <a:pt x="7032" y="7216"/>
                </a:lnTo>
                <a:lnTo>
                  <a:pt x="7278" y="7247"/>
                </a:lnTo>
                <a:lnTo>
                  <a:pt x="7554" y="7400"/>
                </a:lnTo>
                <a:lnTo>
                  <a:pt x="7831" y="7370"/>
                </a:lnTo>
                <a:lnTo>
                  <a:pt x="8230" y="7308"/>
                </a:lnTo>
                <a:lnTo>
                  <a:pt x="8322" y="7370"/>
                </a:lnTo>
                <a:lnTo>
                  <a:pt x="8567" y="7277"/>
                </a:lnTo>
                <a:lnTo>
                  <a:pt x="8844" y="7063"/>
                </a:lnTo>
                <a:lnTo>
                  <a:pt x="9059" y="7032"/>
                </a:lnTo>
                <a:lnTo>
                  <a:pt x="9212" y="7093"/>
                </a:lnTo>
                <a:lnTo>
                  <a:pt x="9581" y="6940"/>
                </a:lnTo>
                <a:lnTo>
                  <a:pt x="9857" y="6909"/>
                </a:lnTo>
                <a:lnTo>
                  <a:pt x="10287" y="6602"/>
                </a:lnTo>
                <a:lnTo>
                  <a:pt x="10379" y="6418"/>
                </a:lnTo>
                <a:lnTo>
                  <a:pt x="10348" y="6234"/>
                </a:lnTo>
                <a:lnTo>
                  <a:pt x="10041" y="5957"/>
                </a:lnTo>
                <a:lnTo>
                  <a:pt x="9826" y="5681"/>
                </a:lnTo>
                <a:lnTo>
                  <a:pt x="9734" y="5466"/>
                </a:lnTo>
                <a:lnTo>
                  <a:pt x="9919" y="5312"/>
                </a:lnTo>
                <a:lnTo>
                  <a:pt x="9949" y="5067"/>
                </a:lnTo>
                <a:lnTo>
                  <a:pt x="10072" y="4913"/>
                </a:lnTo>
                <a:lnTo>
                  <a:pt x="10195" y="4975"/>
                </a:lnTo>
                <a:lnTo>
                  <a:pt x="10318" y="4913"/>
                </a:lnTo>
                <a:lnTo>
                  <a:pt x="10441" y="4975"/>
                </a:lnTo>
                <a:lnTo>
                  <a:pt x="10717" y="4852"/>
                </a:lnTo>
                <a:lnTo>
                  <a:pt x="10717" y="4667"/>
                </a:lnTo>
                <a:lnTo>
                  <a:pt x="10594" y="4545"/>
                </a:lnTo>
                <a:lnTo>
                  <a:pt x="10348" y="4545"/>
                </a:lnTo>
                <a:lnTo>
                  <a:pt x="10287" y="4391"/>
                </a:lnTo>
                <a:lnTo>
                  <a:pt x="10226" y="4268"/>
                </a:lnTo>
                <a:lnTo>
                  <a:pt x="10471" y="3992"/>
                </a:lnTo>
                <a:lnTo>
                  <a:pt x="10594" y="3992"/>
                </a:lnTo>
                <a:lnTo>
                  <a:pt x="10748" y="3869"/>
                </a:lnTo>
                <a:lnTo>
                  <a:pt x="10993" y="3562"/>
                </a:lnTo>
                <a:lnTo>
                  <a:pt x="11024" y="3501"/>
                </a:lnTo>
                <a:lnTo>
                  <a:pt x="10993" y="3470"/>
                </a:lnTo>
                <a:lnTo>
                  <a:pt x="10656" y="3316"/>
                </a:lnTo>
                <a:lnTo>
                  <a:pt x="10563" y="3316"/>
                </a:lnTo>
                <a:lnTo>
                  <a:pt x="10441" y="3378"/>
                </a:lnTo>
                <a:lnTo>
                  <a:pt x="10287" y="3347"/>
                </a:lnTo>
                <a:lnTo>
                  <a:pt x="10195" y="3347"/>
                </a:lnTo>
                <a:lnTo>
                  <a:pt x="10041" y="3409"/>
                </a:lnTo>
                <a:lnTo>
                  <a:pt x="9765" y="3439"/>
                </a:lnTo>
                <a:lnTo>
                  <a:pt x="9581" y="3409"/>
                </a:lnTo>
                <a:lnTo>
                  <a:pt x="9489" y="3409"/>
                </a:lnTo>
                <a:lnTo>
                  <a:pt x="9673" y="3378"/>
                </a:lnTo>
                <a:lnTo>
                  <a:pt x="9765" y="3378"/>
                </a:lnTo>
                <a:lnTo>
                  <a:pt x="9888" y="3316"/>
                </a:lnTo>
                <a:lnTo>
                  <a:pt x="9949" y="3194"/>
                </a:lnTo>
                <a:lnTo>
                  <a:pt x="10134" y="3040"/>
                </a:lnTo>
                <a:lnTo>
                  <a:pt x="10164" y="2979"/>
                </a:lnTo>
                <a:lnTo>
                  <a:pt x="10041" y="2887"/>
                </a:lnTo>
                <a:lnTo>
                  <a:pt x="10041" y="2825"/>
                </a:lnTo>
                <a:lnTo>
                  <a:pt x="9980" y="2702"/>
                </a:lnTo>
                <a:lnTo>
                  <a:pt x="9765" y="2580"/>
                </a:lnTo>
                <a:lnTo>
                  <a:pt x="9489" y="2518"/>
                </a:lnTo>
                <a:lnTo>
                  <a:pt x="9397" y="2426"/>
                </a:lnTo>
                <a:lnTo>
                  <a:pt x="9304" y="2365"/>
                </a:lnTo>
                <a:lnTo>
                  <a:pt x="9151" y="2365"/>
                </a:lnTo>
                <a:lnTo>
                  <a:pt x="9089" y="2303"/>
                </a:lnTo>
                <a:lnTo>
                  <a:pt x="8936" y="2211"/>
                </a:lnTo>
                <a:lnTo>
                  <a:pt x="8844" y="2211"/>
                </a:lnTo>
                <a:lnTo>
                  <a:pt x="8844" y="2365"/>
                </a:lnTo>
                <a:lnTo>
                  <a:pt x="8721" y="2211"/>
                </a:lnTo>
                <a:lnTo>
                  <a:pt x="8660" y="2058"/>
                </a:lnTo>
                <a:lnTo>
                  <a:pt x="8506" y="1965"/>
                </a:lnTo>
                <a:lnTo>
                  <a:pt x="8445" y="1873"/>
                </a:lnTo>
                <a:lnTo>
                  <a:pt x="8537" y="1812"/>
                </a:lnTo>
                <a:lnTo>
                  <a:pt x="8905" y="1812"/>
                </a:lnTo>
                <a:lnTo>
                  <a:pt x="9059" y="1720"/>
                </a:lnTo>
                <a:lnTo>
                  <a:pt x="9274" y="1689"/>
                </a:lnTo>
                <a:lnTo>
                  <a:pt x="9304" y="1566"/>
                </a:lnTo>
                <a:lnTo>
                  <a:pt x="9089" y="1597"/>
                </a:lnTo>
                <a:lnTo>
                  <a:pt x="8721" y="1536"/>
                </a:lnTo>
                <a:lnTo>
                  <a:pt x="8445" y="1566"/>
                </a:lnTo>
                <a:lnTo>
                  <a:pt x="8260" y="1566"/>
                </a:lnTo>
                <a:lnTo>
                  <a:pt x="7923" y="1689"/>
                </a:lnTo>
                <a:lnTo>
                  <a:pt x="7769" y="1628"/>
                </a:lnTo>
                <a:lnTo>
                  <a:pt x="7646" y="1628"/>
                </a:lnTo>
                <a:lnTo>
                  <a:pt x="7339" y="1843"/>
                </a:lnTo>
                <a:lnTo>
                  <a:pt x="7186" y="1904"/>
                </a:lnTo>
                <a:lnTo>
                  <a:pt x="7001" y="1996"/>
                </a:lnTo>
                <a:lnTo>
                  <a:pt x="6909" y="2088"/>
                </a:lnTo>
                <a:lnTo>
                  <a:pt x="6664" y="2088"/>
                </a:lnTo>
                <a:lnTo>
                  <a:pt x="6602" y="2150"/>
                </a:lnTo>
                <a:lnTo>
                  <a:pt x="6479" y="2119"/>
                </a:lnTo>
                <a:lnTo>
                  <a:pt x="6111" y="1873"/>
                </a:lnTo>
                <a:lnTo>
                  <a:pt x="6050" y="1720"/>
                </a:lnTo>
                <a:lnTo>
                  <a:pt x="5927" y="1689"/>
                </a:lnTo>
                <a:lnTo>
                  <a:pt x="5528" y="1720"/>
                </a:lnTo>
                <a:lnTo>
                  <a:pt x="4760" y="1873"/>
                </a:lnTo>
                <a:lnTo>
                  <a:pt x="4361" y="1873"/>
                </a:lnTo>
                <a:lnTo>
                  <a:pt x="4238" y="1781"/>
                </a:lnTo>
                <a:lnTo>
                  <a:pt x="4177" y="1658"/>
                </a:lnTo>
                <a:lnTo>
                  <a:pt x="4177" y="1505"/>
                </a:lnTo>
                <a:lnTo>
                  <a:pt x="4269" y="1505"/>
                </a:lnTo>
                <a:lnTo>
                  <a:pt x="4269" y="1351"/>
                </a:lnTo>
                <a:lnTo>
                  <a:pt x="4084" y="1136"/>
                </a:lnTo>
                <a:lnTo>
                  <a:pt x="3931" y="1075"/>
                </a:lnTo>
                <a:lnTo>
                  <a:pt x="3562" y="1106"/>
                </a:lnTo>
                <a:lnTo>
                  <a:pt x="3378" y="1014"/>
                </a:lnTo>
                <a:lnTo>
                  <a:pt x="3255" y="1014"/>
                </a:lnTo>
                <a:lnTo>
                  <a:pt x="3133" y="1044"/>
                </a:lnTo>
                <a:lnTo>
                  <a:pt x="3010" y="829"/>
                </a:lnTo>
                <a:lnTo>
                  <a:pt x="3010" y="614"/>
                </a:lnTo>
                <a:lnTo>
                  <a:pt x="2948" y="338"/>
                </a:lnTo>
                <a:lnTo>
                  <a:pt x="2856" y="307"/>
                </a:lnTo>
                <a:lnTo>
                  <a:pt x="2641" y="399"/>
                </a:lnTo>
                <a:lnTo>
                  <a:pt x="2396" y="676"/>
                </a:lnTo>
                <a:lnTo>
                  <a:pt x="2457" y="860"/>
                </a:lnTo>
                <a:lnTo>
                  <a:pt x="2518" y="921"/>
                </a:lnTo>
                <a:lnTo>
                  <a:pt x="2672" y="829"/>
                </a:lnTo>
                <a:lnTo>
                  <a:pt x="2825" y="829"/>
                </a:lnTo>
                <a:lnTo>
                  <a:pt x="2979" y="983"/>
                </a:lnTo>
                <a:lnTo>
                  <a:pt x="2948" y="1075"/>
                </a:lnTo>
                <a:lnTo>
                  <a:pt x="2795" y="1106"/>
                </a:lnTo>
                <a:lnTo>
                  <a:pt x="2641" y="1044"/>
                </a:lnTo>
                <a:lnTo>
                  <a:pt x="2549" y="983"/>
                </a:lnTo>
                <a:lnTo>
                  <a:pt x="2518" y="1044"/>
                </a:lnTo>
                <a:lnTo>
                  <a:pt x="2518" y="1106"/>
                </a:lnTo>
                <a:lnTo>
                  <a:pt x="2334" y="1198"/>
                </a:lnTo>
                <a:lnTo>
                  <a:pt x="1966" y="1259"/>
                </a:lnTo>
                <a:lnTo>
                  <a:pt x="1597" y="1413"/>
                </a:lnTo>
                <a:lnTo>
                  <a:pt x="1474" y="1566"/>
                </a:lnTo>
                <a:lnTo>
                  <a:pt x="1474" y="1689"/>
                </a:lnTo>
                <a:lnTo>
                  <a:pt x="1567" y="1873"/>
                </a:lnTo>
                <a:lnTo>
                  <a:pt x="1567" y="2211"/>
                </a:lnTo>
                <a:lnTo>
                  <a:pt x="1597" y="2426"/>
                </a:lnTo>
                <a:lnTo>
                  <a:pt x="1659" y="2641"/>
                </a:lnTo>
                <a:lnTo>
                  <a:pt x="1567" y="2887"/>
                </a:lnTo>
                <a:lnTo>
                  <a:pt x="1259" y="3040"/>
                </a:lnTo>
                <a:lnTo>
                  <a:pt x="1137" y="3009"/>
                </a:lnTo>
                <a:lnTo>
                  <a:pt x="1137" y="2794"/>
                </a:lnTo>
                <a:lnTo>
                  <a:pt x="952" y="2580"/>
                </a:lnTo>
                <a:lnTo>
                  <a:pt x="922" y="2426"/>
                </a:lnTo>
                <a:lnTo>
                  <a:pt x="1075" y="2303"/>
                </a:lnTo>
                <a:lnTo>
                  <a:pt x="1075" y="2211"/>
                </a:lnTo>
                <a:lnTo>
                  <a:pt x="1382" y="1873"/>
                </a:lnTo>
                <a:lnTo>
                  <a:pt x="1382" y="1628"/>
                </a:lnTo>
                <a:lnTo>
                  <a:pt x="1290" y="1443"/>
                </a:lnTo>
                <a:lnTo>
                  <a:pt x="1290" y="1382"/>
                </a:lnTo>
                <a:lnTo>
                  <a:pt x="1290" y="1290"/>
                </a:lnTo>
                <a:lnTo>
                  <a:pt x="1137" y="1167"/>
                </a:lnTo>
                <a:lnTo>
                  <a:pt x="1075" y="1044"/>
                </a:lnTo>
                <a:lnTo>
                  <a:pt x="1137" y="921"/>
                </a:lnTo>
                <a:lnTo>
                  <a:pt x="1321" y="860"/>
                </a:lnTo>
                <a:lnTo>
                  <a:pt x="1505" y="799"/>
                </a:lnTo>
                <a:lnTo>
                  <a:pt x="1689" y="614"/>
                </a:lnTo>
                <a:lnTo>
                  <a:pt x="1597" y="614"/>
                </a:lnTo>
                <a:lnTo>
                  <a:pt x="1567" y="645"/>
                </a:lnTo>
                <a:lnTo>
                  <a:pt x="1137" y="799"/>
                </a:lnTo>
                <a:lnTo>
                  <a:pt x="891" y="1167"/>
                </a:lnTo>
                <a:lnTo>
                  <a:pt x="799" y="1290"/>
                </a:lnTo>
                <a:lnTo>
                  <a:pt x="676" y="1321"/>
                </a:lnTo>
                <a:lnTo>
                  <a:pt x="523" y="1505"/>
                </a:lnTo>
                <a:lnTo>
                  <a:pt x="400" y="1628"/>
                </a:lnTo>
                <a:lnTo>
                  <a:pt x="123" y="1996"/>
                </a:lnTo>
                <a:lnTo>
                  <a:pt x="93" y="2180"/>
                </a:lnTo>
                <a:lnTo>
                  <a:pt x="154" y="2303"/>
                </a:lnTo>
                <a:lnTo>
                  <a:pt x="123" y="2580"/>
                </a:lnTo>
                <a:lnTo>
                  <a:pt x="1" y="2856"/>
                </a:lnTo>
                <a:lnTo>
                  <a:pt x="1" y="2948"/>
                </a:lnTo>
                <a:lnTo>
                  <a:pt x="93" y="2948"/>
                </a:lnTo>
                <a:lnTo>
                  <a:pt x="246" y="2948"/>
                </a:lnTo>
                <a:lnTo>
                  <a:pt x="553" y="3531"/>
                </a:lnTo>
                <a:lnTo>
                  <a:pt x="707" y="3746"/>
                </a:lnTo>
                <a:lnTo>
                  <a:pt x="768" y="3900"/>
                </a:lnTo>
                <a:lnTo>
                  <a:pt x="676" y="4084"/>
                </a:lnTo>
                <a:lnTo>
                  <a:pt x="676" y="4207"/>
                </a:lnTo>
                <a:lnTo>
                  <a:pt x="615" y="4299"/>
                </a:lnTo>
                <a:lnTo>
                  <a:pt x="615" y="4422"/>
                </a:lnTo>
                <a:lnTo>
                  <a:pt x="799" y="4575"/>
                </a:lnTo>
                <a:lnTo>
                  <a:pt x="1045" y="4667"/>
                </a:lnTo>
                <a:lnTo>
                  <a:pt x="1167" y="4698"/>
                </a:lnTo>
                <a:lnTo>
                  <a:pt x="1352" y="4790"/>
                </a:lnTo>
                <a:lnTo>
                  <a:pt x="1474" y="4698"/>
                </a:lnTo>
                <a:lnTo>
                  <a:pt x="1689" y="4698"/>
                </a:lnTo>
                <a:lnTo>
                  <a:pt x="1904" y="4760"/>
                </a:lnTo>
                <a:lnTo>
                  <a:pt x="1966" y="4729"/>
                </a:lnTo>
                <a:lnTo>
                  <a:pt x="2181" y="4667"/>
                </a:lnTo>
                <a:lnTo>
                  <a:pt x="2457" y="4729"/>
                </a:lnTo>
                <a:lnTo>
                  <a:pt x="2611" y="4790"/>
                </a:lnTo>
                <a:lnTo>
                  <a:pt x="3225" y="5404"/>
                </a:lnTo>
                <a:lnTo>
                  <a:pt x="3470" y="5343"/>
                </a:lnTo>
                <a:lnTo>
                  <a:pt x="3532" y="5404"/>
                </a:lnTo>
                <a:lnTo>
                  <a:pt x="3593" y="5374"/>
                </a:lnTo>
                <a:lnTo>
                  <a:pt x="3747" y="5435"/>
                </a:lnTo>
                <a:lnTo>
                  <a:pt x="3869" y="5497"/>
                </a:lnTo>
                <a:lnTo>
                  <a:pt x="4023" y="5404"/>
                </a:lnTo>
                <a:lnTo>
                  <a:pt x="4177" y="5404"/>
                </a:lnTo>
                <a:lnTo>
                  <a:pt x="4391" y="5404"/>
                </a:lnTo>
                <a:lnTo>
                  <a:pt x="4453" y="5374"/>
                </a:lnTo>
                <a:lnTo>
                  <a:pt x="4576" y="5374"/>
                </a:lnTo>
                <a:lnTo>
                  <a:pt x="4729" y="5435"/>
                </a:lnTo>
                <a:lnTo>
                  <a:pt x="4760" y="5742"/>
                </a:lnTo>
                <a:lnTo>
                  <a:pt x="4699" y="5896"/>
                </a:lnTo>
                <a:lnTo>
                  <a:pt x="4699" y="6049"/>
                </a:lnTo>
                <a:lnTo>
                  <a:pt x="4668" y="6141"/>
                </a:lnTo>
                <a:lnTo>
                  <a:pt x="4453" y="6203"/>
                </a:lnTo>
                <a:lnTo>
                  <a:pt x="4361" y="6295"/>
                </a:lnTo>
                <a:lnTo>
                  <a:pt x="4422" y="6602"/>
                </a:lnTo>
                <a:lnTo>
                  <a:pt x="4422" y="6725"/>
                </a:lnTo>
                <a:lnTo>
                  <a:pt x="4361" y="6909"/>
                </a:lnTo>
                <a:lnTo>
                  <a:pt x="4361" y="7185"/>
                </a:lnTo>
                <a:lnTo>
                  <a:pt x="4453" y="7308"/>
                </a:lnTo>
                <a:lnTo>
                  <a:pt x="4453" y="7400"/>
                </a:lnTo>
                <a:lnTo>
                  <a:pt x="4637" y="7861"/>
                </a:lnTo>
                <a:lnTo>
                  <a:pt x="4361" y="8321"/>
                </a:lnTo>
                <a:lnTo>
                  <a:pt x="4391" y="8444"/>
                </a:lnTo>
                <a:lnTo>
                  <a:pt x="4484" y="8475"/>
                </a:lnTo>
                <a:lnTo>
                  <a:pt x="4576" y="8414"/>
                </a:lnTo>
                <a:lnTo>
                  <a:pt x="4606" y="8475"/>
                </a:lnTo>
                <a:lnTo>
                  <a:pt x="4637" y="8598"/>
                </a:lnTo>
                <a:lnTo>
                  <a:pt x="4729" y="8629"/>
                </a:lnTo>
                <a:lnTo>
                  <a:pt x="4791" y="8813"/>
                </a:lnTo>
                <a:lnTo>
                  <a:pt x="4760" y="8905"/>
                </a:lnTo>
                <a:lnTo>
                  <a:pt x="4852" y="9120"/>
                </a:lnTo>
                <a:lnTo>
                  <a:pt x="5006" y="9519"/>
                </a:lnTo>
                <a:lnTo>
                  <a:pt x="5006" y="9673"/>
                </a:lnTo>
                <a:close/>
                <a:moveTo>
                  <a:pt x="3931" y="246"/>
                </a:moveTo>
                <a:lnTo>
                  <a:pt x="4084" y="246"/>
                </a:lnTo>
                <a:lnTo>
                  <a:pt x="4238" y="399"/>
                </a:lnTo>
                <a:lnTo>
                  <a:pt x="4207" y="553"/>
                </a:lnTo>
                <a:lnTo>
                  <a:pt x="4115" y="430"/>
                </a:lnTo>
                <a:lnTo>
                  <a:pt x="3992" y="430"/>
                </a:lnTo>
                <a:lnTo>
                  <a:pt x="3931" y="277"/>
                </a:lnTo>
                <a:close/>
                <a:moveTo>
                  <a:pt x="3378" y="184"/>
                </a:moveTo>
                <a:lnTo>
                  <a:pt x="3532" y="369"/>
                </a:lnTo>
                <a:lnTo>
                  <a:pt x="3685" y="399"/>
                </a:lnTo>
                <a:lnTo>
                  <a:pt x="3593" y="461"/>
                </a:lnTo>
                <a:lnTo>
                  <a:pt x="3409" y="430"/>
                </a:lnTo>
                <a:lnTo>
                  <a:pt x="3347" y="277"/>
                </a:lnTo>
                <a:close/>
                <a:moveTo>
                  <a:pt x="2611" y="0"/>
                </a:moveTo>
                <a:lnTo>
                  <a:pt x="2703" y="154"/>
                </a:lnTo>
                <a:lnTo>
                  <a:pt x="2856" y="154"/>
                </a:lnTo>
                <a:lnTo>
                  <a:pt x="2733" y="31"/>
                </a:lnTo>
                <a:lnTo>
                  <a:pt x="2580" y="31"/>
                </a:lnTo>
                <a:close/>
                <a:moveTo>
                  <a:pt x="7247" y="1413"/>
                </a:moveTo>
                <a:lnTo>
                  <a:pt x="7431" y="1290"/>
                </a:lnTo>
                <a:lnTo>
                  <a:pt x="7493" y="1413"/>
                </a:lnTo>
                <a:lnTo>
                  <a:pt x="7738" y="1198"/>
                </a:lnTo>
                <a:lnTo>
                  <a:pt x="7831" y="1321"/>
                </a:lnTo>
                <a:lnTo>
                  <a:pt x="7677" y="1474"/>
                </a:lnTo>
                <a:lnTo>
                  <a:pt x="7523" y="1443"/>
                </a:lnTo>
                <a:lnTo>
                  <a:pt x="7339" y="1474"/>
                </a:lnTo>
                <a:cubicBezTo>
                  <a:pt x="7309" y="1443"/>
                  <a:pt x="7278" y="1443"/>
                  <a:pt x="7247" y="1413"/>
                </a:cubicBezTo>
                <a:close/>
              </a:path>
            </a:pathLst>
          </a:custGeom>
          <a:no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77"/>
          <p:cNvSpPr/>
          <p:nvPr/>
        </p:nvSpPr>
        <p:spPr>
          <a:xfrm>
            <a:off x="2623133" y="2565355"/>
            <a:ext cx="288445" cy="401747"/>
          </a:xfrm>
          <a:custGeom>
            <a:avLst/>
            <a:gdLst/>
            <a:ahLst/>
            <a:cxnLst/>
            <a:rect l="l" t="t" r="r" b="b"/>
            <a:pathLst>
              <a:path w="9919" h="14156" extrusionOk="0">
                <a:moveTo>
                  <a:pt x="7431" y="14155"/>
                </a:moveTo>
                <a:lnTo>
                  <a:pt x="7585" y="13695"/>
                </a:lnTo>
                <a:lnTo>
                  <a:pt x="8045" y="11975"/>
                </a:lnTo>
                <a:lnTo>
                  <a:pt x="8045" y="11852"/>
                </a:lnTo>
                <a:lnTo>
                  <a:pt x="8045" y="11576"/>
                </a:lnTo>
                <a:lnTo>
                  <a:pt x="7861" y="11208"/>
                </a:lnTo>
                <a:lnTo>
                  <a:pt x="7554" y="10993"/>
                </a:lnTo>
                <a:lnTo>
                  <a:pt x="7400" y="10808"/>
                </a:lnTo>
                <a:lnTo>
                  <a:pt x="7370" y="10348"/>
                </a:lnTo>
                <a:lnTo>
                  <a:pt x="7922" y="10164"/>
                </a:lnTo>
                <a:lnTo>
                  <a:pt x="8137" y="10286"/>
                </a:lnTo>
                <a:lnTo>
                  <a:pt x="8168" y="10133"/>
                </a:lnTo>
                <a:lnTo>
                  <a:pt x="8076" y="10041"/>
                </a:lnTo>
                <a:lnTo>
                  <a:pt x="8168" y="9949"/>
                </a:lnTo>
                <a:lnTo>
                  <a:pt x="8045" y="9734"/>
                </a:lnTo>
                <a:lnTo>
                  <a:pt x="7738" y="9642"/>
                </a:lnTo>
                <a:lnTo>
                  <a:pt x="7646" y="9457"/>
                </a:lnTo>
                <a:lnTo>
                  <a:pt x="7707" y="9181"/>
                </a:lnTo>
                <a:lnTo>
                  <a:pt x="8629" y="9181"/>
                </a:lnTo>
                <a:lnTo>
                  <a:pt x="8751" y="9058"/>
                </a:lnTo>
                <a:lnTo>
                  <a:pt x="8905" y="9058"/>
                </a:lnTo>
                <a:lnTo>
                  <a:pt x="8997" y="9150"/>
                </a:lnTo>
                <a:lnTo>
                  <a:pt x="9089" y="9120"/>
                </a:lnTo>
                <a:lnTo>
                  <a:pt x="9243" y="8935"/>
                </a:lnTo>
                <a:lnTo>
                  <a:pt x="9488" y="8874"/>
                </a:lnTo>
                <a:lnTo>
                  <a:pt x="9519" y="8997"/>
                </a:lnTo>
                <a:lnTo>
                  <a:pt x="9673" y="9181"/>
                </a:lnTo>
                <a:lnTo>
                  <a:pt x="9703" y="9365"/>
                </a:lnTo>
                <a:lnTo>
                  <a:pt x="9703" y="9580"/>
                </a:lnTo>
                <a:lnTo>
                  <a:pt x="9918" y="9550"/>
                </a:lnTo>
                <a:lnTo>
                  <a:pt x="9918" y="9396"/>
                </a:lnTo>
                <a:lnTo>
                  <a:pt x="9734" y="8997"/>
                </a:lnTo>
                <a:lnTo>
                  <a:pt x="9642" y="8782"/>
                </a:lnTo>
                <a:lnTo>
                  <a:pt x="9703" y="8690"/>
                </a:lnTo>
                <a:lnTo>
                  <a:pt x="9611" y="8506"/>
                </a:lnTo>
                <a:lnTo>
                  <a:pt x="9519" y="8475"/>
                </a:lnTo>
                <a:lnTo>
                  <a:pt x="9488" y="8352"/>
                </a:lnTo>
                <a:lnTo>
                  <a:pt x="9458" y="8291"/>
                </a:lnTo>
                <a:lnTo>
                  <a:pt x="9366" y="8352"/>
                </a:lnTo>
                <a:lnTo>
                  <a:pt x="9273" y="8321"/>
                </a:lnTo>
                <a:lnTo>
                  <a:pt x="9273" y="8198"/>
                </a:lnTo>
                <a:lnTo>
                  <a:pt x="9519" y="7738"/>
                </a:lnTo>
                <a:lnTo>
                  <a:pt x="9335" y="7277"/>
                </a:lnTo>
                <a:lnTo>
                  <a:pt x="9335" y="7185"/>
                </a:lnTo>
                <a:lnTo>
                  <a:pt x="9243" y="7062"/>
                </a:lnTo>
                <a:lnTo>
                  <a:pt x="9243" y="6786"/>
                </a:lnTo>
                <a:lnTo>
                  <a:pt x="9304" y="6602"/>
                </a:lnTo>
                <a:lnTo>
                  <a:pt x="9304" y="6479"/>
                </a:lnTo>
                <a:lnTo>
                  <a:pt x="9243" y="6172"/>
                </a:lnTo>
                <a:lnTo>
                  <a:pt x="9335" y="6080"/>
                </a:lnTo>
                <a:lnTo>
                  <a:pt x="9519" y="6018"/>
                </a:lnTo>
                <a:lnTo>
                  <a:pt x="9581" y="5896"/>
                </a:lnTo>
                <a:lnTo>
                  <a:pt x="9581" y="5773"/>
                </a:lnTo>
                <a:lnTo>
                  <a:pt x="9642" y="5619"/>
                </a:lnTo>
                <a:lnTo>
                  <a:pt x="9611" y="5312"/>
                </a:lnTo>
                <a:lnTo>
                  <a:pt x="9458" y="5251"/>
                </a:lnTo>
                <a:lnTo>
                  <a:pt x="9335" y="5251"/>
                </a:lnTo>
                <a:lnTo>
                  <a:pt x="9273" y="5281"/>
                </a:lnTo>
                <a:lnTo>
                  <a:pt x="9059" y="5281"/>
                </a:lnTo>
                <a:lnTo>
                  <a:pt x="8905" y="5281"/>
                </a:lnTo>
                <a:lnTo>
                  <a:pt x="8721" y="5374"/>
                </a:lnTo>
                <a:lnTo>
                  <a:pt x="8629" y="5312"/>
                </a:lnTo>
                <a:lnTo>
                  <a:pt x="8475" y="5251"/>
                </a:lnTo>
                <a:lnTo>
                  <a:pt x="8383" y="5281"/>
                </a:lnTo>
                <a:lnTo>
                  <a:pt x="8322" y="5220"/>
                </a:lnTo>
                <a:lnTo>
                  <a:pt x="8107" y="5281"/>
                </a:lnTo>
                <a:lnTo>
                  <a:pt x="7493" y="4667"/>
                </a:lnTo>
                <a:lnTo>
                  <a:pt x="7339" y="4606"/>
                </a:lnTo>
                <a:lnTo>
                  <a:pt x="7063" y="4544"/>
                </a:lnTo>
                <a:lnTo>
                  <a:pt x="6848" y="4575"/>
                </a:lnTo>
                <a:lnTo>
                  <a:pt x="6786" y="4637"/>
                </a:lnTo>
                <a:lnTo>
                  <a:pt x="6571" y="4575"/>
                </a:lnTo>
                <a:lnTo>
                  <a:pt x="6356" y="4575"/>
                </a:lnTo>
                <a:lnTo>
                  <a:pt x="6234" y="4637"/>
                </a:lnTo>
                <a:lnTo>
                  <a:pt x="6049" y="4544"/>
                </a:lnTo>
                <a:lnTo>
                  <a:pt x="5896" y="4544"/>
                </a:lnTo>
                <a:lnTo>
                  <a:pt x="5681" y="4422"/>
                </a:lnTo>
                <a:lnTo>
                  <a:pt x="5497" y="4268"/>
                </a:lnTo>
                <a:lnTo>
                  <a:pt x="5466" y="4176"/>
                </a:lnTo>
                <a:lnTo>
                  <a:pt x="5527" y="4053"/>
                </a:lnTo>
                <a:lnTo>
                  <a:pt x="5527" y="3961"/>
                </a:lnTo>
                <a:lnTo>
                  <a:pt x="5619" y="3777"/>
                </a:lnTo>
                <a:lnTo>
                  <a:pt x="5558" y="3623"/>
                </a:lnTo>
                <a:lnTo>
                  <a:pt x="5435" y="3408"/>
                </a:lnTo>
                <a:lnTo>
                  <a:pt x="5097" y="2794"/>
                </a:lnTo>
                <a:lnTo>
                  <a:pt x="4944" y="2794"/>
                </a:lnTo>
                <a:lnTo>
                  <a:pt x="4852" y="2794"/>
                </a:lnTo>
                <a:lnTo>
                  <a:pt x="4852" y="2733"/>
                </a:lnTo>
                <a:lnTo>
                  <a:pt x="4975" y="2457"/>
                </a:lnTo>
                <a:lnTo>
                  <a:pt x="5005" y="2180"/>
                </a:lnTo>
                <a:lnTo>
                  <a:pt x="4944" y="2027"/>
                </a:lnTo>
                <a:lnTo>
                  <a:pt x="5005" y="1873"/>
                </a:lnTo>
                <a:lnTo>
                  <a:pt x="5282" y="1505"/>
                </a:lnTo>
                <a:lnTo>
                  <a:pt x="5405" y="1382"/>
                </a:lnTo>
                <a:lnTo>
                  <a:pt x="5527" y="1198"/>
                </a:lnTo>
                <a:lnTo>
                  <a:pt x="5681" y="1167"/>
                </a:lnTo>
                <a:lnTo>
                  <a:pt x="5742" y="1075"/>
                </a:lnTo>
                <a:lnTo>
                  <a:pt x="5988" y="676"/>
                </a:lnTo>
                <a:lnTo>
                  <a:pt x="6418" y="522"/>
                </a:lnTo>
                <a:lnTo>
                  <a:pt x="6449" y="491"/>
                </a:lnTo>
                <a:lnTo>
                  <a:pt x="6541" y="491"/>
                </a:lnTo>
                <a:lnTo>
                  <a:pt x="6571" y="461"/>
                </a:lnTo>
                <a:lnTo>
                  <a:pt x="6663" y="399"/>
                </a:lnTo>
                <a:lnTo>
                  <a:pt x="6694" y="307"/>
                </a:lnTo>
                <a:lnTo>
                  <a:pt x="6602" y="154"/>
                </a:lnTo>
                <a:lnTo>
                  <a:pt x="6326" y="0"/>
                </a:lnTo>
                <a:lnTo>
                  <a:pt x="6203" y="0"/>
                </a:lnTo>
                <a:lnTo>
                  <a:pt x="6141" y="61"/>
                </a:lnTo>
                <a:lnTo>
                  <a:pt x="6141" y="154"/>
                </a:lnTo>
                <a:lnTo>
                  <a:pt x="6019" y="154"/>
                </a:lnTo>
                <a:lnTo>
                  <a:pt x="5957" y="215"/>
                </a:lnTo>
                <a:lnTo>
                  <a:pt x="5804" y="215"/>
                </a:lnTo>
                <a:lnTo>
                  <a:pt x="5681" y="246"/>
                </a:lnTo>
                <a:lnTo>
                  <a:pt x="5619" y="338"/>
                </a:lnTo>
                <a:lnTo>
                  <a:pt x="5712" y="399"/>
                </a:lnTo>
                <a:lnTo>
                  <a:pt x="5650" y="491"/>
                </a:lnTo>
                <a:lnTo>
                  <a:pt x="5435" y="583"/>
                </a:lnTo>
                <a:lnTo>
                  <a:pt x="5159" y="768"/>
                </a:lnTo>
                <a:lnTo>
                  <a:pt x="4944" y="921"/>
                </a:lnTo>
                <a:lnTo>
                  <a:pt x="4729" y="952"/>
                </a:lnTo>
                <a:lnTo>
                  <a:pt x="4483" y="983"/>
                </a:lnTo>
                <a:lnTo>
                  <a:pt x="4207" y="952"/>
                </a:lnTo>
                <a:lnTo>
                  <a:pt x="4053" y="1044"/>
                </a:lnTo>
                <a:lnTo>
                  <a:pt x="4053" y="1136"/>
                </a:lnTo>
                <a:lnTo>
                  <a:pt x="4115" y="1259"/>
                </a:lnTo>
                <a:lnTo>
                  <a:pt x="4115" y="1382"/>
                </a:lnTo>
                <a:lnTo>
                  <a:pt x="3992" y="1505"/>
                </a:lnTo>
                <a:lnTo>
                  <a:pt x="3900" y="1474"/>
                </a:lnTo>
                <a:lnTo>
                  <a:pt x="3931" y="1351"/>
                </a:lnTo>
                <a:lnTo>
                  <a:pt x="3900" y="1290"/>
                </a:lnTo>
                <a:lnTo>
                  <a:pt x="4023" y="1259"/>
                </a:lnTo>
                <a:lnTo>
                  <a:pt x="3839" y="1228"/>
                </a:lnTo>
                <a:lnTo>
                  <a:pt x="3654" y="1136"/>
                </a:lnTo>
                <a:lnTo>
                  <a:pt x="3531" y="1167"/>
                </a:lnTo>
                <a:lnTo>
                  <a:pt x="3255" y="1320"/>
                </a:lnTo>
                <a:lnTo>
                  <a:pt x="3194" y="1443"/>
                </a:lnTo>
                <a:lnTo>
                  <a:pt x="3009" y="1658"/>
                </a:lnTo>
                <a:lnTo>
                  <a:pt x="2795" y="2057"/>
                </a:lnTo>
                <a:lnTo>
                  <a:pt x="2764" y="2180"/>
                </a:lnTo>
                <a:lnTo>
                  <a:pt x="2825" y="2149"/>
                </a:lnTo>
                <a:lnTo>
                  <a:pt x="2887" y="2211"/>
                </a:lnTo>
                <a:lnTo>
                  <a:pt x="2917" y="2364"/>
                </a:lnTo>
                <a:lnTo>
                  <a:pt x="2856" y="2518"/>
                </a:lnTo>
                <a:lnTo>
                  <a:pt x="2733" y="2579"/>
                </a:lnTo>
                <a:lnTo>
                  <a:pt x="2580" y="2579"/>
                </a:lnTo>
                <a:lnTo>
                  <a:pt x="2457" y="2641"/>
                </a:lnTo>
                <a:lnTo>
                  <a:pt x="2273" y="2856"/>
                </a:lnTo>
                <a:lnTo>
                  <a:pt x="2180" y="2886"/>
                </a:lnTo>
                <a:lnTo>
                  <a:pt x="1996" y="3132"/>
                </a:lnTo>
                <a:lnTo>
                  <a:pt x="1904" y="3163"/>
                </a:lnTo>
                <a:lnTo>
                  <a:pt x="1781" y="3163"/>
                </a:lnTo>
                <a:lnTo>
                  <a:pt x="1812" y="3316"/>
                </a:lnTo>
                <a:lnTo>
                  <a:pt x="1965" y="3470"/>
                </a:lnTo>
                <a:lnTo>
                  <a:pt x="1965" y="3685"/>
                </a:lnTo>
                <a:lnTo>
                  <a:pt x="1873" y="3869"/>
                </a:lnTo>
                <a:lnTo>
                  <a:pt x="1781" y="3838"/>
                </a:lnTo>
                <a:lnTo>
                  <a:pt x="1658" y="3715"/>
                </a:lnTo>
                <a:lnTo>
                  <a:pt x="1658" y="3654"/>
                </a:lnTo>
                <a:lnTo>
                  <a:pt x="1720" y="3562"/>
                </a:lnTo>
                <a:lnTo>
                  <a:pt x="1597" y="3501"/>
                </a:lnTo>
                <a:lnTo>
                  <a:pt x="1536" y="3347"/>
                </a:lnTo>
                <a:lnTo>
                  <a:pt x="1351" y="3193"/>
                </a:lnTo>
                <a:lnTo>
                  <a:pt x="1321" y="3347"/>
                </a:lnTo>
                <a:lnTo>
                  <a:pt x="1351" y="3439"/>
                </a:lnTo>
                <a:lnTo>
                  <a:pt x="1413" y="3654"/>
                </a:lnTo>
                <a:lnTo>
                  <a:pt x="1290" y="3869"/>
                </a:lnTo>
                <a:lnTo>
                  <a:pt x="1259" y="4084"/>
                </a:lnTo>
                <a:lnTo>
                  <a:pt x="1136" y="4145"/>
                </a:lnTo>
                <a:lnTo>
                  <a:pt x="1075" y="4145"/>
                </a:lnTo>
                <a:lnTo>
                  <a:pt x="952" y="4391"/>
                </a:lnTo>
                <a:lnTo>
                  <a:pt x="983" y="4422"/>
                </a:lnTo>
                <a:lnTo>
                  <a:pt x="1014" y="4637"/>
                </a:lnTo>
                <a:lnTo>
                  <a:pt x="1044" y="4821"/>
                </a:lnTo>
                <a:lnTo>
                  <a:pt x="1198" y="5005"/>
                </a:lnTo>
                <a:lnTo>
                  <a:pt x="1259" y="5005"/>
                </a:lnTo>
                <a:lnTo>
                  <a:pt x="1351" y="4974"/>
                </a:lnTo>
                <a:lnTo>
                  <a:pt x="1382" y="5036"/>
                </a:lnTo>
                <a:lnTo>
                  <a:pt x="1413" y="5220"/>
                </a:lnTo>
                <a:lnTo>
                  <a:pt x="1321" y="5343"/>
                </a:lnTo>
                <a:lnTo>
                  <a:pt x="1321" y="5404"/>
                </a:lnTo>
                <a:lnTo>
                  <a:pt x="1413" y="5527"/>
                </a:lnTo>
                <a:lnTo>
                  <a:pt x="1413" y="5742"/>
                </a:lnTo>
                <a:lnTo>
                  <a:pt x="1290" y="5834"/>
                </a:lnTo>
                <a:lnTo>
                  <a:pt x="1229" y="5957"/>
                </a:lnTo>
                <a:lnTo>
                  <a:pt x="1290" y="5988"/>
                </a:lnTo>
                <a:lnTo>
                  <a:pt x="1351" y="6141"/>
                </a:lnTo>
                <a:lnTo>
                  <a:pt x="1351" y="6418"/>
                </a:lnTo>
                <a:lnTo>
                  <a:pt x="1351" y="6786"/>
                </a:lnTo>
                <a:lnTo>
                  <a:pt x="1259" y="6940"/>
                </a:lnTo>
                <a:lnTo>
                  <a:pt x="1229" y="7032"/>
                </a:lnTo>
                <a:lnTo>
                  <a:pt x="1321" y="7185"/>
                </a:lnTo>
                <a:lnTo>
                  <a:pt x="1474" y="7124"/>
                </a:lnTo>
                <a:lnTo>
                  <a:pt x="1443" y="7216"/>
                </a:lnTo>
                <a:lnTo>
                  <a:pt x="1536" y="7339"/>
                </a:lnTo>
                <a:lnTo>
                  <a:pt x="1628" y="7308"/>
                </a:lnTo>
                <a:lnTo>
                  <a:pt x="1628" y="7400"/>
                </a:lnTo>
                <a:lnTo>
                  <a:pt x="1536" y="7492"/>
                </a:lnTo>
                <a:lnTo>
                  <a:pt x="1474" y="7676"/>
                </a:lnTo>
                <a:lnTo>
                  <a:pt x="1167" y="7984"/>
                </a:lnTo>
                <a:lnTo>
                  <a:pt x="1075" y="8168"/>
                </a:lnTo>
                <a:lnTo>
                  <a:pt x="860" y="8383"/>
                </a:lnTo>
                <a:lnTo>
                  <a:pt x="522" y="8475"/>
                </a:lnTo>
                <a:lnTo>
                  <a:pt x="307" y="8659"/>
                </a:lnTo>
                <a:lnTo>
                  <a:pt x="62" y="8997"/>
                </a:lnTo>
                <a:lnTo>
                  <a:pt x="31" y="9273"/>
                </a:lnTo>
                <a:lnTo>
                  <a:pt x="0" y="9427"/>
                </a:lnTo>
                <a:lnTo>
                  <a:pt x="246" y="9519"/>
                </a:lnTo>
                <a:lnTo>
                  <a:pt x="522" y="9703"/>
                </a:lnTo>
                <a:lnTo>
                  <a:pt x="891" y="9949"/>
                </a:lnTo>
                <a:lnTo>
                  <a:pt x="1014" y="9949"/>
                </a:lnTo>
                <a:lnTo>
                  <a:pt x="1229" y="10133"/>
                </a:lnTo>
                <a:lnTo>
                  <a:pt x="1198" y="10256"/>
                </a:lnTo>
                <a:lnTo>
                  <a:pt x="1229" y="10379"/>
                </a:lnTo>
                <a:lnTo>
                  <a:pt x="1474" y="10379"/>
                </a:lnTo>
                <a:lnTo>
                  <a:pt x="1781" y="10532"/>
                </a:lnTo>
                <a:lnTo>
                  <a:pt x="1873" y="10594"/>
                </a:lnTo>
                <a:lnTo>
                  <a:pt x="2119" y="10655"/>
                </a:lnTo>
                <a:lnTo>
                  <a:pt x="2242" y="10563"/>
                </a:lnTo>
                <a:lnTo>
                  <a:pt x="2211" y="10409"/>
                </a:lnTo>
                <a:lnTo>
                  <a:pt x="2334" y="10317"/>
                </a:lnTo>
                <a:lnTo>
                  <a:pt x="2395" y="10317"/>
                </a:lnTo>
                <a:lnTo>
                  <a:pt x="2641" y="10379"/>
                </a:lnTo>
                <a:lnTo>
                  <a:pt x="2795" y="10471"/>
                </a:lnTo>
                <a:lnTo>
                  <a:pt x="2825" y="10563"/>
                </a:lnTo>
                <a:lnTo>
                  <a:pt x="2917" y="10624"/>
                </a:lnTo>
                <a:lnTo>
                  <a:pt x="2948" y="10655"/>
                </a:lnTo>
                <a:lnTo>
                  <a:pt x="3009" y="10655"/>
                </a:lnTo>
                <a:lnTo>
                  <a:pt x="3102" y="10747"/>
                </a:lnTo>
                <a:lnTo>
                  <a:pt x="3409" y="10808"/>
                </a:lnTo>
                <a:lnTo>
                  <a:pt x="3593" y="10839"/>
                </a:lnTo>
                <a:lnTo>
                  <a:pt x="3624" y="10931"/>
                </a:lnTo>
                <a:lnTo>
                  <a:pt x="3839" y="11177"/>
                </a:lnTo>
                <a:lnTo>
                  <a:pt x="3839" y="11330"/>
                </a:lnTo>
                <a:lnTo>
                  <a:pt x="3992" y="11576"/>
                </a:lnTo>
                <a:lnTo>
                  <a:pt x="4084" y="11576"/>
                </a:lnTo>
                <a:lnTo>
                  <a:pt x="4483" y="11699"/>
                </a:lnTo>
                <a:lnTo>
                  <a:pt x="4637" y="11945"/>
                </a:lnTo>
                <a:lnTo>
                  <a:pt x="4637" y="12160"/>
                </a:lnTo>
                <a:lnTo>
                  <a:pt x="4698" y="12160"/>
                </a:lnTo>
                <a:lnTo>
                  <a:pt x="4852" y="12252"/>
                </a:lnTo>
                <a:lnTo>
                  <a:pt x="4913" y="12436"/>
                </a:lnTo>
                <a:lnTo>
                  <a:pt x="4852" y="12528"/>
                </a:lnTo>
                <a:lnTo>
                  <a:pt x="4913" y="12651"/>
                </a:lnTo>
                <a:lnTo>
                  <a:pt x="5067" y="12712"/>
                </a:lnTo>
                <a:lnTo>
                  <a:pt x="5220" y="12682"/>
                </a:lnTo>
                <a:lnTo>
                  <a:pt x="5374" y="12712"/>
                </a:lnTo>
                <a:lnTo>
                  <a:pt x="5589" y="12712"/>
                </a:lnTo>
                <a:lnTo>
                  <a:pt x="5650" y="12620"/>
                </a:lnTo>
                <a:lnTo>
                  <a:pt x="5927" y="12497"/>
                </a:lnTo>
                <a:lnTo>
                  <a:pt x="6141" y="12559"/>
                </a:lnTo>
                <a:lnTo>
                  <a:pt x="6356" y="12651"/>
                </a:lnTo>
                <a:lnTo>
                  <a:pt x="6633" y="12528"/>
                </a:lnTo>
                <a:lnTo>
                  <a:pt x="6786" y="12528"/>
                </a:lnTo>
                <a:lnTo>
                  <a:pt x="6848" y="12620"/>
                </a:lnTo>
                <a:lnTo>
                  <a:pt x="6940" y="12620"/>
                </a:lnTo>
                <a:lnTo>
                  <a:pt x="7124" y="12712"/>
                </a:lnTo>
                <a:lnTo>
                  <a:pt x="7216" y="12804"/>
                </a:lnTo>
                <a:lnTo>
                  <a:pt x="7370" y="12774"/>
                </a:lnTo>
                <a:lnTo>
                  <a:pt x="7370" y="12866"/>
                </a:lnTo>
                <a:lnTo>
                  <a:pt x="6848" y="13787"/>
                </a:lnTo>
                <a:lnTo>
                  <a:pt x="6878" y="13879"/>
                </a:lnTo>
                <a:lnTo>
                  <a:pt x="7063" y="13848"/>
                </a:lnTo>
                <a:lnTo>
                  <a:pt x="7278" y="13848"/>
                </a:lnTo>
                <a:lnTo>
                  <a:pt x="7400" y="13971"/>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77"/>
          <p:cNvSpPr/>
          <p:nvPr/>
        </p:nvSpPr>
        <p:spPr>
          <a:xfrm>
            <a:off x="2572593" y="2833535"/>
            <a:ext cx="142280" cy="151262"/>
          </a:xfrm>
          <a:custGeom>
            <a:avLst/>
            <a:gdLst/>
            <a:ahLst/>
            <a:cxnLst/>
            <a:rect l="l" t="t" r="r" b="b"/>
            <a:pathLst>
              <a:path w="4913" h="5344" extrusionOk="0">
                <a:moveTo>
                  <a:pt x="4698" y="1229"/>
                </a:moveTo>
                <a:lnTo>
                  <a:pt x="4698" y="1229"/>
                </a:lnTo>
                <a:lnTo>
                  <a:pt x="4575" y="1168"/>
                </a:lnTo>
                <a:lnTo>
                  <a:pt x="4545" y="1045"/>
                </a:lnTo>
                <a:lnTo>
                  <a:pt x="4422" y="983"/>
                </a:lnTo>
                <a:lnTo>
                  <a:pt x="4176" y="891"/>
                </a:lnTo>
                <a:lnTo>
                  <a:pt x="4115" y="891"/>
                </a:lnTo>
                <a:lnTo>
                  <a:pt x="3992" y="983"/>
                </a:lnTo>
                <a:lnTo>
                  <a:pt x="3992" y="1168"/>
                </a:lnTo>
                <a:lnTo>
                  <a:pt x="3900" y="1260"/>
                </a:lnTo>
                <a:lnTo>
                  <a:pt x="3623" y="1198"/>
                </a:lnTo>
                <a:lnTo>
                  <a:pt x="3531" y="1137"/>
                </a:lnTo>
                <a:lnTo>
                  <a:pt x="3224" y="983"/>
                </a:lnTo>
                <a:lnTo>
                  <a:pt x="2979" y="953"/>
                </a:lnTo>
                <a:lnTo>
                  <a:pt x="2948" y="860"/>
                </a:lnTo>
                <a:lnTo>
                  <a:pt x="2979" y="738"/>
                </a:lnTo>
                <a:lnTo>
                  <a:pt x="2794" y="523"/>
                </a:lnTo>
                <a:lnTo>
                  <a:pt x="2641" y="523"/>
                </a:lnTo>
                <a:lnTo>
                  <a:pt x="2272" y="277"/>
                </a:lnTo>
                <a:lnTo>
                  <a:pt x="1996" y="93"/>
                </a:lnTo>
                <a:lnTo>
                  <a:pt x="1750" y="1"/>
                </a:lnTo>
                <a:lnTo>
                  <a:pt x="1689" y="216"/>
                </a:lnTo>
                <a:lnTo>
                  <a:pt x="1474" y="216"/>
                </a:lnTo>
                <a:lnTo>
                  <a:pt x="1075" y="492"/>
                </a:lnTo>
                <a:lnTo>
                  <a:pt x="891" y="492"/>
                </a:lnTo>
                <a:lnTo>
                  <a:pt x="676" y="584"/>
                </a:lnTo>
                <a:lnTo>
                  <a:pt x="768" y="768"/>
                </a:lnTo>
                <a:lnTo>
                  <a:pt x="768" y="891"/>
                </a:lnTo>
                <a:lnTo>
                  <a:pt x="829" y="1014"/>
                </a:lnTo>
                <a:lnTo>
                  <a:pt x="798" y="1229"/>
                </a:lnTo>
                <a:lnTo>
                  <a:pt x="491" y="1567"/>
                </a:lnTo>
                <a:lnTo>
                  <a:pt x="461" y="1720"/>
                </a:lnTo>
                <a:lnTo>
                  <a:pt x="522" y="1812"/>
                </a:lnTo>
                <a:lnTo>
                  <a:pt x="368" y="2058"/>
                </a:lnTo>
                <a:lnTo>
                  <a:pt x="184" y="2058"/>
                </a:lnTo>
                <a:lnTo>
                  <a:pt x="61" y="2273"/>
                </a:lnTo>
                <a:lnTo>
                  <a:pt x="123" y="2396"/>
                </a:lnTo>
                <a:lnTo>
                  <a:pt x="184" y="2580"/>
                </a:lnTo>
                <a:lnTo>
                  <a:pt x="154" y="2703"/>
                </a:lnTo>
                <a:lnTo>
                  <a:pt x="184" y="2948"/>
                </a:lnTo>
                <a:lnTo>
                  <a:pt x="92" y="3102"/>
                </a:lnTo>
                <a:lnTo>
                  <a:pt x="0" y="3163"/>
                </a:lnTo>
                <a:lnTo>
                  <a:pt x="123" y="3317"/>
                </a:lnTo>
                <a:lnTo>
                  <a:pt x="276" y="3378"/>
                </a:lnTo>
                <a:lnTo>
                  <a:pt x="461" y="3563"/>
                </a:lnTo>
                <a:lnTo>
                  <a:pt x="583" y="3624"/>
                </a:lnTo>
                <a:lnTo>
                  <a:pt x="645" y="3593"/>
                </a:lnTo>
                <a:lnTo>
                  <a:pt x="737" y="3378"/>
                </a:lnTo>
                <a:lnTo>
                  <a:pt x="768" y="3286"/>
                </a:lnTo>
                <a:lnTo>
                  <a:pt x="891" y="3163"/>
                </a:lnTo>
                <a:lnTo>
                  <a:pt x="891" y="3317"/>
                </a:lnTo>
                <a:lnTo>
                  <a:pt x="891" y="3440"/>
                </a:lnTo>
                <a:lnTo>
                  <a:pt x="921" y="3378"/>
                </a:lnTo>
                <a:lnTo>
                  <a:pt x="921" y="3225"/>
                </a:lnTo>
                <a:lnTo>
                  <a:pt x="983" y="3225"/>
                </a:lnTo>
                <a:lnTo>
                  <a:pt x="1044" y="3440"/>
                </a:lnTo>
                <a:lnTo>
                  <a:pt x="983" y="3685"/>
                </a:lnTo>
                <a:lnTo>
                  <a:pt x="1013" y="3808"/>
                </a:lnTo>
                <a:lnTo>
                  <a:pt x="921" y="4023"/>
                </a:lnTo>
                <a:lnTo>
                  <a:pt x="706" y="4177"/>
                </a:lnTo>
                <a:lnTo>
                  <a:pt x="798" y="4238"/>
                </a:lnTo>
                <a:lnTo>
                  <a:pt x="860" y="4453"/>
                </a:lnTo>
                <a:lnTo>
                  <a:pt x="706" y="4545"/>
                </a:lnTo>
                <a:lnTo>
                  <a:pt x="553" y="4699"/>
                </a:lnTo>
                <a:lnTo>
                  <a:pt x="583" y="4852"/>
                </a:lnTo>
                <a:lnTo>
                  <a:pt x="768" y="4852"/>
                </a:lnTo>
                <a:lnTo>
                  <a:pt x="952" y="4791"/>
                </a:lnTo>
                <a:lnTo>
                  <a:pt x="1013" y="4914"/>
                </a:lnTo>
                <a:lnTo>
                  <a:pt x="1259" y="4944"/>
                </a:lnTo>
                <a:lnTo>
                  <a:pt x="1413" y="5006"/>
                </a:lnTo>
                <a:lnTo>
                  <a:pt x="1658" y="5344"/>
                </a:lnTo>
                <a:lnTo>
                  <a:pt x="1750" y="5344"/>
                </a:lnTo>
                <a:lnTo>
                  <a:pt x="1904" y="5190"/>
                </a:lnTo>
                <a:lnTo>
                  <a:pt x="2549" y="3870"/>
                </a:lnTo>
                <a:lnTo>
                  <a:pt x="2671" y="3747"/>
                </a:lnTo>
                <a:lnTo>
                  <a:pt x="3531" y="3470"/>
                </a:lnTo>
                <a:lnTo>
                  <a:pt x="3869" y="3225"/>
                </a:lnTo>
                <a:lnTo>
                  <a:pt x="4452" y="2703"/>
                </a:lnTo>
                <a:lnTo>
                  <a:pt x="4667" y="2150"/>
                </a:lnTo>
                <a:lnTo>
                  <a:pt x="4821" y="2150"/>
                </a:lnTo>
                <a:lnTo>
                  <a:pt x="4852" y="2089"/>
                </a:lnTo>
                <a:lnTo>
                  <a:pt x="4913" y="1904"/>
                </a:lnTo>
                <a:lnTo>
                  <a:pt x="4913" y="1751"/>
                </a:lnTo>
                <a:lnTo>
                  <a:pt x="4729" y="1413"/>
                </a:lnTo>
                <a:lnTo>
                  <a:pt x="4729" y="1321"/>
                </a:lnTo>
                <a:lnTo>
                  <a:pt x="4698" y="1198"/>
                </a:lnTo>
                <a:close/>
                <a:moveTo>
                  <a:pt x="583" y="3900"/>
                </a:moveTo>
                <a:lnTo>
                  <a:pt x="583" y="3839"/>
                </a:lnTo>
                <a:lnTo>
                  <a:pt x="676" y="3685"/>
                </a:lnTo>
                <a:lnTo>
                  <a:pt x="829" y="3563"/>
                </a:lnTo>
                <a:lnTo>
                  <a:pt x="829" y="3593"/>
                </a:lnTo>
                <a:lnTo>
                  <a:pt x="798" y="3716"/>
                </a:lnTo>
                <a:lnTo>
                  <a:pt x="798" y="3808"/>
                </a:lnTo>
                <a:lnTo>
                  <a:pt x="768" y="3900"/>
                </a:lnTo>
                <a:lnTo>
                  <a:pt x="676" y="3931"/>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77"/>
          <p:cNvSpPr/>
          <p:nvPr/>
        </p:nvSpPr>
        <p:spPr>
          <a:xfrm>
            <a:off x="2565451" y="2868399"/>
            <a:ext cx="310404" cy="446258"/>
          </a:xfrm>
          <a:custGeom>
            <a:avLst/>
            <a:gdLst/>
            <a:ahLst/>
            <a:cxnLst/>
            <a:rect l="l" t="t" r="r" b="b"/>
            <a:pathLst>
              <a:path w="10687" h="15723" extrusionOk="0">
                <a:moveTo>
                  <a:pt x="9918" y="9274"/>
                </a:moveTo>
                <a:lnTo>
                  <a:pt x="9888" y="9274"/>
                </a:lnTo>
                <a:lnTo>
                  <a:pt x="9826" y="9243"/>
                </a:lnTo>
                <a:lnTo>
                  <a:pt x="9734" y="9243"/>
                </a:lnTo>
                <a:lnTo>
                  <a:pt x="9550" y="9243"/>
                </a:lnTo>
                <a:lnTo>
                  <a:pt x="9396" y="9305"/>
                </a:lnTo>
                <a:lnTo>
                  <a:pt x="9243" y="9336"/>
                </a:lnTo>
                <a:lnTo>
                  <a:pt x="9120" y="9243"/>
                </a:lnTo>
                <a:lnTo>
                  <a:pt x="9120" y="9028"/>
                </a:lnTo>
                <a:lnTo>
                  <a:pt x="9059" y="8568"/>
                </a:lnTo>
                <a:lnTo>
                  <a:pt x="9089" y="8261"/>
                </a:lnTo>
                <a:lnTo>
                  <a:pt x="9151" y="8199"/>
                </a:lnTo>
                <a:lnTo>
                  <a:pt x="9181" y="8015"/>
                </a:lnTo>
                <a:lnTo>
                  <a:pt x="9089" y="7923"/>
                </a:lnTo>
                <a:lnTo>
                  <a:pt x="8813" y="8107"/>
                </a:lnTo>
                <a:lnTo>
                  <a:pt x="8445" y="8414"/>
                </a:lnTo>
                <a:lnTo>
                  <a:pt x="8015" y="8384"/>
                </a:lnTo>
                <a:lnTo>
                  <a:pt x="7677" y="8384"/>
                </a:lnTo>
                <a:lnTo>
                  <a:pt x="7615" y="8138"/>
                </a:lnTo>
                <a:lnTo>
                  <a:pt x="7431" y="7892"/>
                </a:lnTo>
                <a:lnTo>
                  <a:pt x="7186" y="7831"/>
                </a:lnTo>
                <a:lnTo>
                  <a:pt x="6694" y="7892"/>
                </a:lnTo>
                <a:lnTo>
                  <a:pt x="6909" y="7616"/>
                </a:lnTo>
                <a:lnTo>
                  <a:pt x="6479" y="6971"/>
                </a:lnTo>
                <a:lnTo>
                  <a:pt x="6264" y="6726"/>
                </a:lnTo>
                <a:lnTo>
                  <a:pt x="6295" y="6603"/>
                </a:lnTo>
                <a:lnTo>
                  <a:pt x="6234" y="6480"/>
                </a:lnTo>
                <a:lnTo>
                  <a:pt x="6326" y="6326"/>
                </a:lnTo>
                <a:lnTo>
                  <a:pt x="6326" y="6142"/>
                </a:lnTo>
                <a:lnTo>
                  <a:pt x="6295" y="6019"/>
                </a:lnTo>
                <a:lnTo>
                  <a:pt x="6357" y="5927"/>
                </a:lnTo>
                <a:lnTo>
                  <a:pt x="6387" y="5774"/>
                </a:lnTo>
                <a:lnTo>
                  <a:pt x="6602" y="5620"/>
                </a:lnTo>
                <a:lnTo>
                  <a:pt x="6725" y="5651"/>
                </a:lnTo>
                <a:lnTo>
                  <a:pt x="6879" y="5497"/>
                </a:lnTo>
                <a:lnTo>
                  <a:pt x="6786" y="5344"/>
                </a:lnTo>
                <a:lnTo>
                  <a:pt x="6725" y="5067"/>
                </a:lnTo>
                <a:lnTo>
                  <a:pt x="6940" y="4852"/>
                </a:lnTo>
                <a:lnTo>
                  <a:pt x="6909" y="4730"/>
                </a:lnTo>
                <a:lnTo>
                  <a:pt x="7001" y="4576"/>
                </a:lnTo>
                <a:lnTo>
                  <a:pt x="6971" y="4392"/>
                </a:lnTo>
                <a:lnTo>
                  <a:pt x="7124" y="4269"/>
                </a:lnTo>
                <a:lnTo>
                  <a:pt x="7308" y="4177"/>
                </a:lnTo>
                <a:lnTo>
                  <a:pt x="7493" y="4023"/>
                </a:lnTo>
                <a:lnTo>
                  <a:pt x="7585" y="3993"/>
                </a:lnTo>
                <a:lnTo>
                  <a:pt x="7677" y="3870"/>
                </a:lnTo>
                <a:lnTo>
                  <a:pt x="8107" y="3778"/>
                </a:lnTo>
                <a:lnTo>
                  <a:pt x="8690" y="3594"/>
                </a:lnTo>
                <a:lnTo>
                  <a:pt x="8721" y="3471"/>
                </a:lnTo>
                <a:lnTo>
                  <a:pt x="8813" y="3501"/>
                </a:lnTo>
                <a:lnTo>
                  <a:pt x="8967" y="3501"/>
                </a:lnTo>
                <a:lnTo>
                  <a:pt x="9028" y="3501"/>
                </a:lnTo>
                <a:lnTo>
                  <a:pt x="9212" y="3594"/>
                </a:lnTo>
                <a:lnTo>
                  <a:pt x="9212" y="3655"/>
                </a:lnTo>
                <a:lnTo>
                  <a:pt x="9366" y="3716"/>
                </a:lnTo>
                <a:lnTo>
                  <a:pt x="9458" y="3594"/>
                </a:lnTo>
                <a:lnTo>
                  <a:pt x="9396" y="3317"/>
                </a:lnTo>
                <a:lnTo>
                  <a:pt x="9274" y="3194"/>
                </a:lnTo>
                <a:lnTo>
                  <a:pt x="9059" y="3194"/>
                </a:lnTo>
                <a:lnTo>
                  <a:pt x="8874" y="3225"/>
                </a:lnTo>
                <a:lnTo>
                  <a:pt x="8844" y="3133"/>
                </a:lnTo>
                <a:lnTo>
                  <a:pt x="9366" y="2212"/>
                </a:lnTo>
                <a:lnTo>
                  <a:pt x="9366" y="2120"/>
                </a:lnTo>
                <a:lnTo>
                  <a:pt x="9212" y="2150"/>
                </a:lnTo>
                <a:lnTo>
                  <a:pt x="9120" y="2058"/>
                </a:lnTo>
                <a:lnTo>
                  <a:pt x="8936" y="1966"/>
                </a:lnTo>
                <a:lnTo>
                  <a:pt x="8844" y="1966"/>
                </a:lnTo>
                <a:lnTo>
                  <a:pt x="8782" y="1874"/>
                </a:lnTo>
                <a:lnTo>
                  <a:pt x="8629" y="1874"/>
                </a:lnTo>
                <a:lnTo>
                  <a:pt x="8352" y="1997"/>
                </a:lnTo>
                <a:lnTo>
                  <a:pt x="8137" y="1905"/>
                </a:lnTo>
                <a:lnTo>
                  <a:pt x="7923" y="1843"/>
                </a:lnTo>
                <a:lnTo>
                  <a:pt x="7646" y="1966"/>
                </a:lnTo>
                <a:lnTo>
                  <a:pt x="7585" y="2058"/>
                </a:lnTo>
                <a:lnTo>
                  <a:pt x="7370" y="2058"/>
                </a:lnTo>
                <a:lnTo>
                  <a:pt x="7216" y="2028"/>
                </a:lnTo>
                <a:lnTo>
                  <a:pt x="7063" y="2058"/>
                </a:lnTo>
                <a:lnTo>
                  <a:pt x="6909" y="1997"/>
                </a:lnTo>
                <a:lnTo>
                  <a:pt x="6848" y="1874"/>
                </a:lnTo>
                <a:lnTo>
                  <a:pt x="6909" y="1782"/>
                </a:lnTo>
                <a:lnTo>
                  <a:pt x="6848" y="1598"/>
                </a:lnTo>
                <a:lnTo>
                  <a:pt x="6694" y="1506"/>
                </a:lnTo>
                <a:lnTo>
                  <a:pt x="6633" y="1506"/>
                </a:lnTo>
                <a:lnTo>
                  <a:pt x="6633" y="1291"/>
                </a:lnTo>
                <a:lnTo>
                  <a:pt x="6479" y="1045"/>
                </a:lnTo>
                <a:lnTo>
                  <a:pt x="6080" y="922"/>
                </a:lnTo>
                <a:lnTo>
                  <a:pt x="5988" y="922"/>
                </a:lnTo>
                <a:lnTo>
                  <a:pt x="5835" y="676"/>
                </a:lnTo>
                <a:lnTo>
                  <a:pt x="5835" y="523"/>
                </a:lnTo>
                <a:lnTo>
                  <a:pt x="5620" y="277"/>
                </a:lnTo>
                <a:lnTo>
                  <a:pt x="5589" y="185"/>
                </a:lnTo>
                <a:lnTo>
                  <a:pt x="5405" y="154"/>
                </a:lnTo>
                <a:lnTo>
                  <a:pt x="5098" y="93"/>
                </a:lnTo>
                <a:lnTo>
                  <a:pt x="5005" y="1"/>
                </a:lnTo>
                <a:lnTo>
                  <a:pt x="4944" y="1"/>
                </a:lnTo>
                <a:lnTo>
                  <a:pt x="4975" y="124"/>
                </a:lnTo>
                <a:lnTo>
                  <a:pt x="4975" y="216"/>
                </a:lnTo>
                <a:lnTo>
                  <a:pt x="5159" y="523"/>
                </a:lnTo>
                <a:lnTo>
                  <a:pt x="5159" y="676"/>
                </a:lnTo>
                <a:lnTo>
                  <a:pt x="5128" y="861"/>
                </a:lnTo>
                <a:lnTo>
                  <a:pt x="5098" y="953"/>
                </a:lnTo>
                <a:lnTo>
                  <a:pt x="4944" y="953"/>
                </a:lnTo>
                <a:lnTo>
                  <a:pt x="4698" y="1506"/>
                </a:lnTo>
                <a:lnTo>
                  <a:pt x="4146" y="2028"/>
                </a:lnTo>
                <a:lnTo>
                  <a:pt x="3777" y="2273"/>
                </a:lnTo>
                <a:lnTo>
                  <a:pt x="2948" y="2550"/>
                </a:lnTo>
                <a:lnTo>
                  <a:pt x="2825" y="2642"/>
                </a:lnTo>
                <a:lnTo>
                  <a:pt x="2181" y="3993"/>
                </a:lnTo>
                <a:lnTo>
                  <a:pt x="2027" y="4146"/>
                </a:lnTo>
                <a:lnTo>
                  <a:pt x="1904" y="4146"/>
                </a:lnTo>
                <a:lnTo>
                  <a:pt x="1659" y="3808"/>
                </a:lnTo>
                <a:lnTo>
                  <a:pt x="1536" y="3747"/>
                </a:lnTo>
                <a:lnTo>
                  <a:pt x="1259" y="3686"/>
                </a:lnTo>
                <a:lnTo>
                  <a:pt x="1198" y="3563"/>
                </a:lnTo>
                <a:lnTo>
                  <a:pt x="1014" y="3655"/>
                </a:lnTo>
                <a:lnTo>
                  <a:pt x="829" y="3655"/>
                </a:lnTo>
                <a:lnTo>
                  <a:pt x="829" y="3501"/>
                </a:lnTo>
                <a:lnTo>
                  <a:pt x="952" y="3348"/>
                </a:lnTo>
                <a:lnTo>
                  <a:pt x="1137" y="3256"/>
                </a:lnTo>
                <a:lnTo>
                  <a:pt x="1044" y="3010"/>
                </a:lnTo>
                <a:lnTo>
                  <a:pt x="983" y="2979"/>
                </a:lnTo>
                <a:lnTo>
                  <a:pt x="983" y="2979"/>
                </a:lnTo>
                <a:lnTo>
                  <a:pt x="553" y="3164"/>
                </a:lnTo>
                <a:lnTo>
                  <a:pt x="430" y="3317"/>
                </a:lnTo>
                <a:lnTo>
                  <a:pt x="123" y="3594"/>
                </a:lnTo>
                <a:lnTo>
                  <a:pt x="62" y="3778"/>
                </a:lnTo>
                <a:lnTo>
                  <a:pt x="0" y="3962"/>
                </a:lnTo>
                <a:lnTo>
                  <a:pt x="31" y="4023"/>
                </a:lnTo>
                <a:lnTo>
                  <a:pt x="154" y="4146"/>
                </a:lnTo>
                <a:lnTo>
                  <a:pt x="185" y="4269"/>
                </a:lnTo>
                <a:lnTo>
                  <a:pt x="62" y="4330"/>
                </a:lnTo>
                <a:lnTo>
                  <a:pt x="62" y="4423"/>
                </a:lnTo>
                <a:lnTo>
                  <a:pt x="246" y="4545"/>
                </a:lnTo>
                <a:lnTo>
                  <a:pt x="369" y="4791"/>
                </a:lnTo>
                <a:lnTo>
                  <a:pt x="338" y="4945"/>
                </a:lnTo>
                <a:lnTo>
                  <a:pt x="215" y="4945"/>
                </a:lnTo>
                <a:lnTo>
                  <a:pt x="92" y="5006"/>
                </a:lnTo>
                <a:lnTo>
                  <a:pt x="31" y="5160"/>
                </a:lnTo>
                <a:lnTo>
                  <a:pt x="185" y="5282"/>
                </a:lnTo>
                <a:lnTo>
                  <a:pt x="338" y="5344"/>
                </a:lnTo>
                <a:lnTo>
                  <a:pt x="584" y="5559"/>
                </a:lnTo>
                <a:lnTo>
                  <a:pt x="799" y="5589"/>
                </a:lnTo>
                <a:lnTo>
                  <a:pt x="1137" y="5804"/>
                </a:lnTo>
                <a:lnTo>
                  <a:pt x="1321" y="5835"/>
                </a:lnTo>
                <a:lnTo>
                  <a:pt x="1351" y="5989"/>
                </a:lnTo>
                <a:lnTo>
                  <a:pt x="1536" y="6234"/>
                </a:lnTo>
                <a:lnTo>
                  <a:pt x="1566" y="6480"/>
                </a:lnTo>
                <a:lnTo>
                  <a:pt x="1659" y="6633"/>
                </a:lnTo>
                <a:lnTo>
                  <a:pt x="1996" y="6818"/>
                </a:lnTo>
                <a:lnTo>
                  <a:pt x="2150" y="7063"/>
                </a:lnTo>
                <a:lnTo>
                  <a:pt x="2181" y="7278"/>
                </a:lnTo>
                <a:lnTo>
                  <a:pt x="2303" y="7462"/>
                </a:lnTo>
                <a:lnTo>
                  <a:pt x="2303" y="7708"/>
                </a:lnTo>
                <a:lnTo>
                  <a:pt x="2426" y="7892"/>
                </a:lnTo>
                <a:lnTo>
                  <a:pt x="2549" y="7984"/>
                </a:lnTo>
                <a:lnTo>
                  <a:pt x="2703" y="8261"/>
                </a:lnTo>
                <a:lnTo>
                  <a:pt x="2733" y="8445"/>
                </a:lnTo>
                <a:lnTo>
                  <a:pt x="2703" y="8506"/>
                </a:lnTo>
                <a:lnTo>
                  <a:pt x="2825" y="8814"/>
                </a:lnTo>
                <a:lnTo>
                  <a:pt x="3102" y="9121"/>
                </a:lnTo>
                <a:lnTo>
                  <a:pt x="3194" y="9305"/>
                </a:lnTo>
                <a:lnTo>
                  <a:pt x="3132" y="9428"/>
                </a:lnTo>
                <a:lnTo>
                  <a:pt x="3163" y="9550"/>
                </a:lnTo>
                <a:lnTo>
                  <a:pt x="3286" y="9581"/>
                </a:lnTo>
                <a:lnTo>
                  <a:pt x="3562" y="9827"/>
                </a:lnTo>
                <a:lnTo>
                  <a:pt x="3624" y="9980"/>
                </a:lnTo>
                <a:lnTo>
                  <a:pt x="3654" y="10226"/>
                </a:lnTo>
                <a:lnTo>
                  <a:pt x="3747" y="10318"/>
                </a:lnTo>
                <a:lnTo>
                  <a:pt x="3961" y="10410"/>
                </a:lnTo>
                <a:lnTo>
                  <a:pt x="3992" y="10594"/>
                </a:lnTo>
                <a:lnTo>
                  <a:pt x="4238" y="10963"/>
                </a:lnTo>
                <a:lnTo>
                  <a:pt x="4299" y="11178"/>
                </a:lnTo>
                <a:lnTo>
                  <a:pt x="4576" y="11546"/>
                </a:lnTo>
                <a:lnTo>
                  <a:pt x="4576" y="11700"/>
                </a:lnTo>
                <a:lnTo>
                  <a:pt x="4514" y="11731"/>
                </a:lnTo>
                <a:lnTo>
                  <a:pt x="4422" y="11669"/>
                </a:lnTo>
                <a:lnTo>
                  <a:pt x="4422" y="11761"/>
                </a:lnTo>
                <a:lnTo>
                  <a:pt x="4453" y="11884"/>
                </a:lnTo>
                <a:lnTo>
                  <a:pt x="4453" y="12038"/>
                </a:lnTo>
                <a:lnTo>
                  <a:pt x="4545" y="12007"/>
                </a:lnTo>
                <a:lnTo>
                  <a:pt x="4668" y="12068"/>
                </a:lnTo>
                <a:lnTo>
                  <a:pt x="4668" y="12191"/>
                </a:lnTo>
                <a:lnTo>
                  <a:pt x="4637" y="12283"/>
                </a:lnTo>
                <a:lnTo>
                  <a:pt x="4913" y="12468"/>
                </a:lnTo>
                <a:lnTo>
                  <a:pt x="5190" y="12590"/>
                </a:lnTo>
                <a:lnTo>
                  <a:pt x="5190" y="12713"/>
                </a:lnTo>
                <a:lnTo>
                  <a:pt x="5313" y="12867"/>
                </a:lnTo>
                <a:lnTo>
                  <a:pt x="5466" y="12867"/>
                </a:lnTo>
                <a:lnTo>
                  <a:pt x="5527" y="12959"/>
                </a:lnTo>
                <a:lnTo>
                  <a:pt x="5589" y="13082"/>
                </a:lnTo>
                <a:lnTo>
                  <a:pt x="5681" y="13174"/>
                </a:lnTo>
                <a:lnTo>
                  <a:pt x="5957" y="13143"/>
                </a:lnTo>
                <a:lnTo>
                  <a:pt x="6019" y="13051"/>
                </a:lnTo>
                <a:lnTo>
                  <a:pt x="5988" y="13204"/>
                </a:lnTo>
                <a:lnTo>
                  <a:pt x="6111" y="13358"/>
                </a:lnTo>
                <a:lnTo>
                  <a:pt x="6387" y="13512"/>
                </a:lnTo>
                <a:lnTo>
                  <a:pt x="6510" y="13604"/>
                </a:lnTo>
                <a:lnTo>
                  <a:pt x="6510" y="13726"/>
                </a:lnTo>
                <a:lnTo>
                  <a:pt x="6664" y="13819"/>
                </a:lnTo>
                <a:lnTo>
                  <a:pt x="6848" y="13880"/>
                </a:lnTo>
                <a:lnTo>
                  <a:pt x="6909" y="13849"/>
                </a:lnTo>
                <a:lnTo>
                  <a:pt x="7063" y="13911"/>
                </a:lnTo>
                <a:lnTo>
                  <a:pt x="7370" y="14095"/>
                </a:lnTo>
                <a:lnTo>
                  <a:pt x="7585" y="14187"/>
                </a:lnTo>
                <a:lnTo>
                  <a:pt x="7738" y="14187"/>
                </a:lnTo>
                <a:lnTo>
                  <a:pt x="7830" y="14218"/>
                </a:lnTo>
                <a:lnTo>
                  <a:pt x="7861" y="14341"/>
                </a:lnTo>
                <a:lnTo>
                  <a:pt x="8107" y="14494"/>
                </a:lnTo>
                <a:lnTo>
                  <a:pt x="8230" y="14586"/>
                </a:lnTo>
                <a:lnTo>
                  <a:pt x="8414" y="14740"/>
                </a:lnTo>
                <a:lnTo>
                  <a:pt x="8506" y="14801"/>
                </a:lnTo>
                <a:lnTo>
                  <a:pt x="8567" y="14893"/>
                </a:lnTo>
                <a:lnTo>
                  <a:pt x="8567" y="14985"/>
                </a:lnTo>
                <a:lnTo>
                  <a:pt x="8567" y="15108"/>
                </a:lnTo>
                <a:lnTo>
                  <a:pt x="8752" y="15139"/>
                </a:lnTo>
                <a:lnTo>
                  <a:pt x="8936" y="15200"/>
                </a:lnTo>
                <a:lnTo>
                  <a:pt x="9151" y="15446"/>
                </a:lnTo>
                <a:lnTo>
                  <a:pt x="9366" y="15630"/>
                </a:lnTo>
                <a:lnTo>
                  <a:pt x="9519" y="15692"/>
                </a:lnTo>
                <a:lnTo>
                  <a:pt x="9550" y="15722"/>
                </a:lnTo>
                <a:lnTo>
                  <a:pt x="9765" y="15630"/>
                </a:lnTo>
                <a:lnTo>
                  <a:pt x="9918" y="15507"/>
                </a:lnTo>
                <a:lnTo>
                  <a:pt x="10041" y="15507"/>
                </a:lnTo>
                <a:lnTo>
                  <a:pt x="10195" y="15415"/>
                </a:lnTo>
                <a:lnTo>
                  <a:pt x="10256" y="15292"/>
                </a:lnTo>
                <a:lnTo>
                  <a:pt x="10103" y="15139"/>
                </a:lnTo>
                <a:lnTo>
                  <a:pt x="10164" y="14985"/>
                </a:lnTo>
                <a:lnTo>
                  <a:pt x="10256" y="14863"/>
                </a:lnTo>
                <a:lnTo>
                  <a:pt x="10348" y="14893"/>
                </a:lnTo>
                <a:lnTo>
                  <a:pt x="10348" y="14770"/>
                </a:lnTo>
                <a:lnTo>
                  <a:pt x="10256" y="14770"/>
                </a:lnTo>
                <a:lnTo>
                  <a:pt x="10164" y="14678"/>
                </a:lnTo>
                <a:lnTo>
                  <a:pt x="10287" y="14433"/>
                </a:lnTo>
                <a:lnTo>
                  <a:pt x="10471" y="14310"/>
                </a:lnTo>
                <a:lnTo>
                  <a:pt x="10655" y="14064"/>
                </a:lnTo>
                <a:lnTo>
                  <a:pt x="10655" y="13880"/>
                </a:lnTo>
                <a:lnTo>
                  <a:pt x="10440" y="13327"/>
                </a:lnTo>
                <a:lnTo>
                  <a:pt x="10502" y="13204"/>
                </a:lnTo>
                <a:lnTo>
                  <a:pt x="10502" y="12990"/>
                </a:lnTo>
                <a:lnTo>
                  <a:pt x="10440" y="12867"/>
                </a:lnTo>
                <a:lnTo>
                  <a:pt x="10410" y="12713"/>
                </a:lnTo>
                <a:lnTo>
                  <a:pt x="10502" y="12590"/>
                </a:lnTo>
                <a:lnTo>
                  <a:pt x="10563" y="12314"/>
                </a:lnTo>
                <a:lnTo>
                  <a:pt x="10533" y="11792"/>
                </a:lnTo>
                <a:lnTo>
                  <a:pt x="10471" y="11546"/>
                </a:lnTo>
                <a:lnTo>
                  <a:pt x="10563" y="11301"/>
                </a:lnTo>
                <a:lnTo>
                  <a:pt x="10563" y="10717"/>
                </a:lnTo>
                <a:lnTo>
                  <a:pt x="10686" y="10502"/>
                </a:lnTo>
                <a:lnTo>
                  <a:pt x="10686" y="10380"/>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77"/>
          <p:cNvSpPr/>
          <p:nvPr/>
        </p:nvSpPr>
        <p:spPr>
          <a:xfrm>
            <a:off x="2853859" y="3099570"/>
            <a:ext cx="299970" cy="327704"/>
          </a:xfrm>
          <a:custGeom>
            <a:avLst/>
            <a:gdLst/>
            <a:ahLst/>
            <a:cxnLst/>
            <a:rect l="l" t="t" r="r" b="b"/>
            <a:pathLst>
              <a:path w="10318" h="11546" extrusionOk="0">
                <a:moveTo>
                  <a:pt x="9826" y="8720"/>
                </a:moveTo>
                <a:lnTo>
                  <a:pt x="9918" y="8567"/>
                </a:lnTo>
                <a:lnTo>
                  <a:pt x="9918" y="8444"/>
                </a:lnTo>
                <a:lnTo>
                  <a:pt x="10318" y="7646"/>
                </a:lnTo>
                <a:lnTo>
                  <a:pt x="10287" y="7247"/>
                </a:lnTo>
                <a:lnTo>
                  <a:pt x="9857" y="6479"/>
                </a:lnTo>
                <a:lnTo>
                  <a:pt x="9427" y="6387"/>
                </a:lnTo>
                <a:lnTo>
                  <a:pt x="9458" y="6049"/>
                </a:lnTo>
                <a:lnTo>
                  <a:pt x="9396" y="5527"/>
                </a:lnTo>
                <a:lnTo>
                  <a:pt x="7923" y="5496"/>
                </a:lnTo>
                <a:lnTo>
                  <a:pt x="7953" y="5128"/>
                </a:lnTo>
                <a:lnTo>
                  <a:pt x="7646" y="4606"/>
                </a:lnTo>
                <a:lnTo>
                  <a:pt x="7738" y="4391"/>
                </a:lnTo>
                <a:lnTo>
                  <a:pt x="7677" y="4084"/>
                </a:lnTo>
                <a:lnTo>
                  <a:pt x="7708" y="3715"/>
                </a:lnTo>
                <a:lnTo>
                  <a:pt x="7646" y="3562"/>
                </a:lnTo>
                <a:lnTo>
                  <a:pt x="7308" y="3378"/>
                </a:lnTo>
                <a:lnTo>
                  <a:pt x="6817" y="3408"/>
                </a:lnTo>
                <a:lnTo>
                  <a:pt x="6602" y="3316"/>
                </a:lnTo>
                <a:lnTo>
                  <a:pt x="6449" y="3255"/>
                </a:lnTo>
                <a:lnTo>
                  <a:pt x="6387" y="3009"/>
                </a:lnTo>
                <a:lnTo>
                  <a:pt x="6172" y="2948"/>
                </a:lnTo>
                <a:lnTo>
                  <a:pt x="5804" y="2825"/>
                </a:lnTo>
                <a:lnTo>
                  <a:pt x="5681" y="2825"/>
                </a:lnTo>
                <a:lnTo>
                  <a:pt x="5374" y="2518"/>
                </a:lnTo>
                <a:lnTo>
                  <a:pt x="5159" y="2549"/>
                </a:lnTo>
                <a:lnTo>
                  <a:pt x="4883" y="2272"/>
                </a:lnTo>
                <a:lnTo>
                  <a:pt x="4545" y="2364"/>
                </a:lnTo>
                <a:lnTo>
                  <a:pt x="4483" y="2426"/>
                </a:lnTo>
                <a:lnTo>
                  <a:pt x="4299" y="2272"/>
                </a:lnTo>
                <a:lnTo>
                  <a:pt x="4023" y="2119"/>
                </a:lnTo>
                <a:lnTo>
                  <a:pt x="3839" y="1996"/>
                </a:lnTo>
                <a:lnTo>
                  <a:pt x="3777" y="1750"/>
                </a:lnTo>
                <a:lnTo>
                  <a:pt x="3593" y="1689"/>
                </a:lnTo>
                <a:lnTo>
                  <a:pt x="3439" y="1382"/>
                </a:lnTo>
                <a:lnTo>
                  <a:pt x="3501" y="1198"/>
                </a:lnTo>
                <a:lnTo>
                  <a:pt x="3409" y="829"/>
                </a:lnTo>
                <a:lnTo>
                  <a:pt x="3532" y="583"/>
                </a:lnTo>
                <a:lnTo>
                  <a:pt x="3439" y="276"/>
                </a:lnTo>
                <a:lnTo>
                  <a:pt x="3470" y="92"/>
                </a:lnTo>
                <a:lnTo>
                  <a:pt x="3378" y="0"/>
                </a:lnTo>
                <a:lnTo>
                  <a:pt x="3194" y="123"/>
                </a:lnTo>
                <a:lnTo>
                  <a:pt x="3010" y="0"/>
                </a:lnTo>
                <a:lnTo>
                  <a:pt x="2825" y="0"/>
                </a:lnTo>
                <a:lnTo>
                  <a:pt x="2580" y="123"/>
                </a:lnTo>
                <a:lnTo>
                  <a:pt x="2303" y="184"/>
                </a:lnTo>
                <a:lnTo>
                  <a:pt x="1904" y="430"/>
                </a:lnTo>
                <a:lnTo>
                  <a:pt x="1751" y="798"/>
                </a:lnTo>
                <a:lnTo>
                  <a:pt x="1536" y="890"/>
                </a:lnTo>
                <a:lnTo>
                  <a:pt x="1321" y="890"/>
                </a:lnTo>
                <a:lnTo>
                  <a:pt x="1137" y="1013"/>
                </a:lnTo>
                <a:lnTo>
                  <a:pt x="1014" y="1013"/>
                </a:lnTo>
                <a:lnTo>
                  <a:pt x="768" y="1167"/>
                </a:lnTo>
                <a:lnTo>
                  <a:pt x="522" y="1136"/>
                </a:lnTo>
                <a:lnTo>
                  <a:pt x="0" y="1136"/>
                </a:lnTo>
                <a:lnTo>
                  <a:pt x="768" y="2242"/>
                </a:lnTo>
                <a:lnTo>
                  <a:pt x="768" y="2364"/>
                </a:lnTo>
                <a:lnTo>
                  <a:pt x="645" y="2579"/>
                </a:lnTo>
                <a:lnTo>
                  <a:pt x="645" y="3163"/>
                </a:lnTo>
                <a:lnTo>
                  <a:pt x="553" y="3408"/>
                </a:lnTo>
                <a:lnTo>
                  <a:pt x="615" y="3654"/>
                </a:lnTo>
                <a:lnTo>
                  <a:pt x="645" y="4176"/>
                </a:lnTo>
                <a:lnTo>
                  <a:pt x="584" y="4452"/>
                </a:lnTo>
                <a:lnTo>
                  <a:pt x="492" y="4575"/>
                </a:lnTo>
                <a:lnTo>
                  <a:pt x="522" y="4729"/>
                </a:lnTo>
                <a:lnTo>
                  <a:pt x="584" y="4852"/>
                </a:lnTo>
                <a:lnTo>
                  <a:pt x="584" y="5066"/>
                </a:lnTo>
                <a:lnTo>
                  <a:pt x="522" y="5189"/>
                </a:lnTo>
                <a:lnTo>
                  <a:pt x="737" y="5742"/>
                </a:lnTo>
                <a:lnTo>
                  <a:pt x="737" y="5926"/>
                </a:lnTo>
                <a:lnTo>
                  <a:pt x="553" y="6172"/>
                </a:lnTo>
                <a:lnTo>
                  <a:pt x="369" y="6295"/>
                </a:lnTo>
                <a:lnTo>
                  <a:pt x="246" y="6540"/>
                </a:lnTo>
                <a:lnTo>
                  <a:pt x="338" y="6632"/>
                </a:lnTo>
                <a:lnTo>
                  <a:pt x="430" y="6632"/>
                </a:lnTo>
                <a:lnTo>
                  <a:pt x="430" y="6755"/>
                </a:lnTo>
                <a:lnTo>
                  <a:pt x="492" y="6755"/>
                </a:lnTo>
                <a:lnTo>
                  <a:pt x="492" y="6970"/>
                </a:lnTo>
                <a:lnTo>
                  <a:pt x="676" y="7124"/>
                </a:lnTo>
                <a:lnTo>
                  <a:pt x="768" y="7216"/>
                </a:lnTo>
                <a:lnTo>
                  <a:pt x="768" y="7369"/>
                </a:lnTo>
                <a:lnTo>
                  <a:pt x="737" y="7523"/>
                </a:lnTo>
                <a:lnTo>
                  <a:pt x="768" y="7615"/>
                </a:lnTo>
                <a:lnTo>
                  <a:pt x="829" y="7891"/>
                </a:lnTo>
                <a:lnTo>
                  <a:pt x="952" y="8076"/>
                </a:lnTo>
                <a:lnTo>
                  <a:pt x="1321" y="8383"/>
                </a:lnTo>
                <a:lnTo>
                  <a:pt x="1351" y="8506"/>
                </a:lnTo>
                <a:lnTo>
                  <a:pt x="1259" y="8751"/>
                </a:lnTo>
                <a:lnTo>
                  <a:pt x="1321" y="8905"/>
                </a:lnTo>
                <a:lnTo>
                  <a:pt x="1106" y="9335"/>
                </a:lnTo>
                <a:lnTo>
                  <a:pt x="1229" y="9519"/>
                </a:lnTo>
                <a:lnTo>
                  <a:pt x="1628" y="9887"/>
                </a:lnTo>
                <a:lnTo>
                  <a:pt x="2242" y="11545"/>
                </a:lnTo>
                <a:lnTo>
                  <a:pt x="2488" y="11545"/>
                </a:lnTo>
                <a:lnTo>
                  <a:pt x="2549" y="11423"/>
                </a:lnTo>
                <a:lnTo>
                  <a:pt x="2672" y="11392"/>
                </a:lnTo>
                <a:lnTo>
                  <a:pt x="2672" y="11392"/>
                </a:lnTo>
                <a:lnTo>
                  <a:pt x="2764" y="11269"/>
                </a:lnTo>
                <a:lnTo>
                  <a:pt x="2917" y="10962"/>
                </a:lnTo>
                <a:lnTo>
                  <a:pt x="3255" y="10624"/>
                </a:lnTo>
                <a:lnTo>
                  <a:pt x="3439" y="10563"/>
                </a:lnTo>
                <a:lnTo>
                  <a:pt x="3654" y="10747"/>
                </a:lnTo>
                <a:lnTo>
                  <a:pt x="3900" y="10716"/>
                </a:lnTo>
                <a:lnTo>
                  <a:pt x="4054" y="10686"/>
                </a:lnTo>
                <a:lnTo>
                  <a:pt x="4207" y="10747"/>
                </a:lnTo>
                <a:lnTo>
                  <a:pt x="4514" y="10655"/>
                </a:lnTo>
                <a:lnTo>
                  <a:pt x="4668" y="10686"/>
                </a:lnTo>
                <a:lnTo>
                  <a:pt x="4698" y="10901"/>
                </a:lnTo>
                <a:lnTo>
                  <a:pt x="4821" y="11269"/>
                </a:lnTo>
                <a:lnTo>
                  <a:pt x="4883" y="11361"/>
                </a:lnTo>
                <a:lnTo>
                  <a:pt x="4944" y="11269"/>
                </a:lnTo>
                <a:lnTo>
                  <a:pt x="4944" y="11116"/>
                </a:lnTo>
                <a:lnTo>
                  <a:pt x="5036" y="10962"/>
                </a:lnTo>
                <a:lnTo>
                  <a:pt x="5036" y="10778"/>
                </a:lnTo>
                <a:lnTo>
                  <a:pt x="5159" y="10594"/>
                </a:lnTo>
                <a:lnTo>
                  <a:pt x="5650" y="10594"/>
                </a:lnTo>
                <a:lnTo>
                  <a:pt x="6080" y="10624"/>
                </a:lnTo>
                <a:lnTo>
                  <a:pt x="6234" y="10747"/>
                </a:lnTo>
                <a:lnTo>
                  <a:pt x="6295" y="10471"/>
                </a:lnTo>
                <a:lnTo>
                  <a:pt x="6510" y="10041"/>
                </a:lnTo>
                <a:lnTo>
                  <a:pt x="6541" y="9795"/>
                </a:lnTo>
                <a:lnTo>
                  <a:pt x="6510" y="9580"/>
                </a:lnTo>
                <a:lnTo>
                  <a:pt x="6418" y="9457"/>
                </a:lnTo>
                <a:lnTo>
                  <a:pt x="6664" y="9058"/>
                </a:lnTo>
                <a:lnTo>
                  <a:pt x="6786" y="8751"/>
                </a:lnTo>
                <a:lnTo>
                  <a:pt x="6786" y="8628"/>
                </a:lnTo>
                <a:lnTo>
                  <a:pt x="6971" y="8506"/>
                </a:lnTo>
                <a:lnTo>
                  <a:pt x="8107" y="8168"/>
                </a:lnTo>
                <a:lnTo>
                  <a:pt x="9059" y="8198"/>
                </a:lnTo>
                <a:lnTo>
                  <a:pt x="9611" y="8598"/>
                </a:lnTo>
                <a:lnTo>
                  <a:pt x="9734" y="8628"/>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77"/>
          <p:cNvSpPr/>
          <p:nvPr/>
        </p:nvSpPr>
        <p:spPr>
          <a:xfrm>
            <a:off x="3035693" y="3331814"/>
            <a:ext cx="204909" cy="212408"/>
          </a:xfrm>
          <a:custGeom>
            <a:avLst/>
            <a:gdLst/>
            <a:ahLst/>
            <a:cxnLst/>
            <a:rect l="l" t="t" r="r" b="b"/>
            <a:pathLst>
              <a:path w="7064" h="7493" extrusionOk="0">
                <a:moveTo>
                  <a:pt x="1" y="2580"/>
                </a:moveTo>
                <a:lnTo>
                  <a:pt x="62" y="2304"/>
                </a:lnTo>
                <a:lnTo>
                  <a:pt x="277" y="1874"/>
                </a:lnTo>
                <a:lnTo>
                  <a:pt x="308" y="1628"/>
                </a:lnTo>
                <a:lnTo>
                  <a:pt x="277" y="1413"/>
                </a:lnTo>
                <a:lnTo>
                  <a:pt x="185" y="1290"/>
                </a:lnTo>
                <a:lnTo>
                  <a:pt x="431" y="891"/>
                </a:lnTo>
                <a:lnTo>
                  <a:pt x="553" y="584"/>
                </a:lnTo>
                <a:lnTo>
                  <a:pt x="553" y="461"/>
                </a:lnTo>
                <a:lnTo>
                  <a:pt x="738" y="339"/>
                </a:lnTo>
                <a:lnTo>
                  <a:pt x="1874" y="1"/>
                </a:lnTo>
                <a:lnTo>
                  <a:pt x="2826" y="31"/>
                </a:lnTo>
                <a:lnTo>
                  <a:pt x="3378" y="431"/>
                </a:lnTo>
                <a:lnTo>
                  <a:pt x="3501" y="461"/>
                </a:lnTo>
                <a:lnTo>
                  <a:pt x="3655" y="646"/>
                </a:lnTo>
                <a:lnTo>
                  <a:pt x="3624" y="830"/>
                </a:lnTo>
                <a:lnTo>
                  <a:pt x="3808" y="983"/>
                </a:lnTo>
                <a:lnTo>
                  <a:pt x="3839" y="1229"/>
                </a:lnTo>
                <a:lnTo>
                  <a:pt x="3993" y="1475"/>
                </a:lnTo>
                <a:lnTo>
                  <a:pt x="3900" y="1997"/>
                </a:lnTo>
                <a:lnTo>
                  <a:pt x="3962" y="2181"/>
                </a:lnTo>
                <a:lnTo>
                  <a:pt x="3900" y="2365"/>
                </a:lnTo>
                <a:lnTo>
                  <a:pt x="3962" y="2549"/>
                </a:lnTo>
                <a:lnTo>
                  <a:pt x="4269" y="2519"/>
                </a:lnTo>
                <a:lnTo>
                  <a:pt x="4392" y="2580"/>
                </a:lnTo>
                <a:lnTo>
                  <a:pt x="4791" y="2549"/>
                </a:lnTo>
                <a:lnTo>
                  <a:pt x="5037" y="2641"/>
                </a:lnTo>
                <a:lnTo>
                  <a:pt x="5405" y="2488"/>
                </a:lnTo>
                <a:lnTo>
                  <a:pt x="5620" y="2611"/>
                </a:lnTo>
                <a:lnTo>
                  <a:pt x="5773" y="2672"/>
                </a:lnTo>
                <a:lnTo>
                  <a:pt x="5835" y="2856"/>
                </a:lnTo>
                <a:lnTo>
                  <a:pt x="6019" y="3778"/>
                </a:lnTo>
                <a:lnTo>
                  <a:pt x="6173" y="4085"/>
                </a:lnTo>
                <a:lnTo>
                  <a:pt x="6326" y="4115"/>
                </a:lnTo>
                <a:lnTo>
                  <a:pt x="6664" y="3931"/>
                </a:lnTo>
                <a:lnTo>
                  <a:pt x="6848" y="4023"/>
                </a:lnTo>
                <a:lnTo>
                  <a:pt x="6971" y="4115"/>
                </a:lnTo>
                <a:lnTo>
                  <a:pt x="7063" y="4146"/>
                </a:lnTo>
                <a:lnTo>
                  <a:pt x="7002" y="4269"/>
                </a:lnTo>
                <a:lnTo>
                  <a:pt x="6971" y="5067"/>
                </a:lnTo>
                <a:lnTo>
                  <a:pt x="6940" y="5159"/>
                </a:lnTo>
                <a:lnTo>
                  <a:pt x="6910" y="5190"/>
                </a:lnTo>
                <a:lnTo>
                  <a:pt x="6910" y="5282"/>
                </a:lnTo>
                <a:lnTo>
                  <a:pt x="6910" y="5374"/>
                </a:lnTo>
                <a:lnTo>
                  <a:pt x="6879" y="5466"/>
                </a:lnTo>
                <a:lnTo>
                  <a:pt x="6848" y="5497"/>
                </a:lnTo>
                <a:lnTo>
                  <a:pt x="6817" y="5743"/>
                </a:lnTo>
                <a:lnTo>
                  <a:pt x="6848" y="5804"/>
                </a:lnTo>
                <a:lnTo>
                  <a:pt x="6848" y="6111"/>
                </a:lnTo>
                <a:lnTo>
                  <a:pt x="6695" y="6234"/>
                </a:lnTo>
                <a:lnTo>
                  <a:pt x="6572" y="6449"/>
                </a:lnTo>
                <a:lnTo>
                  <a:pt x="6510" y="6633"/>
                </a:lnTo>
                <a:lnTo>
                  <a:pt x="6142" y="6879"/>
                </a:lnTo>
                <a:lnTo>
                  <a:pt x="6081" y="7094"/>
                </a:lnTo>
                <a:lnTo>
                  <a:pt x="5927" y="7278"/>
                </a:lnTo>
                <a:lnTo>
                  <a:pt x="5743" y="7247"/>
                </a:lnTo>
                <a:lnTo>
                  <a:pt x="5681" y="7278"/>
                </a:lnTo>
                <a:lnTo>
                  <a:pt x="5497" y="7493"/>
                </a:lnTo>
                <a:lnTo>
                  <a:pt x="5436" y="7401"/>
                </a:lnTo>
                <a:lnTo>
                  <a:pt x="5313" y="7401"/>
                </a:lnTo>
                <a:lnTo>
                  <a:pt x="5129" y="7493"/>
                </a:lnTo>
                <a:lnTo>
                  <a:pt x="4791" y="7278"/>
                </a:lnTo>
                <a:lnTo>
                  <a:pt x="4300" y="7125"/>
                </a:lnTo>
                <a:lnTo>
                  <a:pt x="3716" y="7217"/>
                </a:lnTo>
                <a:lnTo>
                  <a:pt x="3563" y="7217"/>
                </a:lnTo>
                <a:lnTo>
                  <a:pt x="3624" y="7032"/>
                </a:lnTo>
                <a:lnTo>
                  <a:pt x="3870" y="6787"/>
                </a:lnTo>
                <a:lnTo>
                  <a:pt x="3993" y="6449"/>
                </a:lnTo>
                <a:lnTo>
                  <a:pt x="3931" y="6295"/>
                </a:lnTo>
                <a:lnTo>
                  <a:pt x="4023" y="6142"/>
                </a:lnTo>
                <a:lnTo>
                  <a:pt x="4177" y="6050"/>
                </a:lnTo>
                <a:lnTo>
                  <a:pt x="4300" y="5835"/>
                </a:lnTo>
                <a:lnTo>
                  <a:pt x="4330" y="5651"/>
                </a:lnTo>
                <a:lnTo>
                  <a:pt x="4238" y="5466"/>
                </a:lnTo>
                <a:lnTo>
                  <a:pt x="3993" y="5251"/>
                </a:lnTo>
                <a:lnTo>
                  <a:pt x="3808" y="5037"/>
                </a:lnTo>
                <a:lnTo>
                  <a:pt x="3317" y="4975"/>
                </a:lnTo>
                <a:lnTo>
                  <a:pt x="2949" y="4791"/>
                </a:lnTo>
                <a:lnTo>
                  <a:pt x="2580" y="4484"/>
                </a:lnTo>
                <a:lnTo>
                  <a:pt x="2427" y="4453"/>
                </a:lnTo>
                <a:lnTo>
                  <a:pt x="2119" y="4269"/>
                </a:lnTo>
                <a:lnTo>
                  <a:pt x="1597" y="4146"/>
                </a:lnTo>
                <a:lnTo>
                  <a:pt x="1475" y="3931"/>
                </a:lnTo>
                <a:lnTo>
                  <a:pt x="1290" y="3747"/>
                </a:lnTo>
                <a:lnTo>
                  <a:pt x="1075" y="3747"/>
                </a:lnTo>
                <a:lnTo>
                  <a:pt x="553" y="3225"/>
                </a:lnTo>
                <a:lnTo>
                  <a:pt x="369" y="2856"/>
                </a:lnTo>
                <a:lnTo>
                  <a:pt x="216" y="2826"/>
                </a:lnTo>
                <a:lnTo>
                  <a:pt x="1" y="2611"/>
                </a:lnTo>
                <a:close/>
              </a:path>
            </a:pathLst>
          </a:custGeom>
          <a:solidFill>
            <a:srgbClr val="A4D5AB"/>
          </a:solidFill>
          <a:ln w="9525" cap="flat" cmpd="sng">
            <a:solidFill>
              <a:srgbClr val="A4D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7"/>
          <p:cNvSpPr/>
          <p:nvPr/>
        </p:nvSpPr>
        <p:spPr>
          <a:xfrm>
            <a:off x="3160944" y="3607503"/>
            <a:ext cx="121948" cy="134629"/>
          </a:xfrm>
          <a:custGeom>
            <a:avLst/>
            <a:gdLst/>
            <a:ahLst/>
            <a:cxnLst/>
            <a:rect l="l" t="t" r="r" b="b"/>
            <a:pathLst>
              <a:path w="4208" h="4761" extrusionOk="0">
                <a:moveTo>
                  <a:pt x="461" y="62"/>
                </a:moveTo>
                <a:lnTo>
                  <a:pt x="584" y="62"/>
                </a:lnTo>
                <a:lnTo>
                  <a:pt x="676" y="124"/>
                </a:lnTo>
                <a:lnTo>
                  <a:pt x="1075" y="1"/>
                </a:lnTo>
                <a:lnTo>
                  <a:pt x="1260" y="93"/>
                </a:lnTo>
                <a:lnTo>
                  <a:pt x="1444" y="369"/>
                </a:lnTo>
                <a:lnTo>
                  <a:pt x="1628" y="431"/>
                </a:lnTo>
                <a:lnTo>
                  <a:pt x="1720" y="676"/>
                </a:lnTo>
                <a:lnTo>
                  <a:pt x="1904" y="983"/>
                </a:lnTo>
                <a:lnTo>
                  <a:pt x="1996" y="983"/>
                </a:lnTo>
                <a:lnTo>
                  <a:pt x="2181" y="799"/>
                </a:lnTo>
                <a:lnTo>
                  <a:pt x="2242" y="830"/>
                </a:lnTo>
                <a:lnTo>
                  <a:pt x="2457" y="1137"/>
                </a:lnTo>
                <a:lnTo>
                  <a:pt x="2672" y="1229"/>
                </a:lnTo>
                <a:lnTo>
                  <a:pt x="2856" y="1290"/>
                </a:lnTo>
                <a:lnTo>
                  <a:pt x="3071" y="1475"/>
                </a:lnTo>
                <a:lnTo>
                  <a:pt x="3071" y="1690"/>
                </a:lnTo>
                <a:lnTo>
                  <a:pt x="3225" y="1659"/>
                </a:lnTo>
                <a:lnTo>
                  <a:pt x="3562" y="1812"/>
                </a:lnTo>
                <a:lnTo>
                  <a:pt x="3747" y="2027"/>
                </a:lnTo>
                <a:lnTo>
                  <a:pt x="3931" y="2334"/>
                </a:lnTo>
                <a:lnTo>
                  <a:pt x="4146" y="2488"/>
                </a:lnTo>
                <a:lnTo>
                  <a:pt x="4084" y="2703"/>
                </a:lnTo>
                <a:lnTo>
                  <a:pt x="3931" y="2918"/>
                </a:lnTo>
                <a:lnTo>
                  <a:pt x="4023" y="3163"/>
                </a:lnTo>
                <a:lnTo>
                  <a:pt x="4054" y="3225"/>
                </a:lnTo>
                <a:lnTo>
                  <a:pt x="4084" y="3286"/>
                </a:lnTo>
                <a:lnTo>
                  <a:pt x="4177" y="3409"/>
                </a:lnTo>
                <a:lnTo>
                  <a:pt x="4207" y="3440"/>
                </a:lnTo>
                <a:lnTo>
                  <a:pt x="4146" y="3501"/>
                </a:lnTo>
                <a:lnTo>
                  <a:pt x="4023" y="3655"/>
                </a:lnTo>
                <a:lnTo>
                  <a:pt x="4023" y="3870"/>
                </a:lnTo>
                <a:lnTo>
                  <a:pt x="3839" y="4023"/>
                </a:lnTo>
                <a:lnTo>
                  <a:pt x="3777" y="4146"/>
                </a:lnTo>
                <a:lnTo>
                  <a:pt x="3808" y="4177"/>
                </a:lnTo>
                <a:lnTo>
                  <a:pt x="3747" y="4269"/>
                </a:lnTo>
                <a:lnTo>
                  <a:pt x="3562" y="4515"/>
                </a:lnTo>
                <a:lnTo>
                  <a:pt x="3255" y="4607"/>
                </a:lnTo>
                <a:lnTo>
                  <a:pt x="3163" y="4545"/>
                </a:lnTo>
                <a:lnTo>
                  <a:pt x="3133" y="4576"/>
                </a:lnTo>
                <a:lnTo>
                  <a:pt x="3102" y="4699"/>
                </a:lnTo>
                <a:lnTo>
                  <a:pt x="3040" y="4760"/>
                </a:lnTo>
                <a:lnTo>
                  <a:pt x="2918" y="4729"/>
                </a:lnTo>
                <a:lnTo>
                  <a:pt x="2795" y="4699"/>
                </a:lnTo>
                <a:lnTo>
                  <a:pt x="2703" y="4699"/>
                </a:lnTo>
                <a:lnTo>
                  <a:pt x="2580" y="4637"/>
                </a:lnTo>
                <a:lnTo>
                  <a:pt x="2426" y="4576"/>
                </a:lnTo>
                <a:lnTo>
                  <a:pt x="2211" y="4637"/>
                </a:lnTo>
                <a:lnTo>
                  <a:pt x="2027" y="4729"/>
                </a:lnTo>
                <a:lnTo>
                  <a:pt x="1843" y="4729"/>
                </a:lnTo>
                <a:lnTo>
                  <a:pt x="1843" y="4637"/>
                </a:lnTo>
                <a:lnTo>
                  <a:pt x="1874" y="4576"/>
                </a:lnTo>
                <a:lnTo>
                  <a:pt x="1843" y="4545"/>
                </a:lnTo>
                <a:lnTo>
                  <a:pt x="1720" y="4545"/>
                </a:lnTo>
                <a:lnTo>
                  <a:pt x="1597" y="4515"/>
                </a:lnTo>
                <a:lnTo>
                  <a:pt x="1382" y="4361"/>
                </a:lnTo>
                <a:lnTo>
                  <a:pt x="1167" y="4361"/>
                </a:lnTo>
                <a:lnTo>
                  <a:pt x="799" y="4392"/>
                </a:lnTo>
                <a:lnTo>
                  <a:pt x="676" y="4361"/>
                </a:lnTo>
                <a:lnTo>
                  <a:pt x="461" y="4146"/>
                </a:lnTo>
                <a:lnTo>
                  <a:pt x="369" y="4115"/>
                </a:lnTo>
                <a:lnTo>
                  <a:pt x="123" y="3778"/>
                </a:lnTo>
                <a:lnTo>
                  <a:pt x="31" y="3471"/>
                </a:lnTo>
                <a:lnTo>
                  <a:pt x="1" y="3133"/>
                </a:lnTo>
                <a:lnTo>
                  <a:pt x="1" y="3102"/>
                </a:lnTo>
                <a:lnTo>
                  <a:pt x="31" y="3041"/>
                </a:lnTo>
                <a:lnTo>
                  <a:pt x="154" y="2949"/>
                </a:lnTo>
                <a:lnTo>
                  <a:pt x="216" y="2826"/>
                </a:lnTo>
                <a:lnTo>
                  <a:pt x="154" y="2549"/>
                </a:lnTo>
                <a:lnTo>
                  <a:pt x="93" y="2181"/>
                </a:lnTo>
                <a:lnTo>
                  <a:pt x="154" y="2089"/>
                </a:lnTo>
                <a:lnTo>
                  <a:pt x="93" y="1843"/>
                </a:lnTo>
                <a:lnTo>
                  <a:pt x="185" y="1659"/>
                </a:lnTo>
                <a:lnTo>
                  <a:pt x="154" y="1505"/>
                </a:lnTo>
                <a:lnTo>
                  <a:pt x="216" y="1383"/>
                </a:lnTo>
                <a:lnTo>
                  <a:pt x="246" y="1014"/>
                </a:lnTo>
                <a:lnTo>
                  <a:pt x="216" y="861"/>
                </a:lnTo>
                <a:lnTo>
                  <a:pt x="277" y="738"/>
                </a:lnTo>
                <a:lnTo>
                  <a:pt x="216" y="492"/>
                </a:lnTo>
                <a:lnTo>
                  <a:pt x="369" y="308"/>
                </a:lnTo>
                <a:lnTo>
                  <a:pt x="430" y="124"/>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7"/>
          <p:cNvSpPr/>
          <p:nvPr/>
        </p:nvSpPr>
        <p:spPr>
          <a:xfrm>
            <a:off x="2871987" y="3399932"/>
            <a:ext cx="386743" cy="972873"/>
          </a:xfrm>
          <a:custGeom>
            <a:avLst/>
            <a:gdLst/>
            <a:ahLst/>
            <a:cxnLst/>
            <a:rect l="l" t="t" r="r" b="b"/>
            <a:pathLst>
              <a:path w="13297" h="34238" extrusionOk="0">
                <a:moveTo>
                  <a:pt x="2058" y="830"/>
                </a:moveTo>
                <a:lnTo>
                  <a:pt x="2150" y="707"/>
                </a:lnTo>
                <a:lnTo>
                  <a:pt x="2303" y="400"/>
                </a:lnTo>
                <a:lnTo>
                  <a:pt x="2611" y="62"/>
                </a:lnTo>
                <a:lnTo>
                  <a:pt x="2825" y="1"/>
                </a:lnTo>
                <a:lnTo>
                  <a:pt x="3040" y="185"/>
                </a:lnTo>
                <a:lnTo>
                  <a:pt x="3286" y="154"/>
                </a:lnTo>
                <a:lnTo>
                  <a:pt x="3440" y="124"/>
                </a:lnTo>
                <a:lnTo>
                  <a:pt x="3593" y="185"/>
                </a:lnTo>
                <a:lnTo>
                  <a:pt x="3900" y="93"/>
                </a:lnTo>
                <a:lnTo>
                  <a:pt x="4054" y="124"/>
                </a:lnTo>
                <a:lnTo>
                  <a:pt x="4084" y="339"/>
                </a:lnTo>
                <a:lnTo>
                  <a:pt x="4207" y="676"/>
                </a:lnTo>
                <a:lnTo>
                  <a:pt x="4269" y="799"/>
                </a:lnTo>
                <a:lnTo>
                  <a:pt x="4361" y="676"/>
                </a:lnTo>
                <a:lnTo>
                  <a:pt x="4361" y="554"/>
                </a:lnTo>
                <a:lnTo>
                  <a:pt x="4453" y="369"/>
                </a:lnTo>
                <a:lnTo>
                  <a:pt x="4453" y="216"/>
                </a:lnTo>
                <a:lnTo>
                  <a:pt x="4576" y="32"/>
                </a:lnTo>
                <a:lnTo>
                  <a:pt x="5036" y="32"/>
                </a:lnTo>
                <a:lnTo>
                  <a:pt x="5466" y="32"/>
                </a:lnTo>
                <a:lnTo>
                  <a:pt x="5650" y="216"/>
                </a:lnTo>
                <a:lnTo>
                  <a:pt x="5835" y="400"/>
                </a:lnTo>
                <a:lnTo>
                  <a:pt x="5988" y="431"/>
                </a:lnTo>
                <a:lnTo>
                  <a:pt x="6203" y="830"/>
                </a:lnTo>
                <a:lnTo>
                  <a:pt x="6694" y="1352"/>
                </a:lnTo>
                <a:lnTo>
                  <a:pt x="6909" y="1352"/>
                </a:lnTo>
                <a:lnTo>
                  <a:pt x="7124" y="1536"/>
                </a:lnTo>
                <a:lnTo>
                  <a:pt x="7247" y="1751"/>
                </a:lnTo>
                <a:lnTo>
                  <a:pt x="7738" y="1874"/>
                </a:lnTo>
                <a:lnTo>
                  <a:pt x="8076" y="2027"/>
                </a:lnTo>
                <a:lnTo>
                  <a:pt x="8230" y="2089"/>
                </a:lnTo>
                <a:lnTo>
                  <a:pt x="8568" y="2396"/>
                </a:lnTo>
                <a:lnTo>
                  <a:pt x="8967" y="2580"/>
                </a:lnTo>
                <a:lnTo>
                  <a:pt x="9458" y="2642"/>
                </a:lnTo>
                <a:lnTo>
                  <a:pt x="9642" y="2856"/>
                </a:lnTo>
                <a:lnTo>
                  <a:pt x="9888" y="3071"/>
                </a:lnTo>
                <a:lnTo>
                  <a:pt x="9980" y="3256"/>
                </a:lnTo>
                <a:lnTo>
                  <a:pt x="9949" y="3440"/>
                </a:lnTo>
                <a:lnTo>
                  <a:pt x="9826" y="3655"/>
                </a:lnTo>
                <a:lnTo>
                  <a:pt x="9673" y="3747"/>
                </a:lnTo>
                <a:lnTo>
                  <a:pt x="9581" y="3870"/>
                </a:lnTo>
                <a:lnTo>
                  <a:pt x="9642" y="4054"/>
                </a:lnTo>
                <a:lnTo>
                  <a:pt x="9519" y="4392"/>
                </a:lnTo>
                <a:lnTo>
                  <a:pt x="9243" y="4637"/>
                </a:lnTo>
                <a:lnTo>
                  <a:pt x="9212" y="4822"/>
                </a:lnTo>
                <a:lnTo>
                  <a:pt x="9366" y="4822"/>
                </a:lnTo>
                <a:lnTo>
                  <a:pt x="9949" y="4730"/>
                </a:lnTo>
                <a:lnTo>
                  <a:pt x="10441" y="4883"/>
                </a:lnTo>
                <a:lnTo>
                  <a:pt x="10778" y="5098"/>
                </a:lnTo>
                <a:lnTo>
                  <a:pt x="10963" y="5006"/>
                </a:lnTo>
                <a:lnTo>
                  <a:pt x="11085" y="5006"/>
                </a:lnTo>
                <a:lnTo>
                  <a:pt x="11147" y="5098"/>
                </a:lnTo>
                <a:lnTo>
                  <a:pt x="11331" y="4883"/>
                </a:lnTo>
                <a:lnTo>
                  <a:pt x="11392" y="4852"/>
                </a:lnTo>
                <a:lnTo>
                  <a:pt x="11577" y="4883"/>
                </a:lnTo>
                <a:lnTo>
                  <a:pt x="11730" y="4699"/>
                </a:lnTo>
                <a:lnTo>
                  <a:pt x="11792" y="4484"/>
                </a:lnTo>
                <a:lnTo>
                  <a:pt x="12191" y="4238"/>
                </a:lnTo>
                <a:lnTo>
                  <a:pt x="12222" y="4054"/>
                </a:lnTo>
                <a:lnTo>
                  <a:pt x="12344" y="3839"/>
                </a:lnTo>
                <a:lnTo>
                  <a:pt x="12498" y="3716"/>
                </a:lnTo>
                <a:lnTo>
                  <a:pt x="12498" y="3409"/>
                </a:lnTo>
                <a:lnTo>
                  <a:pt x="12467" y="3348"/>
                </a:lnTo>
                <a:lnTo>
                  <a:pt x="12498" y="3102"/>
                </a:lnTo>
                <a:lnTo>
                  <a:pt x="12682" y="2979"/>
                </a:lnTo>
                <a:lnTo>
                  <a:pt x="13081" y="3041"/>
                </a:lnTo>
                <a:lnTo>
                  <a:pt x="13081" y="3194"/>
                </a:lnTo>
                <a:lnTo>
                  <a:pt x="13235" y="3563"/>
                </a:lnTo>
                <a:lnTo>
                  <a:pt x="13235" y="3839"/>
                </a:lnTo>
                <a:lnTo>
                  <a:pt x="13266" y="4146"/>
                </a:lnTo>
                <a:lnTo>
                  <a:pt x="13296" y="4453"/>
                </a:lnTo>
                <a:lnTo>
                  <a:pt x="13235" y="4576"/>
                </a:lnTo>
                <a:lnTo>
                  <a:pt x="13081" y="4576"/>
                </a:lnTo>
                <a:lnTo>
                  <a:pt x="12866" y="4668"/>
                </a:lnTo>
                <a:lnTo>
                  <a:pt x="12836" y="4760"/>
                </a:lnTo>
                <a:lnTo>
                  <a:pt x="12713" y="4852"/>
                </a:lnTo>
                <a:lnTo>
                  <a:pt x="12682" y="4822"/>
                </a:lnTo>
                <a:lnTo>
                  <a:pt x="12344" y="5037"/>
                </a:lnTo>
                <a:lnTo>
                  <a:pt x="12252" y="5159"/>
                </a:lnTo>
                <a:lnTo>
                  <a:pt x="12129" y="5190"/>
                </a:lnTo>
                <a:lnTo>
                  <a:pt x="11822" y="5436"/>
                </a:lnTo>
                <a:lnTo>
                  <a:pt x="11730" y="5466"/>
                </a:lnTo>
                <a:lnTo>
                  <a:pt x="11730" y="5681"/>
                </a:lnTo>
                <a:lnTo>
                  <a:pt x="11607" y="5712"/>
                </a:lnTo>
                <a:lnTo>
                  <a:pt x="11515" y="5712"/>
                </a:lnTo>
                <a:lnTo>
                  <a:pt x="11239" y="6050"/>
                </a:lnTo>
                <a:lnTo>
                  <a:pt x="11208" y="6173"/>
                </a:lnTo>
                <a:lnTo>
                  <a:pt x="11208" y="6357"/>
                </a:lnTo>
                <a:lnTo>
                  <a:pt x="11085" y="6388"/>
                </a:lnTo>
                <a:lnTo>
                  <a:pt x="11024" y="6480"/>
                </a:lnTo>
                <a:lnTo>
                  <a:pt x="10840" y="6787"/>
                </a:lnTo>
                <a:lnTo>
                  <a:pt x="10717" y="6910"/>
                </a:lnTo>
                <a:lnTo>
                  <a:pt x="10594" y="7155"/>
                </a:lnTo>
                <a:lnTo>
                  <a:pt x="10594" y="7217"/>
                </a:lnTo>
                <a:lnTo>
                  <a:pt x="10441" y="7339"/>
                </a:lnTo>
                <a:lnTo>
                  <a:pt x="10410" y="7432"/>
                </a:lnTo>
                <a:lnTo>
                  <a:pt x="10318" y="7616"/>
                </a:lnTo>
                <a:lnTo>
                  <a:pt x="10164" y="7831"/>
                </a:lnTo>
                <a:lnTo>
                  <a:pt x="10226" y="8076"/>
                </a:lnTo>
                <a:lnTo>
                  <a:pt x="10164" y="8199"/>
                </a:lnTo>
                <a:lnTo>
                  <a:pt x="10195" y="8353"/>
                </a:lnTo>
                <a:lnTo>
                  <a:pt x="10195" y="8721"/>
                </a:lnTo>
                <a:lnTo>
                  <a:pt x="10134" y="8844"/>
                </a:lnTo>
                <a:lnTo>
                  <a:pt x="10134" y="8998"/>
                </a:lnTo>
                <a:lnTo>
                  <a:pt x="10041" y="9182"/>
                </a:lnTo>
                <a:lnTo>
                  <a:pt x="10134" y="9427"/>
                </a:lnTo>
                <a:lnTo>
                  <a:pt x="10072" y="9520"/>
                </a:lnTo>
                <a:lnTo>
                  <a:pt x="10103" y="9919"/>
                </a:lnTo>
                <a:lnTo>
                  <a:pt x="10164" y="10164"/>
                </a:lnTo>
                <a:lnTo>
                  <a:pt x="10134" y="10287"/>
                </a:lnTo>
                <a:lnTo>
                  <a:pt x="10011" y="10410"/>
                </a:lnTo>
                <a:lnTo>
                  <a:pt x="9980" y="10471"/>
                </a:lnTo>
                <a:lnTo>
                  <a:pt x="9980" y="10471"/>
                </a:lnTo>
                <a:lnTo>
                  <a:pt x="9980" y="10471"/>
                </a:lnTo>
                <a:lnTo>
                  <a:pt x="9919" y="10809"/>
                </a:lnTo>
                <a:lnTo>
                  <a:pt x="9980" y="11116"/>
                </a:lnTo>
                <a:lnTo>
                  <a:pt x="9949" y="11208"/>
                </a:lnTo>
                <a:lnTo>
                  <a:pt x="10041" y="11301"/>
                </a:lnTo>
                <a:lnTo>
                  <a:pt x="10041" y="11454"/>
                </a:lnTo>
                <a:lnTo>
                  <a:pt x="10011" y="11485"/>
                </a:lnTo>
                <a:lnTo>
                  <a:pt x="10072" y="11638"/>
                </a:lnTo>
                <a:lnTo>
                  <a:pt x="10441" y="11915"/>
                </a:lnTo>
                <a:lnTo>
                  <a:pt x="10778" y="12037"/>
                </a:lnTo>
                <a:lnTo>
                  <a:pt x="11208" y="12375"/>
                </a:lnTo>
                <a:lnTo>
                  <a:pt x="11300" y="12498"/>
                </a:lnTo>
                <a:lnTo>
                  <a:pt x="11300" y="12652"/>
                </a:lnTo>
                <a:lnTo>
                  <a:pt x="11085" y="13081"/>
                </a:lnTo>
                <a:lnTo>
                  <a:pt x="11085" y="13204"/>
                </a:lnTo>
                <a:lnTo>
                  <a:pt x="11208" y="13419"/>
                </a:lnTo>
                <a:lnTo>
                  <a:pt x="11423" y="13573"/>
                </a:lnTo>
                <a:lnTo>
                  <a:pt x="11607" y="13573"/>
                </a:lnTo>
                <a:lnTo>
                  <a:pt x="11730" y="13450"/>
                </a:lnTo>
                <a:lnTo>
                  <a:pt x="11761" y="13450"/>
                </a:lnTo>
                <a:lnTo>
                  <a:pt x="11792" y="13603"/>
                </a:lnTo>
                <a:lnTo>
                  <a:pt x="11792" y="13941"/>
                </a:lnTo>
                <a:lnTo>
                  <a:pt x="11761" y="14095"/>
                </a:lnTo>
                <a:lnTo>
                  <a:pt x="11607" y="14340"/>
                </a:lnTo>
                <a:lnTo>
                  <a:pt x="11546" y="14617"/>
                </a:lnTo>
                <a:lnTo>
                  <a:pt x="11485" y="14709"/>
                </a:lnTo>
                <a:lnTo>
                  <a:pt x="11454" y="14617"/>
                </a:lnTo>
                <a:lnTo>
                  <a:pt x="11392" y="14647"/>
                </a:lnTo>
                <a:lnTo>
                  <a:pt x="11331" y="14924"/>
                </a:lnTo>
                <a:lnTo>
                  <a:pt x="11362" y="15108"/>
                </a:lnTo>
                <a:lnTo>
                  <a:pt x="11300" y="15262"/>
                </a:lnTo>
                <a:lnTo>
                  <a:pt x="10840" y="15538"/>
                </a:lnTo>
                <a:lnTo>
                  <a:pt x="10502" y="15661"/>
                </a:lnTo>
                <a:lnTo>
                  <a:pt x="10441" y="15569"/>
                </a:lnTo>
                <a:lnTo>
                  <a:pt x="10410" y="15691"/>
                </a:lnTo>
                <a:lnTo>
                  <a:pt x="9888" y="15906"/>
                </a:lnTo>
                <a:lnTo>
                  <a:pt x="9335" y="16029"/>
                </a:lnTo>
                <a:lnTo>
                  <a:pt x="8967" y="16029"/>
                </a:lnTo>
                <a:lnTo>
                  <a:pt x="8690" y="15999"/>
                </a:lnTo>
                <a:lnTo>
                  <a:pt x="8445" y="16060"/>
                </a:lnTo>
                <a:lnTo>
                  <a:pt x="8291" y="16060"/>
                </a:lnTo>
                <a:lnTo>
                  <a:pt x="8107" y="15937"/>
                </a:lnTo>
                <a:lnTo>
                  <a:pt x="7861" y="15845"/>
                </a:lnTo>
                <a:lnTo>
                  <a:pt x="7769" y="15845"/>
                </a:lnTo>
                <a:lnTo>
                  <a:pt x="7677" y="15753"/>
                </a:lnTo>
                <a:lnTo>
                  <a:pt x="7616" y="15814"/>
                </a:lnTo>
                <a:lnTo>
                  <a:pt x="7616" y="15937"/>
                </a:lnTo>
                <a:lnTo>
                  <a:pt x="7677" y="16029"/>
                </a:lnTo>
                <a:lnTo>
                  <a:pt x="7677" y="16336"/>
                </a:lnTo>
                <a:lnTo>
                  <a:pt x="7738" y="16459"/>
                </a:lnTo>
                <a:lnTo>
                  <a:pt x="7738" y="16551"/>
                </a:lnTo>
                <a:lnTo>
                  <a:pt x="7892" y="16551"/>
                </a:lnTo>
                <a:lnTo>
                  <a:pt x="7923" y="16674"/>
                </a:lnTo>
                <a:lnTo>
                  <a:pt x="7892" y="16797"/>
                </a:lnTo>
                <a:lnTo>
                  <a:pt x="7831" y="16797"/>
                </a:lnTo>
                <a:lnTo>
                  <a:pt x="7831" y="16858"/>
                </a:lnTo>
                <a:lnTo>
                  <a:pt x="7677" y="17012"/>
                </a:lnTo>
                <a:lnTo>
                  <a:pt x="7738" y="17073"/>
                </a:lnTo>
                <a:lnTo>
                  <a:pt x="7677" y="17196"/>
                </a:lnTo>
                <a:lnTo>
                  <a:pt x="7677" y="17380"/>
                </a:lnTo>
                <a:lnTo>
                  <a:pt x="7769" y="17565"/>
                </a:lnTo>
                <a:lnTo>
                  <a:pt x="7923" y="17595"/>
                </a:lnTo>
                <a:lnTo>
                  <a:pt x="7861" y="17749"/>
                </a:lnTo>
                <a:lnTo>
                  <a:pt x="7800" y="17810"/>
                </a:lnTo>
                <a:lnTo>
                  <a:pt x="7861" y="17933"/>
                </a:lnTo>
                <a:lnTo>
                  <a:pt x="7831" y="18087"/>
                </a:lnTo>
                <a:lnTo>
                  <a:pt x="7616" y="18240"/>
                </a:lnTo>
                <a:lnTo>
                  <a:pt x="7646" y="18301"/>
                </a:lnTo>
                <a:lnTo>
                  <a:pt x="7370" y="18486"/>
                </a:lnTo>
                <a:lnTo>
                  <a:pt x="6909" y="18486"/>
                </a:lnTo>
                <a:lnTo>
                  <a:pt x="6664" y="18424"/>
                </a:lnTo>
                <a:lnTo>
                  <a:pt x="6357" y="18179"/>
                </a:lnTo>
                <a:lnTo>
                  <a:pt x="6050" y="18087"/>
                </a:lnTo>
                <a:lnTo>
                  <a:pt x="5865" y="18087"/>
                </a:lnTo>
                <a:lnTo>
                  <a:pt x="5804" y="18056"/>
                </a:lnTo>
                <a:lnTo>
                  <a:pt x="5865" y="17964"/>
                </a:lnTo>
                <a:lnTo>
                  <a:pt x="5743" y="17964"/>
                </a:lnTo>
                <a:lnTo>
                  <a:pt x="5589" y="18117"/>
                </a:lnTo>
                <a:lnTo>
                  <a:pt x="5589" y="18424"/>
                </a:lnTo>
                <a:lnTo>
                  <a:pt x="5743" y="18578"/>
                </a:lnTo>
                <a:lnTo>
                  <a:pt x="5835" y="18885"/>
                </a:lnTo>
                <a:lnTo>
                  <a:pt x="5835" y="19253"/>
                </a:lnTo>
                <a:lnTo>
                  <a:pt x="5865" y="19407"/>
                </a:lnTo>
                <a:lnTo>
                  <a:pt x="6050" y="19499"/>
                </a:lnTo>
                <a:lnTo>
                  <a:pt x="6326" y="19499"/>
                </a:lnTo>
                <a:lnTo>
                  <a:pt x="6418" y="19560"/>
                </a:lnTo>
                <a:lnTo>
                  <a:pt x="6295" y="19622"/>
                </a:lnTo>
                <a:lnTo>
                  <a:pt x="6234" y="19683"/>
                </a:lnTo>
                <a:lnTo>
                  <a:pt x="6357" y="19745"/>
                </a:lnTo>
                <a:lnTo>
                  <a:pt x="6633" y="19653"/>
                </a:lnTo>
                <a:lnTo>
                  <a:pt x="6633" y="19560"/>
                </a:lnTo>
                <a:lnTo>
                  <a:pt x="6510" y="19530"/>
                </a:lnTo>
                <a:lnTo>
                  <a:pt x="6449" y="19499"/>
                </a:lnTo>
                <a:lnTo>
                  <a:pt x="6541" y="19407"/>
                </a:lnTo>
                <a:lnTo>
                  <a:pt x="6664" y="19407"/>
                </a:lnTo>
                <a:lnTo>
                  <a:pt x="6817" y="19315"/>
                </a:lnTo>
                <a:lnTo>
                  <a:pt x="6940" y="19315"/>
                </a:lnTo>
                <a:lnTo>
                  <a:pt x="7063" y="19499"/>
                </a:lnTo>
                <a:lnTo>
                  <a:pt x="7032" y="19653"/>
                </a:lnTo>
                <a:lnTo>
                  <a:pt x="6940" y="19683"/>
                </a:lnTo>
                <a:lnTo>
                  <a:pt x="7063" y="19806"/>
                </a:lnTo>
                <a:lnTo>
                  <a:pt x="7124" y="19990"/>
                </a:lnTo>
                <a:lnTo>
                  <a:pt x="7094" y="20144"/>
                </a:lnTo>
                <a:lnTo>
                  <a:pt x="6756" y="20328"/>
                </a:lnTo>
                <a:lnTo>
                  <a:pt x="6633" y="20297"/>
                </a:lnTo>
                <a:lnTo>
                  <a:pt x="6572" y="20113"/>
                </a:lnTo>
                <a:lnTo>
                  <a:pt x="6602" y="20052"/>
                </a:lnTo>
                <a:lnTo>
                  <a:pt x="6602" y="19960"/>
                </a:lnTo>
                <a:lnTo>
                  <a:pt x="6418" y="19867"/>
                </a:lnTo>
                <a:lnTo>
                  <a:pt x="6203" y="19929"/>
                </a:lnTo>
                <a:lnTo>
                  <a:pt x="6050" y="20052"/>
                </a:lnTo>
                <a:lnTo>
                  <a:pt x="6019" y="20144"/>
                </a:lnTo>
                <a:lnTo>
                  <a:pt x="6080" y="20267"/>
                </a:lnTo>
                <a:lnTo>
                  <a:pt x="6234" y="20267"/>
                </a:lnTo>
                <a:lnTo>
                  <a:pt x="6480" y="20328"/>
                </a:lnTo>
                <a:lnTo>
                  <a:pt x="6480" y="20420"/>
                </a:lnTo>
                <a:lnTo>
                  <a:pt x="6326" y="20574"/>
                </a:lnTo>
                <a:lnTo>
                  <a:pt x="6050" y="20666"/>
                </a:lnTo>
                <a:lnTo>
                  <a:pt x="5957" y="20789"/>
                </a:lnTo>
                <a:lnTo>
                  <a:pt x="6019" y="20850"/>
                </a:lnTo>
                <a:lnTo>
                  <a:pt x="5957" y="21004"/>
                </a:lnTo>
                <a:lnTo>
                  <a:pt x="5835" y="21157"/>
                </a:lnTo>
                <a:lnTo>
                  <a:pt x="5865" y="21341"/>
                </a:lnTo>
                <a:lnTo>
                  <a:pt x="5927" y="21433"/>
                </a:lnTo>
                <a:lnTo>
                  <a:pt x="5927" y="21556"/>
                </a:lnTo>
                <a:lnTo>
                  <a:pt x="5896" y="21648"/>
                </a:lnTo>
                <a:lnTo>
                  <a:pt x="6111" y="21863"/>
                </a:lnTo>
                <a:lnTo>
                  <a:pt x="6111" y="21955"/>
                </a:lnTo>
                <a:lnTo>
                  <a:pt x="6019" y="22078"/>
                </a:lnTo>
                <a:lnTo>
                  <a:pt x="6080" y="22109"/>
                </a:lnTo>
                <a:lnTo>
                  <a:pt x="5835" y="22263"/>
                </a:lnTo>
                <a:lnTo>
                  <a:pt x="5804" y="22385"/>
                </a:lnTo>
                <a:lnTo>
                  <a:pt x="5804" y="22447"/>
                </a:lnTo>
                <a:lnTo>
                  <a:pt x="5957" y="22508"/>
                </a:lnTo>
                <a:lnTo>
                  <a:pt x="6019" y="22600"/>
                </a:lnTo>
                <a:lnTo>
                  <a:pt x="6019" y="22662"/>
                </a:lnTo>
                <a:lnTo>
                  <a:pt x="5773" y="22723"/>
                </a:lnTo>
                <a:lnTo>
                  <a:pt x="5620" y="22692"/>
                </a:lnTo>
                <a:lnTo>
                  <a:pt x="5374" y="22723"/>
                </a:lnTo>
                <a:lnTo>
                  <a:pt x="5221" y="22877"/>
                </a:lnTo>
                <a:lnTo>
                  <a:pt x="5036" y="22907"/>
                </a:lnTo>
                <a:lnTo>
                  <a:pt x="4913" y="23061"/>
                </a:lnTo>
                <a:lnTo>
                  <a:pt x="4791" y="23092"/>
                </a:lnTo>
                <a:lnTo>
                  <a:pt x="4729" y="23307"/>
                </a:lnTo>
                <a:lnTo>
                  <a:pt x="4668" y="23429"/>
                </a:lnTo>
                <a:lnTo>
                  <a:pt x="4484" y="23583"/>
                </a:lnTo>
                <a:lnTo>
                  <a:pt x="4484" y="23675"/>
                </a:lnTo>
                <a:lnTo>
                  <a:pt x="4576" y="23798"/>
                </a:lnTo>
                <a:lnTo>
                  <a:pt x="4576" y="23982"/>
                </a:lnTo>
                <a:lnTo>
                  <a:pt x="4760" y="24289"/>
                </a:lnTo>
                <a:lnTo>
                  <a:pt x="4944" y="24412"/>
                </a:lnTo>
                <a:lnTo>
                  <a:pt x="5036" y="24443"/>
                </a:lnTo>
                <a:lnTo>
                  <a:pt x="5251" y="24658"/>
                </a:lnTo>
                <a:lnTo>
                  <a:pt x="5589" y="24965"/>
                </a:lnTo>
                <a:lnTo>
                  <a:pt x="5865" y="24934"/>
                </a:lnTo>
                <a:lnTo>
                  <a:pt x="6019" y="24934"/>
                </a:lnTo>
                <a:lnTo>
                  <a:pt x="6080" y="24903"/>
                </a:lnTo>
                <a:lnTo>
                  <a:pt x="6203" y="24934"/>
                </a:lnTo>
                <a:lnTo>
                  <a:pt x="6265" y="25026"/>
                </a:lnTo>
                <a:lnTo>
                  <a:pt x="6203" y="25087"/>
                </a:lnTo>
                <a:lnTo>
                  <a:pt x="6203" y="25180"/>
                </a:lnTo>
                <a:lnTo>
                  <a:pt x="6295" y="25364"/>
                </a:lnTo>
                <a:lnTo>
                  <a:pt x="6295" y="25517"/>
                </a:lnTo>
                <a:lnTo>
                  <a:pt x="6172" y="25640"/>
                </a:lnTo>
                <a:lnTo>
                  <a:pt x="6265" y="25640"/>
                </a:lnTo>
                <a:lnTo>
                  <a:pt x="6418" y="25763"/>
                </a:lnTo>
                <a:lnTo>
                  <a:pt x="6295" y="25855"/>
                </a:lnTo>
                <a:lnTo>
                  <a:pt x="6295" y="25947"/>
                </a:lnTo>
                <a:lnTo>
                  <a:pt x="6326" y="26009"/>
                </a:lnTo>
                <a:lnTo>
                  <a:pt x="6203" y="26162"/>
                </a:lnTo>
                <a:lnTo>
                  <a:pt x="6050" y="26224"/>
                </a:lnTo>
                <a:lnTo>
                  <a:pt x="6019" y="26346"/>
                </a:lnTo>
                <a:lnTo>
                  <a:pt x="5957" y="26377"/>
                </a:lnTo>
                <a:lnTo>
                  <a:pt x="5835" y="26561"/>
                </a:lnTo>
                <a:lnTo>
                  <a:pt x="5773" y="26746"/>
                </a:lnTo>
                <a:lnTo>
                  <a:pt x="5620" y="26746"/>
                </a:lnTo>
                <a:lnTo>
                  <a:pt x="5405" y="26930"/>
                </a:lnTo>
                <a:lnTo>
                  <a:pt x="5374" y="27114"/>
                </a:lnTo>
                <a:lnTo>
                  <a:pt x="5313" y="27298"/>
                </a:lnTo>
                <a:lnTo>
                  <a:pt x="5190" y="27421"/>
                </a:lnTo>
                <a:lnTo>
                  <a:pt x="5128" y="27544"/>
                </a:lnTo>
                <a:lnTo>
                  <a:pt x="5221" y="27483"/>
                </a:lnTo>
                <a:lnTo>
                  <a:pt x="5343" y="27513"/>
                </a:lnTo>
                <a:lnTo>
                  <a:pt x="5405" y="27759"/>
                </a:lnTo>
                <a:lnTo>
                  <a:pt x="5343" y="27882"/>
                </a:lnTo>
                <a:lnTo>
                  <a:pt x="5190" y="28066"/>
                </a:lnTo>
                <a:lnTo>
                  <a:pt x="5190" y="28189"/>
                </a:lnTo>
                <a:lnTo>
                  <a:pt x="5006" y="28342"/>
                </a:lnTo>
                <a:lnTo>
                  <a:pt x="4883" y="28281"/>
                </a:lnTo>
                <a:lnTo>
                  <a:pt x="4760" y="28158"/>
                </a:lnTo>
                <a:lnTo>
                  <a:pt x="4668" y="28097"/>
                </a:lnTo>
                <a:lnTo>
                  <a:pt x="4729" y="28219"/>
                </a:lnTo>
                <a:lnTo>
                  <a:pt x="4729" y="28373"/>
                </a:lnTo>
                <a:lnTo>
                  <a:pt x="4791" y="28434"/>
                </a:lnTo>
                <a:lnTo>
                  <a:pt x="4729" y="28557"/>
                </a:lnTo>
                <a:lnTo>
                  <a:pt x="4514" y="28711"/>
                </a:lnTo>
                <a:lnTo>
                  <a:pt x="4422" y="28987"/>
                </a:lnTo>
                <a:lnTo>
                  <a:pt x="4453" y="29233"/>
                </a:lnTo>
                <a:lnTo>
                  <a:pt x="4637" y="29509"/>
                </a:lnTo>
                <a:lnTo>
                  <a:pt x="4760" y="29878"/>
                </a:lnTo>
                <a:lnTo>
                  <a:pt x="4760" y="30062"/>
                </a:lnTo>
                <a:lnTo>
                  <a:pt x="4821" y="30062"/>
                </a:lnTo>
                <a:lnTo>
                  <a:pt x="4791" y="30185"/>
                </a:lnTo>
                <a:lnTo>
                  <a:pt x="4637" y="30246"/>
                </a:lnTo>
                <a:lnTo>
                  <a:pt x="4729" y="30338"/>
                </a:lnTo>
                <a:lnTo>
                  <a:pt x="4852" y="30307"/>
                </a:lnTo>
                <a:lnTo>
                  <a:pt x="4975" y="30461"/>
                </a:lnTo>
                <a:lnTo>
                  <a:pt x="5006" y="30615"/>
                </a:lnTo>
                <a:lnTo>
                  <a:pt x="5282" y="30768"/>
                </a:lnTo>
                <a:lnTo>
                  <a:pt x="5466" y="30922"/>
                </a:lnTo>
                <a:lnTo>
                  <a:pt x="5466" y="31075"/>
                </a:lnTo>
                <a:lnTo>
                  <a:pt x="5405" y="31075"/>
                </a:lnTo>
                <a:lnTo>
                  <a:pt x="5221" y="30983"/>
                </a:lnTo>
                <a:lnTo>
                  <a:pt x="4975" y="30768"/>
                </a:lnTo>
                <a:lnTo>
                  <a:pt x="4791" y="30737"/>
                </a:lnTo>
                <a:lnTo>
                  <a:pt x="4760" y="30676"/>
                </a:lnTo>
                <a:lnTo>
                  <a:pt x="3685" y="30676"/>
                </a:lnTo>
                <a:lnTo>
                  <a:pt x="3071" y="30768"/>
                </a:lnTo>
                <a:lnTo>
                  <a:pt x="2948" y="30707"/>
                </a:lnTo>
                <a:lnTo>
                  <a:pt x="2549" y="30676"/>
                </a:lnTo>
                <a:lnTo>
                  <a:pt x="2426" y="30307"/>
                </a:lnTo>
                <a:lnTo>
                  <a:pt x="2334" y="30031"/>
                </a:lnTo>
                <a:lnTo>
                  <a:pt x="2181" y="29878"/>
                </a:lnTo>
                <a:lnTo>
                  <a:pt x="2119" y="29386"/>
                </a:lnTo>
                <a:lnTo>
                  <a:pt x="2119" y="29171"/>
                </a:lnTo>
                <a:lnTo>
                  <a:pt x="1935" y="29171"/>
                </a:lnTo>
                <a:lnTo>
                  <a:pt x="1689" y="29294"/>
                </a:lnTo>
                <a:lnTo>
                  <a:pt x="1536" y="29448"/>
                </a:lnTo>
                <a:lnTo>
                  <a:pt x="1382" y="29448"/>
                </a:lnTo>
                <a:lnTo>
                  <a:pt x="983" y="28741"/>
                </a:lnTo>
                <a:lnTo>
                  <a:pt x="922" y="28465"/>
                </a:lnTo>
                <a:lnTo>
                  <a:pt x="1045" y="27728"/>
                </a:lnTo>
                <a:lnTo>
                  <a:pt x="1229" y="27483"/>
                </a:lnTo>
                <a:lnTo>
                  <a:pt x="1505" y="27175"/>
                </a:lnTo>
                <a:lnTo>
                  <a:pt x="1597" y="26746"/>
                </a:lnTo>
                <a:lnTo>
                  <a:pt x="1505" y="26316"/>
                </a:lnTo>
                <a:lnTo>
                  <a:pt x="1382" y="26009"/>
                </a:lnTo>
                <a:lnTo>
                  <a:pt x="1474" y="25609"/>
                </a:lnTo>
                <a:lnTo>
                  <a:pt x="1628" y="25425"/>
                </a:lnTo>
                <a:lnTo>
                  <a:pt x="1474" y="25057"/>
                </a:lnTo>
                <a:lnTo>
                  <a:pt x="1474" y="24842"/>
                </a:lnTo>
                <a:lnTo>
                  <a:pt x="1628" y="24688"/>
                </a:lnTo>
                <a:lnTo>
                  <a:pt x="1536" y="24351"/>
                </a:lnTo>
                <a:lnTo>
                  <a:pt x="1474" y="23890"/>
                </a:lnTo>
                <a:lnTo>
                  <a:pt x="1382" y="23675"/>
                </a:lnTo>
                <a:lnTo>
                  <a:pt x="1382" y="23521"/>
                </a:lnTo>
                <a:lnTo>
                  <a:pt x="1597" y="23337"/>
                </a:lnTo>
                <a:lnTo>
                  <a:pt x="1597" y="23153"/>
                </a:lnTo>
                <a:lnTo>
                  <a:pt x="1413" y="22846"/>
                </a:lnTo>
                <a:lnTo>
                  <a:pt x="1137" y="22631"/>
                </a:lnTo>
                <a:lnTo>
                  <a:pt x="952" y="22631"/>
                </a:lnTo>
                <a:lnTo>
                  <a:pt x="922" y="22692"/>
                </a:lnTo>
                <a:lnTo>
                  <a:pt x="799" y="22600"/>
                </a:lnTo>
                <a:lnTo>
                  <a:pt x="860" y="22447"/>
                </a:lnTo>
                <a:lnTo>
                  <a:pt x="1259" y="22447"/>
                </a:lnTo>
                <a:lnTo>
                  <a:pt x="1444" y="22232"/>
                </a:lnTo>
                <a:lnTo>
                  <a:pt x="1444" y="22048"/>
                </a:lnTo>
                <a:lnTo>
                  <a:pt x="1229" y="21986"/>
                </a:lnTo>
                <a:lnTo>
                  <a:pt x="1106" y="22078"/>
                </a:lnTo>
                <a:lnTo>
                  <a:pt x="952" y="22048"/>
                </a:lnTo>
                <a:lnTo>
                  <a:pt x="860" y="21648"/>
                </a:lnTo>
                <a:lnTo>
                  <a:pt x="707" y="21341"/>
                </a:lnTo>
                <a:lnTo>
                  <a:pt x="707" y="21096"/>
                </a:lnTo>
                <a:lnTo>
                  <a:pt x="707" y="20819"/>
                </a:lnTo>
                <a:lnTo>
                  <a:pt x="461" y="20727"/>
                </a:lnTo>
                <a:lnTo>
                  <a:pt x="369" y="20482"/>
                </a:lnTo>
                <a:lnTo>
                  <a:pt x="338" y="19837"/>
                </a:lnTo>
                <a:lnTo>
                  <a:pt x="523" y="19714"/>
                </a:lnTo>
                <a:lnTo>
                  <a:pt x="553" y="19499"/>
                </a:lnTo>
                <a:lnTo>
                  <a:pt x="492" y="19345"/>
                </a:lnTo>
                <a:lnTo>
                  <a:pt x="308" y="19284"/>
                </a:lnTo>
                <a:lnTo>
                  <a:pt x="246" y="18885"/>
                </a:lnTo>
                <a:lnTo>
                  <a:pt x="215" y="18332"/>
                </a:lnTo>
                <a:lnTo>
                  <a:pt x="277" y="17718"/>
                </a:lnTo>
                <a:lnTo>
                  <a:pt x="123" y="17472"/>
                </a:lnTo>
                <a:lnTo>
                  <a:pt x="93" y="17165"/>
                </a:lnTo>
                <a:lnTo>
                  <a:pt x="369" y="16766"/>
                </a:lnTo>
                <a:lnTo>
                  <a:pt x="430" y="16336"/>
                </a:lnTo>
                <a:lnTo>
                  <a:pt x="645" y="16213"/>
                </a:lnTo>
                <a:lnTo>
                  <a:pt x="768" y="16060"/>
                </a:lnTo>
                <a:lnTo>
                  <a:pt x="277" y="15108"/>
                </a:lnTo>
                <a:lnTo>
                  <a:pt x="338" y="14770"/>
                </a:lnTo>
                <a:lnTo>
                  <a:pt x="338" y="14555"/>
                </a:lnTo>
                <a:lnTo>
                  <a:pt x="338" y="13972"/>
                </a:lnTo>
                <a:lnTo>
                  <a:pt x="523" y="13634"/>
                </a:lnTo>
                <a:lnTo>
                  <a:pt x="707" y="13419"/>
                </a:lnTo>
                <a:lnTo>
                  <a:pt x="676" y="13143"/>
                </a:lnTo>
                <a:lnTo>
                  <a:pt x="492" y="12836"/>
                </a:lnTo>
                <a:lnTo>
                  <a:pt x="400" y="12744"/>
                </a:lnTo>
                <a:lnTo>
                  <a:pt x="584" y="12467"/>
                </a:lnTo>
                <a:lnTo>
                  <a:pt x="523" y="12160"/>
                </a:lnTo>
                <a:lnTo>
                  <a:pt x="676" y="11823"/>
                </a:lnTo>
                <a:lnTo>
                  <a:pt x="830" y="11761"/>
                </a:lnTo>
                <a:lnTo>
                  <a:pt x="860" y="11362"/>
                </a:lnTo>
                <a:lnTo>
                  <a:pt x="799" y="10748"/>
                </a:lnTo>
                <a:lnTo>
                  <a:pt x="676" y="10625"/>
                </a:lnTo>
                <a:lnTo>
                  <a:pt x="584" y="10134"/>
                </a:lnTo>
                <a:lnTo>
                  <a:pt x="461" y="9888"/>
                </a:lnTo>
                <a:lnTo>
                  <a:pt x="246" y="9581"/>
                </a:lnTo>
                <a:lnTo>
                  <a:pt x="215" y="9427"/>
                </a:lnTo>
                <a:lnTo>
                  <a:pt x="93" y="9243"/>
                </a:lnTo>
                <a:lnTo>
                  <a:pt x="1" y="8813"/>
                </a:lnTo>
                <a:lnTo>
                  <a:pt x="31" y="8506"/>
                </a:lnTo>
                <a:lnTo>
                  <a:pt x="277" y="8414"/>
                </a:lnTo>
                <a:lnTo>
                  <a:pt x="277" y="7984"/>
                </a:lnTo>
                <a:lnTo>
                  <a:pt x="400" y="7800"/>
                </a:lnTo>
                <a:lnTo>
                  <a:pt x="400" y="7462"/>
                </a:lnTo>
                <a:lnTo>
                  <a:pt x="246" y="7186"/>
                </a:lnTo>
                <a:lnTo>
                  <a:pt x="246" y="6664"/>
                </a:lnTo>
                <a:lnTo>
                  <a:pt x="338" y="6541"/>
                </a:lnTo>
                <a:lnTo>
                  <a:pt x="400" y="5927"/>
                </a:lnTo>
                <a:lnTo>
                  <a:pt x="553" y="5712"/>
                </a:lnTo>
                <a:lnTo>
                  <a:pt x="768" y="5159"/>
                </a:lnTo>
                <a:lnTo>
                  <a:pt x="983" y="4944"/>
                </a:lnTo>
                <a:lnTo>
                  <a:pt x="1137" y="4852"/>
                </a:lnTo>
                <a:lnTo>
                  <a:pt x="1290" y="4730"/>
                </a:lnTo>
                <a:lnTo>
                  <a:pt x="1198" y="4637"/>
                </a:lnTo>
                <a:lnTo>
                  <a:pt x="1198" y="4392"/>
                </a:lnTo>
                <a:lnTo>
                  <a:pt x="1137" y="4269"/>
                </a:lnTo>
                <a:lnTo>
                  <a:pt x="1045" y="4208"/>
                </a:lnTo>
                <a:lnTo>
                  <a:pt x="1075" y="4023"/>
                </a:lnTo>
                <a:lnTo>
                  <a:pt x="1229" y="3931"/>
                </a:lnTo>
                <a:lnTo>
                  <a:pt x="1229" y="3716"/>
                </a:lnTo>
                <a:lnTo>
                  <a:pt x="1045" y="3471"/>
                </a:lnTo>
                <a:lnTo>
                  <a:pt x="1014" y="3194"/>
                </a:lnTo>
                <a:lnTo>
                  <a:pt x="1106" y="3041"/>
                </a:lnTo>
                <a:lnTo>
                  <a:pt x="1045" y="2887"/>
                </a:lnTo>
                <a:lnTo>
                  <a:pt x="891" y="2734"/>
                </a:lnTo>
                <a:lnTo>
                  <a:pt x="952" y="2519"/>
                </a:lnTo>
                <a:lnTo>
                  <a:pt x="1935" y="1997"/>
                </a:lnTo>
                <a:lnTo>
                  <a:pt x="2150" y="1076"/>
                </a:lnTo>
                <a:lnTo>
                  <a:pt x="2058" y="830"/>
                </a:lnTo>
                <a:close/>
                <a:moveTo>
                  <a:pt x="8844" y="33839"/>
                </a:moveTo>
                <a:lnTo>
                  <a:pt x="8967" y="33961"/>
                </a:lnTo>
                <a:lnTo>
                  <a:pt x="9151" y="33839"/>
                </a:lnTo>
                <a:lnTo>
                  <a:pt x="9335" y="33808"/>
                </a:lnTo>
                <a:lnTo>
                  <a:pt x="9458" y="33685"/>
                </a:lnTo>
                <a:lnTo>
                  <a:pt x="9274" y="33685"/>
                </a:lnTo>
                <a:lnTo>
                  <a:pt x="9151" y="33777"/>
                </a:lnTo>
                <a:lnTo>
                  <a:pt x="8936" y="33777"/>
                </a:lnTo>
                <a:close/>
                <a:moveTo>
                  <a:pt x="5128" y="31229"/>
                </a:moveTo>
                <a:lnTo>
                  <a:pt x="5159" y="31229"/>
                </a:lnTo>
                <a:lnTo>
                  <a:pt x="5282" y="31413"/>
                </a:lnTo>
                <a:lnTo>
                  <a:pt x="5558" y="31659"/>
                </a:lnTo>
                <a:lnTo>
                  <a:pt x="5650" y="32088"/>
                </a:lnTo>
                <a:lnTo>
                  <a:pt x="5558" y="31996"/>
                </a:lnTo>
                <a:lnTo>
                  <a:pt x="5435" y="32058"/>
                </a:lnTo>
                <a:lnTo>
                  <a:pt x="5374" y="32181"/>
                </a:lnTo>
                <a:lnTo>
                  <a:pt x="5128" y="31229"/>
                </a:lnTo>
                <a:close/>
                <a:moveTo>
                  <a:pt x="5374" y="32211"/>
                </a:moveTo>
                <a:lnTo>
                  <a:pt x="5558" y="32273"/>
                </a:lnTo>
                <a:lnTo>
                  <a:pt x="5773" y="32242"/>
                </a:lnTo>
                <a:lnTo>
                  <a:pt x="5865" y="32395"/>
                </a:lnTo>
                <a:lnTo>
                  <a:pt x="5957" y="32672"/>
                </a:lnTo>
                <a:lnTo>
                  <a:pt x="6172" y="32702"/>
                </a:lnTo>
                <a:lnTo>
                  <a:pt x="6357" y="32856"/>
                </a:lnTo>
                <a:lnTo>
                  <a:pt x="6357" y="33071"/>
                </a:lnTo>
                <a:lnTo>
                  <a:pt x="6541" y="33132"/>
                </a:lnTo>
                <a:lnTo>
                  <a:pt x="7186" y="33317"/>
                </a:lnTo>
                <a:lnTo>
                  <a:pt x="7278" y="33409"/>
                </a:lnTo>
                <a:lnTo>
                  <a:pt x="7493" y="33501"/>
                </a:lnTo>
                <a:lnTo>
                  <a:pt x="7708" y="33685"/>
                </a:lnTo>
                <a:lnTo>
                  <a:pt x="7892" y="33685"/>
                </a:lnTo>
                <a:lnTo>
                  <a:pt x="8199" y="33593"/>
                </a:lnTo>
                <a:lnTo>
                  <a:pt x="8322" y="33654"/>
                </a:lnTo>
                <a:lnTo>
                  <a:pt x="8353" y="33808"/>
                </a:lnTo>
                <a:lnTo>
                  <a:pt x="8138" y="33931"/>
                </a:lnTo>
                <a:lnTo>
                  <a:pt x="8076" y="33869"/>
                </a:lnTo>
                <a:lnTo>
                  <a:pt x="7892" y="33900"/>
                </a:lnTo>
                <a:lnTo>
                  <a:pt x="7861" y="34054"/>
                </a:lnTo>
                <a:lnTo>
                  <a:pt x="7708" y="34207"/>
                </a:lnTo>
                <a:lnTo>
                  <a:pt x="7524" y="34238"/>
                </a:lnTo>
                <a:lnTo>
                  <a:pt x="7339" y="34176"/>
                </a:lnTo>
                <a:lnTo>
                  <a:pt x="7155" y="34084"/>
                </a:lnTo>
                <a:lnTo>
                  <a:pt x="6817" y="34054"/>
                </a:lnTo>
                <a:lnTo>
                  <a:pt x="6572" y="34054"/>
                </a:lnTo>
                <a:lnTo>
                  <a:pt x="6234" y="34023"/>
                </a:lnTo>
                <a:lnTo>
                  <a:pt x="5957" y="34115"/>
                </a:lnTo>
                <a:lnTo>
                  <a:pt x="5865" y="34115"/>
                </a:lnTo>
                <a:lnTo>
                  <a:pt x="5773" y="33808"/>
                </a:lnTo>
                <a:lnTo>
                  <a:pt x="6172" y="33808"/>
                </a:lnTo>
                <a:lnTo>
                  <a:pt x="6387" y="33716"/>
                </a:lnTo>
                <a:lnTo>
                  <a:pt x="6510" y="33685"/>
                </a:lnTo>
                <a:lnTo>
                  <a:pt x="6541" y="33654"/>
                </a:lnTo>
                <a:lnTo>
                  <a:pt x="6326" y="33685"/>
                </a:lnTo>
                <a:lnTo>
                  <a:pt x="6111" y="33685"/>
                </a:lnTo>
                <a:lnTo>
                  <a:pt x="5804" y="33746"/>
                </a:lnTo>
                <a:lnTo>
                  <a:pt x="5743" y="33746"/>
                </a:lnTo>
                <a:close/>
              </a:path>
            </a:pathLst>
          </a:custGeom>
          <a:no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7"/>
          <p:cNvSpPr/>
          <p:nvPr/>
        </p:nvSpPr>
        <p:spPr>
          <a:xfrm>
            <a:off x="2817602" y="3290514"/>
            <a:ext cx="263141" cy="1115090"/>
          </a:xfrm>
          <a:custGeom>
            <a:avLst/>
            <a:gdLst/>
            <a:ahLst/>
            <a:cxnLst/>
            <a:rect l="l" t="t" r="r" b="b"/>
            <a:pathLst>
              <a:path w="9059" h="39243" extrusionOk="0">
                <a:moveTo>
                  <a:pt x="7738" y="37984"/>
                </a:moveTo>
                <a:lnTo>
                  <a:pt x="7677" y="37677"/>
                </a:lnTo>
                <a:lnTo>
                  <a:pt x="7585" y="37677"/>
                </a:lnTo>
                <a:lnTo>
                  <a:pt x="7401" y="37584"/>
                </a:lnTo>
                <a:lnTo>
                  <a:pt x="7124" y="37462"/>
                </a:lnTo>
                <a:lnTo>
                  <a:pt x="6725" y="37339"/>
                </a:lnTo>
                <a:lnTo>
                  <a:pt x="6510" y="37277"/>
                </a:lnTo>
                <a:lnTo>
                  <a:pt x="6510" y="37339"/>
                </a:lnTo>
                <a:lnTo>
                  <a:pt x="6572" y="37400"/>
                </a:lnTo>
                <a:lnTo>
                  <a:pt x="6510" y="37462"/>
                </a:lnTo>
                <a:lnTo>
                  <a:pt x="6449" y="37431"/>
                </a:lnTo>
                <a:lnTo>
                  <a:pt x="6172" y="37339"/>
                </a:lnTo>
                <a:lnTo>
                  <a:pt x="6019" y="37247"/>
                </a:lnTo>
                <a:lnTo>
                  <a:pt x="5957" y="37308"/>
                </a:lnTo>
                <a:lnTo>
                  <a:pt x="6019" y="37370"/>
                </a:lnTo>
                <a:lnTo>
                  <a:pt x="6387" y="37554"/>
                </a:lnTo>
                <a:lnTo>
                  <a:pt x="6387" y="37615"/>
                </a:lnTo>
                <a:lnTo>
                  <a:pt x="6295" y="37615"/>
                </a:lnTo>
                <a:lnTo>
                  <a:pt x="6264" y="37615"/>
                </a:lnTo>
                <a:lnTo>
                  <a:pt x="6264" y="37677"/>
                </a:lnTo>
                <a:lnTo>
                  <a:pt x="6203" y="37677"/>
                </a:lnTo>
                <a:lnTo>
                  <a:pt x="6142" y="37584"/>
                </a:lnTo>
                <a:lnTo>
                  <a:pt x="5957" y="37492"/>
                </a:lnTo>
                <a:lnTo>
                  <a:pt x="5927" y="37523"/>
                </a:lnTo>
                <a:lnTo>
                  <a:pt x="5927" y="37646"/>
                </a:lnTo>
                <a:lnTo>
                  <a:pt x="5835" y="37646"/>
                </a:lnTo>
                <a:lnTo>
                  <a:pt x="5558" y="37646"/>
                </a:lnTo>
                <a:lnTo>
                  <a:pt x="5497" y="37677"/>
                </a:lnTo>
                <a:lnTo>
                  <a:pt x="5558" y="37738"/>
                </a:lnTo>
                <a:lnTo>
                  <a:pt x="5528" y="37799"/>
                </a:lnTo>
                <a:lnTo>
                  <a:pt x="5374" y="37769"/>
                </a:lnTo>
                <a:lnTo>
                  <a:pt x="5220" y="37799"/>
                </a:lnTo>
                <a:lnTo>
                  <a:pt x="5251" y="37892"/>
                </a:lnTo>
                <a:lnTo>
                  <a:pt x="5435" y="37922"/>
                </a:lnTo>
                <a:lnTo>
                  <a:pt x="5589" y="37922"/>
                </a:lnTo>
                <a:lnTo>
                  <a:pt x="5620" y="37861"/>
                </a:lnTo>
                <a:lnTo>
                  <a:pt x="5681" y="37830"/>
                </a:lnTo>
                <a:lnTo>
                  <a:pt x="5773" y="37861"/>
                </a:lnTo>
                <a:lnTo>
                  <a:pt x="5927" y="37984"/>
                </a:lnTo>
                <a:lnTo>
                  <a:pt x="6019" y="37922"/>
                </a:lnTo>
                <a:lnTo>
                  <a:pt x="6050" y="37984"/>
                </a:lnTo>
                <a:lnTo>
                  <a:pt x="6050" y="38106"/>
                </a:lnTo>
                <a:lnTo>
                  <a:pt x="6172" y="38168"/>
                </a:lnTo>
                <a:lnTo>
                  <a:pt x="6050" y="38229"/>
                </a:lnTo>
                <a:lnTo>
                  <a:pt x="5957" y="38383"/>
                </a:lnTo>
                <a:lnTo>
                  <a:pt x="6050" y="38475"/>
                </a:lnTo>
                <a:lnTo>
                  <a:pt x="6172" y="38475"/>
                </a:lnTo>
                <a:lnTo>
                  <a:pt x="6264" y="38506"/>
                </a:lnTo>
                <a:lnTo>
                  <a:pt x="6418" y="38659"/>
                </a:lnTo>
                <a:lnTo>
                  <a:pt x="6510" y="38659"/>
                </a:lnTo>
                <a:lnTo>
                  <a:pt x="6510" y="38598"/>
                </a:lnTo>
                <a:lnTo>
                  <a:pt x="6418" y="38536"/>
                </a:lnTo>
                <a:lnTo>
                  <a:pt x="6264" y="38444"/>
                </a:lnTo>
                <a:lnTo>
                  <a:pt x="6234" y="38352"/>
                </a:lnTo>
                <a:lnTo>
                  <a:pt x="6295" y="38352"/>
                </a:lnTo>
                <a:lnTo>
                  <a:pt x="6387" y="38414"/>
                </a:lnTo>
                <a:lnTo>
                  <a:pt x="6510" y="38321"/>
                </a:lnTo>
                <a:lnTo>
                  <a:pt x="6510" y="38260"/>
                </a:lnTo>
                <a:lnTo>
                  <a:pt x="6418" y="38229"/>
                </a:lnTo>
                <a:lnTo>
                  <a:pt x="6326" y="38168"/>
                </a:lnTo>
                <a:lnTo>
                  <a:pt x="6664" y="38045"/>
                </a:lnTo>
                <a:lnTo>
                  <a:pt x="6817" y="37953"/>
                </a:lnTo>
                <a:lnTo>
                  <a:pt x="7462" y="38137"/>
                </a:lnTo>
                <a:lnTo>
                  <a:pt x="7554" y="38076"/>
                </a:lnTo>
                <a:lnTo>
                  <a:pt x="7523" y="37984"/>
                </a:lnTo>
                <a:close/>
                <a:moveTo>
                  <a:pt x="7646" y="37615"/>
                </a:moveTo>
                <a:lnTo>
                  <a:pt x="7462" y="37554"/>
                </a:lnTo>
                <a:lnTo>
                  <a:pt x="7063" y="37308"/>
                </a:lnTo>
                <a:lnTo>
                  <a:pt x="6786" y="37185"/>
                </a:lnTo>
                <a:lnTo>
                  <a:pt x="6664" y="37185"/>
                </a:lnTo>
                <a:lnTo>
                  <a:pt x="6479" y="37093"/>
                </a:lnTo>
                <a:lnTo>
                  <a:pt x="6326" y="36940"/>
                </a:lnTo>
                <a:lnTo>
                  <a:pt x="6295" y="36848"/>
                </a:lnTo>
                <a:lnTo>
                  <a:pt x="6295" y="36786"/>
                </a:lnTo>
                <a:lnTo>
                  <a:pt x="6541" y="36663"/>
                </a:lnTo>
                <a:lnTo>
                  <a:pt x="6572" y="36571"/>
                </a:lnTo>
                <a:lnTo>
                  <a:pt x="6756" y="36540"/>
                </a:lnTo>
                <a:lnTo>
                  <a:pt x="6848" y="36356"/>
                </a:lnTo>
                <a:lnTo>
                  <a:pt x="6817" y="36203"/>
                </a:lnTo>
                <a:lnTo>
                  <a:pt x="6633" y="36203"/>
                </a:lnTo>
                <a:lnTo>
                  <a:pt x="6387" y="36326"/>
                </a:lnTo>
                <a:lnTo>
                  <a:pt x="6264" y="36479"/>
                </a:lnTo>
                <a:lnTo>
                  <a:pt x="6142" y="36479"/>
                </a:lnTo>
                <a:lnTo>
                  <a:pt x="5988" y="36264"/>
                </a:lnTo>
                <a:lnTo>
                  <a:pt x="5988" y="36080"/>
                </a:lnTo>
                <a:lnTo>
                  <a:pt x="5957" y="35988"/>
                </a:lnTo>
                <a:lnTo>
                  <a:pt x="6080" y="35834"/>
                </a:lnTo>
                <a:lnTo>
                  <a:pt x="6111" y="35711"/>
                </a:lnTo>
                <a:lnTo>
                  <a:pt x="5988" y="35742"/>
                </a:lnTo>
                <a:lnTo>
                  <a:pt x="5896" y="35650"/>
                </a:lnTo>
                <a:lnTo>
                  <a:pt x="5988" y="35527"/>
                </a:lnTo>
                <a:lnTo>
                  <a:pt x="6080" y="35558"/>
                </a:lnTo>
                <a:lnTo>
                  <a:pt x="6264" y="35650"/>
                </a:lnTo>
                <a:lnTo>
                  <a:pt x="6295" y="35589"/>
                </a:lnTo>
                <a:lnTo>
                  <a:pt x="6449" y="35435"/>
                </a:lnTo>
                <a:lnTo>
                  <a:pt x="6449" y="35343"/>
                </a:lnTo>
                <a:lnTo>
                  <a:pt x="6418" y="35189"/>
                </a:lnTo>
                <a:lnTo>
                  <a:pt x="6479" y="35067"/>
                </a:lnTo>
                <a:lnTo>
                  <a:pt x="6602" y="35097"/>
                </a:lnTo>
                <a:lnTo>
                  <a:pt x="6725" y="35220"/>
                </a:lnTo>
                <a:lnTo>
                  <a:pt x="6817" y="35159"/>
                </a:lnTo>
                <a:lnTo>
                  <a:pt x="7032" y="35067"/>
                </a:lnTo>
                <a:lnTo>
                  <a:pt x="7278" y="36019"/>
                </a:lnTo>
                <a:lnTo>
                  <a:pt x="7278" y="36049"/>
                </a:lnTo>
                <a:lnTo>
                  <a:pt x="7278" y="36049"/>
                </a:lnTo>
                <a:lnTo>
                  <a:pt x="7677" y="37584"/>
                </a:lnTo>
                <a:close/>
                <a:moveTo>
                  <a:pt x="7001" y="34821"/>
                </a:moveTo>
                <a:lnTo>
                  <a:pt x="6756" y="34606"/>
                </a:lnTo>
                <a:lnTo>
                  <a:pt x="6572" y="34575"/>
                </a:lnTo>
                <a:lnTo>
                  <a:pt x="6541" y="34514"/>
                </a:lnTo>
                <a:lnTo>
                  <a:pt x="5466" y="34514"/>
                </a:lnTo>
                <a:lnTo>
                  <a:pt x="4852" y="34606"/>
                </a:lnTo>
                <a:lnTo>
                  <a:pt x="4729" y="34545"/>
                </a:lnTo>
                <a:lnTo>
                  <a:pt x="4330" y="34514"/>
                </a:lnTo>
                <a:lnTo>
                  <a:pt x="4207" y="34145"/>
                </a:lnTo>
                <a:lnTo>
                  <a:pt x="4115" y="33869"/>
                </a:lnTo>
                <a:lnTo>
                  <a:pt x="3962" y="33716"/>
                </a:lnTo>
                <a:lnTo>
                  <a:pt x="3900" y="33224"/>
                </a:lnTo>
                <a:lnTo>
                  <a:pt x="3900" y="33009"/>
                </a:lnTo>
                <a:lnTo>
                  <a:pt x="3716" y="33009"/>
                </a:lnTo>
                <a:lnTo>
                  <a:pt x="3470" y="33132"/>
                </a:lnTo>
                <a:lnTo>
                  <a:pt x="3317" y="33286"/>
                </a:lnTo>
                <a:lnTo>
                  <a:pt x="3163" y="33286"/>
                </a:lnTo>
                <a:lnTo>
                  <a:pt x="2764" y="32579"/>
                </a:lnTo>
                <a:lnTo>
                  <a:pt x="2703" y="32303"/>
                </a:lnTo>
                <a:lnTo>
                  <a:pt x="2825" y="31566"/>
                </a:lnTo>
                <a:lnTo>
                  <a:pt x="3010" y="31321"/>
                </a:lnTo>
                <a:lnTo>
                  <a:pt x="3286" y="31013"/>
                </a:lnTo>
                <a:lnTo>
                  <a:pt x="3378" y="30584"/>
                </a:lnTo>
                <a:lnTo>
                  <a:pt x="3286" y="30154"/>
                </a:lnTo>
                <a:lnTo>
                  <a:pt x="3163" y="29847"/>
                </a:lnTo>
                <a:lnTo>
                  <a:pt x="3255" y="29447"/>
                </a:lnTo>
                <a:lnTo>
                  <a:pt x="3409" y="29263"/>
                </a:lnTo>
                <a:lnTo>
                  <a:pt x="3255" y="28895"/>
                </a:lnTo>
                <a:lnTo>
                  <a:pt x="3255" y="28680"/>
                </a:lnTo>
                <a:lnTo>
                  <a:pt x="3409" y="28526"/>
                </a:lnTo>
                <a:lnTo>
                  <a:pt x="3317" y="28189"/>
                </a:lnTo>
                <a:lnTo>
                  <a:pt x="3255" y="27728"/>
                </a:lnTo>
                <a:lnTo>
                  <a:pt x="3163" y="27513"/>
                </a:lnTo>
                <a:lnTo>
                  <a:pt x="3163" y="27359"/>
                </a:lnTo>
                <a:lnTo>
                  <a:pt x="3378" y="27175"/>
                </a:lnTo>
                <a:lnTo>
                  <a:pt x="3378" y="26991"/>
                </a:lnTo>
                <a:lnTo>
                  <a:pt x="3194" y="26684"/>
                </a:lnTo>
                <a:lnTo>
                  <a:pt x="2918" y="26469"/>
                </a:lnTo>
                <a:lnTo>
                  <a:pt x="2733" y="26469"/>
                </a:lnTo>
                <a:lnTo>
                  <a:pt x="2703" y="26530"/>
                </a:lnTo>
                <a:lnTo>
                  <a:pt x="2580" y="26438"/>
                </a:lnTo>
                <a:lnTo>
                  <a:pt x="2641" y="26285"/>
                </a:lnTo>
                <a:lnTo>
                  <a:pt x="3040" y="26285"/>
                </a:lnTo>
                <a:lnTo>
                  <a:pt x="3225" y="26070"/>
                </a:lnTo>
                <a:lnTo>
                  <a:pt x="3225" y="25886"/>
                </a:lnTo>
                <a:lnTo>
                  <a:pt x="3102" y="25824"/>
                </a:lnTo>
                <a:lnTo>
                  <a:pt x="2979" y="25916"/>
                </a:lnTo>
                <a:lnTo>
                  <a:pt x="2825" y="25886"/>
                </a:lnTo>
                <a:lnTo>
                  <a:pt x="2733" y="25486"/>
                </a:lnTo>
                <a:lnTo>
                  <a:pt x="2580" y="25179"/>
                </a:lnTo>
                <a:lnTo>
                  <a:pt x="2580" y="24934"/>
                </a:lnTo>
                <a:lnTo>
                  <a:pt x="2580" y="24657"/>
                </a:lnTo>
                <a:lnTo>
                  <a:pt x="2334" y="24565"/>
                </a:lnTo>
                <a:lnTo>
                  <a:pt x="2242" y="24320"/>
                </a:lnTo>
                <a:lnTo>
                  <a:pt x="2211" y="23675"/>
                </a:lnTo>
                <a:lnTo>
                  <a:pt x="2396" y="23552"/>
                </a:lnTo>
                <a:lnTo>
                  <a:pt x="2426" y="23337"/>
                </a:lnTo>
                <a:lnTo>
                  <a:pt x="2365" y="23183"/>
                </a:lnTo>
                <a:lnTo>
                  <a:pt x="2181" y="23122"/>
                </a:lnTo>
                <a:lnTo>
                  <a:pt x="2119" y="22723"/>
                </a:lnTo>
                <a:lnTo>
                  <a:pt x="2088" y="22170"/>
                </a:lnTo>
                <a:lnTo>
                  <a:pt x="2150" y="21556"/>
                </a:lnTo>
                <a:lnTo>
                  <a:pt x="1996" y="21310"/>
                </a:lnTo>
                <a:lnTo>
                  <a:pt x="1966" y="21003"/>
                </a:lnTo>
                <a:lnTo>
                  <a:pt x="2242" y="20604"/>
                </a:lnTo>
                <a:lnTo>
                  <a:pt x="2303" y="20174"/>
                </a:lnTo>
                <a:lnTo>
                  <a:pt x="2518" y="20051"/>
                </a:lnTo>
                <a:lnTo>
                  <a:pt x="2641" y="19898"/>
                </a:lnTo>
                <a:lnTo>
                  <a:pt x="2150" y="18946"/>
                </a:lnTo>
                <a:lnTo>
                  <a:pt x="2211" y="18608"/>
                </a:lnTo>
                <a:lnTo>
                  <a:pt x="2211" y="18393"/>
                </a:lnTo>
                <a:lnTo>
                  <a:pt x="2211" y="17810"/>
                </a:lnTo>
                <a:lnTo>
                  <a:pt x="2396" y="17472"/>
                </a:lnTo>
                <a:lnTo>
                  <a:pt x="2580" y="17257"/>
                </a:lnTo>
                <a:lnTo>
                  <a:pt x="2549" y="16981"/>
                </a:lnTo>
                <a:lnTo>
                  <a:pt x="2365" y="16674"/>
                </a:lnTo>
                <a:lnTo>
                  <a:pt x="2273" y="16582"/>
                </a:lnTo>
                <a:lnTo>
                  <a:pt x="2457" y="16305"/>
                </a:lnTo>
                <a:lnTo>
                  <a:pt x="2396" y="15998"/>
                </a:lnTo>
                <a:lnTo>
                  <a:pt x="2549" y="15661"/>
                </a:lnTo>
                <a:lnTo>
                  <a:pt x="2703" y="15599"/>
                </a:lnTo>
                <a:lnTo>
                  <a:pt x="2733" y="15200"/>
                </a:lnTo>
                <a:lnTo>
                  <a:pt x="2672" y="14586"/>
                </a:lnTo>
                <a:lnTo>
                  <a:pt x="2549" y="14463"/>
                </a:lnTo>
                <a:lnTo>
                  <a:pt x="2457" y="13972"/>
                </a:lnTo>
                <a:lnTo>
                  <a:pt x="2334" y="13726"/>
                </a:lnTo>
                <a:lnTo>
                  <a:pt x="2119" y="13419"/>
                </a:lnTo>
                <a:lnTo>
                  <a:pt x="2088" y="13265"/>
                </a:lnTo>
                <a:lnTo>
                  <a:pt x="1966" y="13081"/>
                </a:lnTo>
                <a:lnTo>
                  <a:pt x="1874" y="12651"/>
                </a:lnTo>
                <a:lnTo>
                  <a:pt x="1904" y="12344"/>
                </a:lnTo>
                <a:lnTo>
                  <a:pt x="2150" y="12252"/>
                </a:lnTo>
                <a:lnTo>
                  <a:pt x="2150" y="11822"/>
                </a:lnTo>
                <a:lnTo>
                  <a:pt x="2273" y="11638"/>
                </a:lnTo>
                <a:lnTo>
                  <a:pt x="2273" y="11300"/>
                </a:lnTo>
                <a:lnTo>
                  <a:pt x="2119" y="11024"/>
                </a:lnTo>
                <a:lnTo>
                  <a:pt x="2119" y="10502"/>
                </a:lnTo>
                <a:lnTo>
                  <a:pt x="2211" y="10379"/>
                </a:lnTo>
                <a:lnTo>
                  <a:pt x="2273" y="9765"/>
                </a:lnTo>
                <a:lnTo>
                  <a:pt x="2426" y="9550"/>
                </a:lnTo>
                <a:lnTo>
                  <a:pt x="2641" y="8997"/>
                </a:lnTo>
                <a:lnTo>
                  <a:pt x="2856" y="8782"/>
                </a:lnTo>
                <a:lnTo>
                  <a:pt x="3010" y="8690"/>
                </a:lnTo>
                <a:lnTo>
                  <a:pt x="3163" y="8568"/>
                </a:lnTo>
                <a:lnTo>
                  <a:pt x="3071" y="8475"/>
                </a:lnTo>
                <a:lnTo>
                  <a:pt x="3071" y="8230"/>
                </a:lnTo>
                <a:lnTo>
                  <a:pt x="3010" y="8107"/>
                </a:lnTo>
                <a:lnTo>
                  <a:pt x="2918" y="8046"/>
                </a:lnTo>
                <a:lnTo>
                  <a:pt x="2948" y="7861"/>
                </a:lnTo>
                <a:lnTo>
                  <a:pt x="3102" y="7769"/>
                </a:lnTo>
                <a:lnTo>
                  <a:pt x="3102" y="7554"/>
                </a:lnTo>
                <a:lnTo>
                  <a:pt x="2918" y="7309"/>
                </a:lnTo>
                <a:lnTo>
                  <a:pt x="2887" y="7032"/>
                </a:lnTo>
                <a:lnTo>
                  <a:pt x="2979" y="6879"/>
                </a:lnTo>
                <a:lnTo>
                  <a:pt x="2918" y="6725"/>
                </a:lnTo>
                <a:lnTo>
                  <a:pt x="2764" y="6572"/>
                </a:lnTo>
                <a:lnTo>
                  <a:pt x="2825" y="6357"/>
                </a:lnTo>
                <a:lnTo>
                  <a:pt x="3808" y="5835"/>
                </a:lnTo>
                <a:lnTo>
                  <a:pt x="4023" y="4914"/>
                </a:lnTo>
                <a:lnTo>
                  <a:pt x="3931" y="4668"/>
                </a:lnTo>
                <a:lnTo>
                  <a:pt x="3777" y="4699"/>
                </a:lnTo>
                <a:lnTo>
                  <a:pt x="3716" y="4821"/>
                </a:lnTo>
                <a:lnTo>
                  <a:pt x="3501" y="4821"/>
                </a:lnTo>
                <a:lnTo>
                  <a:pt x="2887" y="3163"/>
                </a:lnTo>
                <a:lnTo>
                  <a:pt x="2488" y="2795"/>
                </a:lnTo>
                <a:lnTo>
                  <a:pt x="2365" y="2641"/>
                </a:lnTo>
                <a:lnTo>
                  <a:pt x="2580" y="2181"/>
                </a:lnTo>
                <a:lnTo>
                  <a:pt x="2518" y="2027"/>
                </a:lnTo>
                <a:lnTo>
                  <a:pt x="2610" y="1782"/>
                </a:lnTo>
                <a:lnTo>
                  <a:pt x="2580" y="1659"/>
                </a:lnTo>
                <a:lnTo>
                  <a:pt x="2181" y="1352"/>
                </a:lnTo>
                <a:lnTo>
                  <a:pt x="2058" y="1167"/>
                </a:lnTo>
                <a:lnTo>
                  <a:pt x="2027" y="891"/>
                </a:lnTo>
                <a:lnTo>
                  <a:pt x="1996" y="799"/>
                </a:lnTo>
                <a:lnTo>
                  <a:pt x="2027" y="645"/>
                </a:lnTo>
                <a:lnTo>
                  <a:pt x="1996" y="492"/>
                </a:lnTo>
                <a:lnTo>
                  <a:pt x="1904" y="400"/>
                </a:lnTo>
                <a:lnTo>
                  <a:pt x="1751" y="246"/>
                </a:lnTo>
                <a:lnTo>
                  <a:pt x="1720" y="31"/>
                </a:lnTo>
                <a:lnTo>
                  <a:pt x="1566" y="1"/>
                </a:lnTo>
                <a:lnTo>
                  <a:pt x="1505" y="154"/>
                </a:lnTo>
                <a:lnTo>
                  <a:pt x="1444" y="277"/>
                </a:lnTo>
                <a:lnTo>
                  <a:pt x="1597" y="430"/>
                </a:lnTo>
                <a:lnTo>
                  <a:pt x="1536" y="553"/>
                </a:lnTo>
                <a:lnTo>
                  <a:pt x="1382" y="676"/>
                </a:lnTo>
                <a:lnTo>
                  <a:pt x="1259" y="645"/>
                </a:lnTo>
                <a:lnTo>
                  <a:pt x="1075" y="768"/>
                </a:lnTo>
                <a:lnTo>
                  <a:pt x="860" y="860"/>
                </a:lnTo>
                <a:lnTo>
                  <a:pt x="952" y="922"/>
                </a:lnTo>
                <a:lnTo>
                  <a:pt x="952" y="1167"/>
                </a:lnTo>
                <a:lnTo>
                  <a:pt x="952" y="1321"/>
                </a:lnTo>
                <a:lnTo>
                  <a:pt x="983" y="1567"/>
                </a:lnTo>
                <a:lnTo>
                  <a:pt x="1106" y="2181"/>
                </a:lnTo>
                <a:lnTo>
                  <a:pt x="1106" y="2426"/>
                </a:lnTo>
                <a:lnTo>
                  <a:pt x="1075" y="2580"/>
                </a:lnTo>
                <a:lnTo>
                  <a:pt x="983" y="2672"/>
                </a:lnTo>
                <a:lnTo>
                  <a:pt x="1044" y="3010"/>
                </a:lnTo>
                <a:lnTo>
                  <a:pt x="1137" y="3317"/>
                </a:lnTo>
                <a:lnTo>
                  <a:pt x="1259" y="3562"/>
                </a:lnTo>
                <a:lnTo>
                  <a:pt x="1259" y="3992"/>
                </a:lnTo>
                <a:lnTo>
                  <a:pt x="1198" y="4115"/>
                </a:lnTo>
                <a:lnTo>
                  <a:pt x="1167" y="4177"/>
                </a:lnTo>
                <a:lnTo>
                  <a:pt x="1198" y="4760"/>
                </a:lnTo>
                <a:lnTo>
                  <a:pt x="1198" y="4914"/>
                </a:lnTo>
                <a:lnTo>
                  <a:pt x="1075" y="4975"/>
                </a:lnTo>
                <a:lnTo>
                  <a:pt x="952" y="5067"/>
                </a:lnTo>
                <a:lnTo>
                  <a:pt x="952" y="5405"/>
                </a:lnTo>
                <a:lnTo>
                  <a:pt x="1014" y="5466"/>
                </a:lnTo>
                <a:lnTo>
                  <a:pt x="1137" y="5405"/>
                </a:lnTo>
                <a:lnTo>
                  <a:pt x="1198" y="5466"/>
                </a:lnTo>
                <a:lnTo>
                  <a:pt x="1075" y="5558"/>
                </a:lnTo>
                <a:lnTo>
                  <a:pt x="1075" y="6418"/>
                </a:lnTo>
                <a:lnTo>
                  <a:pt x="1198" y="6756"/>
                </a:lnTo>
                <a:lnTo>
                  <a:pt x="1229" y="7002"/>
                </a:lnTo>
                <a:lnTo>
                  <a:pt x="1198" y="7216"/>
                </a:lnTo>
                <a:lnTo>
                  <a:pt x="1075" y="7431"/>
                </a:lnTo>
                <a:lnTo>
                  <a:pt x="1075" y="7646"/>
                </a:lnTo>
                <a:lnTo>
                  <a:pt x="1229" y="7923"/>
                </a:lnTo>
                <a:lnTo>
                  <a:pt x="1198" y="8107"/>
                </a:lnTo>
                <a:lnTo>
                  <a:pt x="1198" y="8506"/>
                </a:lnTo>
                <a:lnTo>
                  <a:pt x="1106" y="8690"/>
                </a:lnTo>
                <a:lnTo>
                  <a:pt x="1106" y="8905"/>
                </a:lnTo>
                <a:lnTo>
                  <a:pt x="1137" y="9028"/>
                </a:lnTo>
                <a:lnTo>
                  <a:pt x="1137" y="9120"/>
                </a:lnTo>
                <a:lnTo>
                  <a:pt x="1014" y="9335"/>
                </a:lnTo>
                <a:lnTo>
                  <a:pt x="1014" y="9550"/>
                </a:lnTo>
                <a:lnTo>
                  <a:pt x="922" y="9673"/>
                </a:lnTo>
                <a:lnTo>
                  <a:pt x="952" y="9949"/>
                </a:lnTo>
                <a:lnTo>
                  <a:pt x="922" y="10041"/>
                </a:lnTo>
                <a:lnTo>
                  <a:pt x="799" y="10379"/>
                </a:lnTo>
                <a:lnTo>
                  <a:pt x="799" y="10502"/>
                </a:lnTo>
                <a:lnTo>
                  <a:pt x="952" y="10717"/>
                </a:lnTo>
                <a:lnTo>
                  <a:pt x="983" y="10963"/>
                </a:lnTo>
                <a:lnTo>
                  <a:pt x="1075" y="11116"/>
                </a:lnTo>
                <a:lnTo>
                  <a:pt x="952" y="11208"/>
                </a:lnTo>
                <a:lnTo>
                  <a:pt x="891" y="11392"/>
                </a:lnTo>
                <a:lnTo>
                  <a:pt x="983" y="11515"/>
                </a:lnTo>
                <a:lnTo>
                  <a:pt x="860" y="11669"/>
                </a:lnTo>
                <a:lnTo>
                  <a:pt x="768" y="11730"/>
                </a:lnTo>
                <a:lnTo>
                  <a:pt x="768" y="11945"/>
                </a:lnTo>
                <a:lnTo>
                  <a:pt x="799" y="12129"/>
                </a:lnTo>
                <a:lnTo>
                  <a:pt x="799" y="12283"/>
                </a:lnTo>
                <a:lnTo>
                  <a:pt x="983" y="12774"/>
                </a:lnTo>
                <a:lnTo>
                  <a:pt x="983" y="13051"/>
                </a:lnTo>
                <a:lnTo>
                  <a:pt x="922" y="13143"/>
                </a:lnTo>
                <a:lnTo>
                  <a:pt x="922" y="13296"/>
                </a:lnTo>
                <a:lnTo>
                  <a:pt x="1075" y="13542"/>
                </a:lnTo>
                <a:lnTo>
                  <a:pt x="1075" y="13849"/>
                </a:lnTo>
                <a:lnTo>
                  <a:pt x="1014" y="14033"/>
                </a:lnTo>
                <a:lnTo>
                  <a:pt x="1014" y="14125"/>
                </a:lnTo>
                <a:lnTo>
                  <a:pt x="1075" y="14279"/>
                </a:lnTo>
                <a:lnTo>
                  <a:pt x="1044" y="14402"/>
                </a:lnTo>
                <a:lnTo>
                  <a:pt x="1014" y="14524"/>
                </a:lnTo>
                <a:lnTo>
                  <a:pt x="1044" y="14617"/>
                </a:lnTo>
                <a:lnTo>
                  <a:pt x="1229" y="14862"/>
                </a:lnTo>
                <a:lnTo>
                  <a:pt x="1259" y="15016"/>
                </a:lnTo>
                <a:lnTo>
                  <a:pt x="1167" y="15169"/>
                </a:lnTo>
                <a:lnTo>
                  <a:pt x="1044" y="15231"/>
                </a:lnTo>
                <a:lnTo>
                  <a:pt x="922" y="15476"/>
                </a:lnTo>
                <a:lnTo>
                  <a:pt x="922" y="15538"/>
                </a:lnTo>
                <a:lnTo>
                  <a:pt x="983" y="15630"/>
                </a:lnTo>
                <a:lnTo>
                  <a:pt x="952" y="15814"/>
                </a:lnTo>
                <a:lnTo>
                  <a:pt x="830" y="15937"/>
                </a:lnTo>
                <a:lnTo>
                  <a:pt x="830" y="16060"/>
                </a:lnTo>
                <a:lnTo>
                  <a:pt x="830" y="16305"/>
                </a:lnTo>
                <a:lnTo>
                  <a:pt x="737" y="16459"/>
                </a:lnTo>
                <a:lnTo>
                  <a:pt x="737" y="16582"/>
                </a:lnTo>
                <a:lnTo>
                  <a:pt x="707" y="16674"/>
                </a:lnTo>
                <a:lnTo>
                  <a:pt x="676" y="16858"/>
                </a:lnTo>
                <a:lnTo>
                  <a:pt x="584" y="16981"/>
                </a:lnTo>
                <a:lnTo>
                  <a:pt x="584" y="17073"/>
                </a:lnTo>
                <a:lnTo>
                  <a:pt x="645" y="17165"/>
                </a:lnTo>
                <a:lnTo>
                  <a:pt x="553" y="17288"/>
                </a:lnTo>
                <a:lnTo>
                  <a:pt x="553" y="17534"/>
                </a:lnTo>
                <a:lnTo>
                  <a:pt x="553" y="17656"/>
                </a:lnTo>
                <a:lnTo>
                  <a:pt x="430" y="17749"/>
                </a:lnTo>
                <a:lnTo>
                  <a:pt x="430" y="17902"/>
                </a:lnTo>
                <a:lnTo>
                  <a:pt x="369" y="17994"/>
                </a:lnTo>
                <a:lnTo>
                  <a:pt x="369" y="18117"/>
                </a:lnTo>
                <a:lnTo>
                  <a:pt x="430" y="18271"/>
                </a:lnTo>
                <a:lnTo>
                  <a:pt x="430" y="18424"/>
                </a:lnTo>
                <a:lnTo>
                  <a:pt x="338" y="18547"/>
                </a:lnTo>
                <a:lnTo>
                  <a:pt x="246" y="18547"/>
                </a:lnTo>
                <a:lnTo>
                  <a:pt x="154" y="18485"/>
                </a:lnTo>
                <a:lnTo>
                  <a:pt x="31" y="18516"/>
                </a:lnTo>
                <a:lnTo>
                  <a:pt x="0" y="18608"/>
                </a:lnTo>
                <a:lnTo>
                  <a:pt x="31" y="18793"/>
                </a:lnTo>
                <a:lnTo>
                  <a:pt x="31" y="19038"/>
                </a:lnTo>
                <a:lnTo>
                  <a:pt x="154" y="19222"/>
                </a:lnTo>
                <a:lnTo>
                  <a:pt x="338" y="19345"/>
                </a:lnTo>
                <a:lnTo>
                  <a:pt x="369" y="19529"/>
                </a:lnTo>
                <a:lnTo>
                  <a:pt x="338" y="19744"/>
                </a:lnTo>
                <a:lnTo>
                  <a:pt x="584" y="20174"/>
                </a:lnTo>
                <a:lnTo>
                  <a:pt x="615" y="20297"/>
                </a:lnTo>
                <a:lnTo>
                  <a:pt x="737" y="20389"/>
                </a:lnTo>
                <a:lnTo>
                  <a:pt x="737" y="20666"/>
                </a:lnTo>
                <a:lnTo>
                  <a:pt x="645" y="21034"/>
                </a:lnTo>
                <a:lnTo>
                  <a:pt x="584" y="21095"/>
                </a:lnTo>
                <a:lnTo>
                  <a:pt x="615" y="21218"/>
                </a:lnTo>
                <a:lnTo>
                  <a:pt x="584" y="21310"/>
                </a:lnTo>
                <a:lnTo>
                  <a:pt x="522" y="21280"/>
                </a:lnTo>
                <a:lnTo>
                  <a:pt x="430" y="21280"/>
                </a:lnTo>
                <a:lnTo>
                  <a:pt x="369" y="21433"/>
                </a:lnTo>
                <a:lnTo>
                  <a:pt x="430" y="21587"/>
                </a:lnTo>
                <a:lnTo>
                  <a:pt x="522" y="21679"/>
                </a:lnTo>
                <a:lnTo>
                  <a:pt x="430" y="22017"/>
                </a:lnTo>
                <a:lnTo>
                  <a:pt x="461" y="22170"/>
                </a:lnTo>
                <a:lnTo>
                  <a:pt x="400" y="22262"/>
                </a:lnTo>
                <a:lnTo>
                  <a:pt x="492" y="22324"/>
                </a:lnTo>
                <a:lnTo>
                  <a:pt x="461" y="22447"/>
                </a:lnTo>
                <a:lnTo>
                  <a:pt x="400" y="22508"/>
                </a:lnTo>
                <a:lnTo>
                  <a:pt x="461" y="22600"/>
                </a:lnTo>
                <a:lnTo>
                  <a:pt x="737" y="22969"/>
                </a:lnTo>
                <a:lnTo>
                  <a:pt x="799" y="23061"/>
                </a:lnTo>
                <a:lnTo>
                  <a:pt x="860" y="23183"/>
                </a:lnTo>
                <a:lnTo>
                  <a:pt x="1106" y="23276"/>
                </a:lnTo>
                <a:lnTo>
                  <a:pt x="1321" y="23214"/>
                </a:lnTo>
                <a:lnTo>
                  <a:pt x="1321" y="22969"/>
                </a:lnTo>
                <a:lnTo>
                  <a:pt x="1352" y="22938"/>
                </a:lnTo>
                <a:lnTo>
                  <a:pt x="1505" y="22938"/>
                </a:lnTo>
                <a:lnTo>
                  <a:pt x="1628" y="23091"/>
                </a:lnTo>
                <a:lnTo>
                  <a:pt x="1689" y="23030"/>
                </a:lnTo>
                <a:lnTo>
                  <a:pt x="1812" y="23030"/>
                </a:lnTo>
                <a:lnTo>
                  <a:pt x="1720" y="23153"/>
                </a:lnTo>
                <a:lnTo>
                  <a:pt x="1536" y="23337"/>
                </a:lnTo>
                <a:lnTo>
                  <a:pt x="1536" y="23429"/>
                </a:lnTo>
                <a:lnTo>
                  <a:pt x="1689" y="23491"/>
                </a:lnTo>
                <a:lnTo>
                  <a:pt x="1781" y="23429"/>
                </a:lnTo>
                <a:lnTo>
                  <a:pt x="1781" y="23552"/>
                </a:lnTo>
                <a:lnTo>
                  <a:pt x="1781" y="23828"/>
                </a:lnTo>
                <a:lnTo>
                  <a:pt x="1874" y="23951"/>
                </a:lnTo>
                <a:lnTo>
                  <a:pt x="1812" y="23982"/>
                </a:lnTo>
                <a:lnTo>
                  <a:pt x="1751" y="23890"/>
                </a:lnTo>
                <a:lnTo>
                  <a:pt x="1689" y="23767"/>
                </a:lnTo>
                <a:lnTo>
                  <a:pt x="1597" y="23705"/>
                </a:lnTo>
                <a:lnTo>
                  <a:pt x="1536" y="23798"/>
                </a:lnTo>
                <a:lnTo>
                  <a:pt x="1536" y="23890"/>
                </a:lnTo>
                <a:lnTo>
                  <a:pt x="1689" y="23982"/>
                </a:lnTo>
                <a:lnTo>
                  <a:pt x="1720" y="24074"/>
                </a:lnTo>
                <a:lnTo>
                  <a:pt x="1628" y="24105"/>
                </a:lnTo>
                <a:lnTo>
                  <a:pt x="1566" y="24166"/>
                </a:lnTo>
                <a:lnTo>
                  <a:pt x="1566" y="24381"/>
                </a:lnTo>
                <a:lnTo>
                  <a:pt x="1689" y="24504"/>
                </a:lnTo>
                <a:lnTo>
                  <a:pt x="1566" y="24657"/>
                </a:lnTo>
                <a:lnTo>
                  <a:pt x="1566" y="24780"/>
                </a:lnTo>
                <a:lnTo>
                  <a:pt x="1628" y="24811"/>
                </a:lnTo>
                <a:lnTo>
                  <a:pt x="1474" y="24964"/>
                </a:lnTo>
                <a:lnTo>
                  <a:pt x="1505" y="25057"/>
                </a:lnTo>
                <a:lnTo>
                  <a:pt x="1689" y="25179"/>
                </a:lnTo>
                <a:lnTo>
                  <a:pt x="1628" y="25302"/>
                </a:lnTo>
                <a:lnTo>
                  <a:pt x="1597" y="25517"/>
                </a:lnTo>
                <a:lnTo>
                  <a:pt x="1505" y="25640"/>
                </a:lnTo>
                <a:lnTo>
                  <a:pt x="1505" y="25732"/>
                </a:lnTo>
                <a:lnTo>
                  <a:pt x="1597" y="25824"/>
                </a:lnTo>
                <a:lnTo>
                  <a:pt x="1751" y="25824"/>
                </a:lnTo>
                <a:lnTo>
                  <a:pt x="1843" y="25916"/>
                </a:lnTo>
                <a:lnTo>
                  <a:pt x="1874" y="26039"/>
                </a:lnTo>
                <a:lnTo>
                  <a:pt x="2027" y="26070"/>
                </a:lnTo>
                <a:lnTo>
                  <a:pt x="2088" y="26162"/>
                </a:lnTo>
                <a:lnTo>
                  <a:pt x="2058" y="26438"/>
                </a:lnTo>
                <a:lnTo>
                  <a:pt x="1935" y="26592"/>
                </a:lnTo>
                <a:lnTo>
                  <a:pt x="1720" y="26745"/>
                </a:lnTo>
                <a:lnTo>
                  <a:pt x="1628" y="26745"/>
                </a:lnTo>
                <a:lnTo>
                  <a:pt x="1628" y="26899"/>
                </a:lnTo>
                <a:lnTo>
                  <a:pt x="1689" y="27083"/>
                </a:lnTo>
                <a:lnTo>
                  <a:pt x="1628" y="27145"/>
                </a:lnTo>
                <a:lnTo>
                  <a:pt x="1628" y="27267"/>
                </a:lnTo>
                <a:lnTo>
                  <a:pt x="1689" y="27298"/>
                </a:lnTo>
                <a:lnTo>
                  <a:pt x="1566" y="27452"/>
                </a:lnTo>
                <a:lnTo>
                  <a:pt x="1566" y="27759"/>
                </a:lnTo>
                <a:lnTo>
                  <a:pt x="1566" y="27943"/>
                </a:lnTo>
                <a:lnTo>
                  <a:pt x="1659" y="27974"/>
                </a:lnTo>
                <a:lnTo>
                  <a:pt x="1597" y="28066"/>
                </a:lnTo>
                <a:lnTo>
                  <a:pt x="1597" y="28373"/>
                </a:lnTo>
                <a:lnTo>
                  <a:pt x="1474" y="28434"/>
                </a:lnTo>
                <a:lnTo>
                  <a:pt x="1474" y="28588"/>
                </a:lnTo>
                <a:lnTo>
                  <a:pt x="1413" y="28496"/>
                </a:lnTo>
                <a:lnTo>
                  <a:pt x="1474" y="28434"/>
                </a:lnTo>
                <a:lnTo>
                  <a:pt x="1505" y="28158"/>
                </a:lnTo>
                <a:lnTo>
                  <a:pt x="1474" y="28035"/>
                </a:lnTo>
                <a:lnTo>
                  <a:pt x="1505" y="27943"/>
                </a:lnTo>
                <a:lnTo>
                  <a:pt x="1444" y="27912"/>
                </a:lnTo>
                <a:lnTo>
                  <a:pt x="1229" y="28004"/>
                </a:lnTo>
                <a:lnTo>
                  <a:pt x="1075" y="28096"/>
                </a:lnTo>
                <a:lnTo>
                  <a:pt x="983" y="28096"/>
                </a:lnTo>
                <a:lnTo>
                  <a:pt x="983" y="28035"/>
                </a:lnTo>
                <a:lnTo>
                  <a:pt x="1137" y="27974"/>
                </a:lnTo>
                <a:lnTo>
                  <a:pt x="1229" y="27912"/>
                </a:lnTo>
                <a:lnTo>
                  <a:pt x="1229" y="27667"/>
                </a:lnTo>
                <a:lnTo>
                  <a:pt x="1167" y="27636"/>
                </a:lnTo>
                <a:lnTo>
                  <a:pt x="1014" y="27697"/>
                </a:lnTo>
                <a:lnTo>
                  <a:pt x="707" y="27697"/>
                </a:lnTo>
                <a:lnTo>
                  <a:pt x="615" y="27667"/>
                </a:lnTo>
                <a:lnTo>
                  <a:pt x="492" y="27697"/>
                </a:lnTo>
                <a:lnTo>
                  <a:pt x="492" y="27789"/>
                </a:lnTo>
                <a:lnTo>
                  <a:pt x="584" y="27974"/>
                </a:lnTo>
                <a:lnTo>
                  <a:pt x="645" y="27974"/>
                </a:lnTo>
                <a:lnTo>
                  <a:pt x="676" y="28096"/>
                </a:lnTo>
                <a:lnTo>
                  <a:pt x="584" y="28096"/>
                </a:lnTo>
                <a:lnTo>
                  <a:pt x="522" y="28250"/>
                </a:lnTo>
                <a:lnTo>
                  <a:pt x="400" y="28342"/>
                </a:lnTo>
                <a:lnTo>
                  <a:pt x="338" y="28496"/>
                </a:lnTo>
                <a:lnTo>
                  <a:pt x="123" y="28588"/>
                </a:lnTo>
                <a:lnTo>
                  <a:pt x="123" y="28741"/>
                </a:lnTo>
                <a:lnTo>
                  <a:pt x="369" y="28987"/>
                </a:lnTo>
                <a:lnTo>
                  <a:pt x="492" y="28987"/>
                </a:lnTo>
                <a:lnTo>
                  <a:pt x="553" y="28895"/>
                </a:lnTo>
                <a:lnTo>
                  <a:pt x="553" y="28803"/>
                </a:lnTo>
                <a:lnTo>
                  <a:pt x="430" y="28772"/>
                </a:lnTo>
                <a:lnTo>
                  <a:pt x="400" y="28680"/>
                </a:lnTo>
                <a:lnTo>
                  <a:pt x="461" y="28526"/>
                </a:lnTo>
                <a:lnTo>
                  <a:pt x="676" y="28526"/>
                </a:lnTo>
                <a:lnTo>
                  <a:pt x="737" y="28465"/>
                </a:lnTo>
                <a:lnTo>
                  <a:pt x="768" y="28680"/>
                </a:lnTo>
                <a:lnTo>
                  <a:pt x="922" y="28772"/>
                </a:lnTo>
                <a:lnTo>
                  <a:pt x="1106" y="28772"/>
                </a:lnTo>
                <a:lnTo>
                  <a:pt x="1167" y="28680"/>
                </a:lnTo>
                <a:lnTo>
                  <a:pt x="1290" y="28711"/>
                </a:lnTo>
                <a:lnTo>
                  <a:pt x="1352" y="28833"/>
                </a:lnTo>
                <a:lnTo>
                  <a:pt x="1566" y="28925"/>
                </a:lnTo>
                <a:lnTo>
                  <a:pt x="1628" y="29018"/>
                </a:lnTo>
                <a:lnTo>
                  <a:pt x="1536" y="29048"/>
                </a:lnTo>
                <a:lnTo>
                  <a:pt x="1505" y="29110"/>
                </a:lnTo>
                <a:lnTo>
                  <a:pt x="1566" y="29202"/>
                </a:lnTo>
                <a:lnTo>
                  <a:pt x="1474" y="29294"/>
                </a:lnTo>
                <a:lnTo>
                  <a:pt x="1413" y="29417"/>
                </a:lnTo>
                <a:lnTo>
                  <a:pt x="1474" y="29509"/>
                </a:lnTo>
                <a:lnTo>
                  <a:pt x="1628" y="29601"/>
                </a:lnTo>
                <a:lnTo>
                  <a:pt x="1597" y="29632"/>
                </a:lnTo>
                <a:lnTo>
                  <a:pt x="1444" y="29570"/>
                </a:lnTo>
                <a:lnTo>
                  <a:pt x="1413" y="29509"/>
                </a:lnTo>
                <a:lnTo>
                  <a:pt x="1321" y="29509"/>
                </a:lnTo>
                <a:lnTo>
                  <a:pt x="1321" y="29632"/>
                </a:lnTo>
                <a:lnTo>
                  <a:pt x="1444" y="29755"/>
                </a:lnTo>
                <a:lnTo>
                  <a:pt x="1505" y="29847"/>
                </a:lnTo>
                <a:lnTo>
                  <a:pt x="1720" y="29908"/>
                </a:lnTo>
                <a:lnTo>
                  <a:pt x="1935" y="29785"/>
                </a:lnTo>
                <a:lnTo>
                  <a:pt x="2027" y="29877"/>
                </a:lnTo>
                <a:lnTo>
                  <a:pt x="2119" y="29877"/>
                </a:lnTo>
                <a:lnTo>
                  <a:pt x="2242" y="29816"/>
                </a:lnTo>
                <a:lnTo>
                  <a:pt x="2181" y="29908"/>
                </a:lnTo>
                <a:lnTo>
                  <a:pt x="2211" y="29969"/>
                </a:lnTo>
                <a:lnTo>
                  <a:pt x="2150" y="30000"/>
                </a:lnTo>
                <a:lnTo>
                  <a:pt x="1996" y="30000"/>
                </a:lnTo>
                <a:lnTo>
                  <a:pt x="1935" y="30062"/>
                </a:lnTo>
                <a:lnTo>
                  <a:pt x="1843" y="29969"/>
                </a:lnTo>
                <a:lnTo>
                  <a:pt x="1566" y="30062"/>
                </a:lnTo>
                <a:lnTo>
                  <a:pt x="1505" y="30154"/>
                </a:lnTo>
                <a:lnTo>
                  <a:pt x="1536" y="30246"/>
                </a:lnTo>
                <a:lnTo>
                  <a:pt x="1689" y="30338"/>
                </a:lnTo>
                <a:lnTo>
                  <a:pt x="1720" y="30491"/>
                </a:lnTo>
                <a:lnTo>
                  <a:pt x="1874" y="30522"/>
                </a:lnTo>
                <a:lnTo>
                  <a:pt x="1966" y="30461"/>
                </a:lnTo>
                <a:lnTo>
                  <a:pt x="1966" y="30553"/>
                </a:lnTo>
                <a:lnTo>
                  <a:pt x="1843" y="30676"/>
                </a:lnTo>
                <a:lnTo>
                  <a:pt x="1843" y="30737"/>
                </a:lnTo>
                <a:lnTo>
                  <a:pt x="1874" y="30829"/>
                </a:lnTo>
                <a:lnTo>
                  <a:pt x="1843" y="30921"/>
                </a:lnTo>
                <a:lnTo>
                  <a:pt x="1751" y="30921"/>
                </a:lnTo>
                <a:lnTo>
                  <a:pt x="1751" y="31013"/>
                </a:lnTo>
                <a:lnTo>
                  <a:pt x="1843" y="31413"/>
                </a:lnTo>
                <a:lnTo>
                  <a:pt x="1935" y="31535"/>
                </a:lnTo>
                <a:lnTo>
                  <a:pt x="1935" y="31720"/>
                </a:lnTo>
                <a:lnTo>
                  <a:pt x="2027" y="31873"/>
                </a:lnTo>
                <a:lnTo>
                  <a:pt x="2150" y="31935"/>
                </a:lnTo>
                <a:lnTo>
                  <a:pt x="2150" y="31658"/>
                </a:lnTo>
                <a:lnTo>
                  <a:pt x="2242" y="31351"/>
                </a:lnTo>
                <a:lnTo>
                  <a:pt x="2334" y="31259"/>
                </a:lnTo>
                <a:lnTo>
                  <a:pt x="2396" y="31321"/>
                </a:lnTo>
                <a:lnTo>
                  <a:pt x="2303" y="31321"/>
                </a:lnTo>
                <a:lnTo>
                  <a:pt x="2211" y="31658"/>
                </a:lnTo>
                <a:lnTo>
                  <a:pt x="2211" y="31750"/>
                </a:lnTo>
                <a:lnTo>
                  <a:pt x="2334" y="31843"/>
                </a:lnTo>
                <a:lnTo>
                  <a:pt x="2457" y="31843"/>
                </a:lnTo>
                <a:lnTo>
                  <a:pt x="2396" y="31873"/>
                </a:lnTo>
                <a:lnTo>
                  <a:pt x="2211" y="31935"/>
                </a:lnTo>
                <a:lnTo>
                  <a:pt x="2058" y="32057"/>
                </a:lnTo>
                <a:lnTo>
                  <a:pt x="2088" y="32150"/>
                </a:lnTo>
                <a:lnTo>
                  <a:pt x="2058" y="32303"/>
                </a:lnTo>
                <a:lnTo>
                  <a:pt x="2058" y="32426"/>
                </a:lnTo>
                <a:lnTo>
                  <a:pt x="1966" y="32487"/>
                </a:lnTo>
                <a:lnTo>
                  <a:pt x="1904" y="32641"/>
                </a:lnTo>
                <a:lnTo>
                  <a:pt x="1904" y="32733"/>
                </a:lnTo>
                <a:lnTo>
                  <a:pt x="2150" y="32917"/>
                </a:lnTo>
                <a:lnTo>
                  <a:pt x="2457" y="32979"/>
                </a:lnTo>
                <a:lnTo>
                  <a:pt x="2580" y="33071"/>
                </a:lnTo>
                <a:lnTo>
                  <a:pt x="2549" y="33163"/>
                </a:lnTo>
                <a:lnTo>
                  <a:pt x="2488" y="33163"/>
                </a:lnTo>
                <a:lnTo>
                  <a:pt x="2518" y="33316"/>
                </a:lnTo>
                <a:lnTo>
                  <a:pt x="2580" y="33378"/>
                </a:lnTo>
                <a:lnTo>
                  <a:pt x="2733" y="33255"/>
                </a:lnTo>
                <a:lnTo>
                  <a:pt x="2733" y="33378"/>
                </a:lnTo>
                <a:lnTo>
                  <a:pt x="2672" y="33470"/>
                </a:lnTo>
                <a:lnTo>
                  <a:pt x="2549" y="33501"/>
                </a:lnTo>
                <a:lnTo>
                  <a:pt x="2457" y="33654"/>
                </a:lnTo>
                <a:lnTo>
                  <a:pt x="2549" y="33685"/>
                </a:lnTo>
                <a:lnTo>
                  <a:pt x="2672" y="33685"/>
                </a:lnTo>
                <a:lnTo>
                  <a:pt x="2672" y="33808"/>
                </a:lnTo>
                <a:lnTo>
                  <a:pt x="2795" y="33961"/>
                </a:lnTo>
                <a:lnTo>
                  <a:pt x="2856" y="33961"/>
                </a:lnTo>
                <a:lnTo>
                  <a:pt x="2948" y="33869"/>
                </a:lnTo>
                <a:lnTo>
                  <a:pt x="2948" y="34023"/>
                </a:lnTo>
                <a:lnTo>
                  <a:pt x="3010" y="34176"/>
                </a:lnTo>
                <a:lnTo>
                  <a:pt x="2918" y="34176"/>
                </a:lnTo>
                <a:lnTo>
                  <a:pt x="2856" y="34115"/>
                </a:lnTo>
                <a:lnTo>
                  <a:pt x="2795" y="34115"/>
                </a:lnTo>
                <a:lnTo>
                  <a:pt x="2733" y="34207"/>
                </a:lnTo>
                <a:lnTo>
                  <a:pt x="2887" y="34391"/>
                </a:lnTo>
                <a:lnTo>
                  <a:pt x="2948" y="34391"/>
                </a:lnTo>
                <a:lnTo>
                  <a:pt x="3010" y="34545"/>
                </a:lnTo>
                <a:lnTo>
                  <a:pt x="3071" y="34667"/>
                </a:lnTo>
                <a:lnTo>
                  <a:pt x="3225" y="34790"/>
                </a:lnTo>
                <a:lnTo>
                  <a:pt x="3317" y="34760"/>
                </a:lnTo>
                <a:lnTo>
                  <a:pt x="3255" y="34545"/>
                </a:lnTo>
                <a:lnTo>
                  <a:pt x="3286" y="34453"/>
                </a:lnTo>
                <a:lnTo>
                  <a:pt x="3255" y="34330"/>
                </a:lnTo>
                <a:lnTo>
                  <a:pt x="3378" y="34422"/>
                </a:lnTo>
                <a:lnTo>
                  <a:pt x="3409" y="34545"/>
                </a:lnTo>
                <a:lnTo>
                  <a:pt x="3501" y="34698"/>
                </a:lnTo>
                <a:lnTo>
                  <a:pt x="3562" y="34514"/>
                </a:lnTo>
                <a:lnTo>
                  <a:pt x="3654" y="34422"/>
                </a:lnTo>
                <a:lnTo>
                  <a:pt x="3654" y="34299"/>
                </a:lnTo>
                <a:lnTo>
                  <a:pt x="3562" y="34268"/>
                </a:lnTo>
                <a:lnTo>
                  <a:pt x="3347" y="34238"/>
                </a:lnTo>
                <a:lnTo>
                  <a:pt x="3347" y="34176"/>
                </a:lnTo>
                <a:lnTo>
                  <a:pt x="3470" y="34176"/>
                </a:lnTo>
                <a:lnTo>
                  <a:pt x="3747" y="34268"/>
                </a:lnTo>
                <a:lnTo>
                  <a:pt x="3777" y="34330"/>
                </a:lnTo>
                <a:lnTo>
                  <a:pt x="3931" y="34330"/>
                </a:lnTo>
                <a:lnTo>
                  <a:pt x="3900" y="34176"/>
                </a:lnTo>
                <a:lnTo>
                  <a:pt x="3747" y="34084"/>
                </a:lnTo>
                <a:lnTo>
                  <a:pt x="3440" y="34084"/>
                </a:lnTo>
                <a:lnTo>
                  <a:pt x="3440" y="34023"/>
                </a:lnTo>
                <a:lnTo>
                  <a:pt x="3532" y="33961"/>
                </a:lnTo>
                <a:lnTo>
                  <a:pt x="3808" y="34053"/>
                </a:lnTo>
                <a:lnTo>
                  <a:pt x="4054" y="34207"/>
                </a:lnTo>
                <a:lnTo>
                  <a:pt x="4115" y="34422"/>
                </a:lnTo>
                <a:lnTo>
                  <a:pt x="3992" y="34545"/>
                </a:lnTo>
                <a:lnTo>
                  <a:pt x="3992" y="34667"/>
                </a:lnTo>
                <a:lnTo>
                  <a:pt x="4115" y="34882"/>
                </a:lnTo>
                <a:lnTo>
                  <a:pt x="4115" y="35005"/>
                </a:lnTo>
                <a:lnTo>
                  <a:pt x="3992" y="35097"/>
                </a:lnTo>
                <a:lnTo>
                  <a:pt x="4054" y="34882"/>
                </a:lnTo>
                <a:lnTo>
                  <a:pt x="3931" y="34637"/>
                </a:lnTo>
                <a:lnTo>
                  <a:pt x="3808" y="34545"/>
                </a:lnTo>
                <a:lnTo>
                  <a:pt x="3747" y="34637"/>
                </a:lnTo>
                <a:lnTo>
                  <a:pt x="3747" y="34760"/>
                </a:lnTo>
                <a:lnTo>
                  <a:pt x="3808" y="34852"/>
                </a:lnTo>
                <a:lnTo>
                  <a:pt x="3747" y="35005"/>
                </a:lnTo>
                <a:lnTo>
                  <a:pt x="3716" y="34913"/>
                </a:lnTo>
                <a:lnTo>
                  <a:pt x="3654" y="34790"/>
                </a:lnTo>
                <a:lnTo>
                  <a:pt x="3562" y="34790"/>
                </a:lnTo>
                <a:lnTo>
                  <a:pt x="3440" y="34882"/>
                </a:lnTo>
                <a:lnTo>
                  <a:pt x="3255" y="34882"/>
                </a:lnTo>
                <a:lnTo>
                  <a:pt x="3102" y="34944"/>
                </a:lnTo>
                <a:lnTo>
                  <a:pt x="3255" y="35036"/>
                </a:lnTo>
                <a:lnTo>
                  <a:pt x="3255" y="35251"/>
                </a:lnTo>
                <a:lnTo>
                  <a:pt x="3317" y="35374"/>
                </a:lnTo>
                <a:lnTo>
                  <a:pt x="3347" y="35466"/>
                </a:lnTo>
                <a:lnTo>
                  <a:pt x="3286" y="35558"/>
                </a:lnTo>
                <a:lnTo>
                  <a:pt x="3317" y="35619"/>
                </a:lnTo>
                <a:lnTo>
                  <a:pt x="3440" y="35619"/>
                </a:lnTo>
                <a:lnTo>
                  <a:pt x="3501" y="35497"/>
                </a:lnTo>
                <a:lnTo>
                  <a:pt x="3562" y="35527"/>
                </a:lnTo>
                <a:lnTo>
                  <a:pt x="3716" y="35558"/>
                </a:lnTo>
                <a:lnTo>
                  <a:pt x="3716" y="35619"/>
                </a:lnTo>
                <a:lnTo>
                  <a:pt x="3593" y="35650"/>
                </a:lnTo>
                <a:lnTo>
                  <a:pt x="3470" y="35773"/>
                </a:lnTo>
                <a:lnTo>
                  <a:pt x="3501" y="35865"/>
                </a:lnTo>
                <a:lnTo>
                  <a:pt x="3685" y="35865"/>
                </a:lnTo>
                <a:lnTo>
                  <a:pt x="3931" y="35988"/>
                </a:lnTo>
                <a:lnTo>
                  <a:pt x="3992" y="35957"/>
                </a:lnTo>
                <a:lnTo>
                  <a:pt x="4084" y="35834"/>
                </a:lnTo>
                <a:lnTo>
                  <a:pt x="4023" y="35681"/>
                </a:lnTo>
                <a:lnTo>
                  <a:pt x="4054" y="35558"/>
                </a:lnTo>
                <a:lnTo>
                  <a:pt x="3992" y="35435"/>
                </a:lnTo>
                <a:lnTo>
                  <a:pt x="3931" y="35466"/>
                </a:lnTo>
                <a:lnTo>
                  <a:pt x="3808" y="35435"/>
                </a:lnTo>
                <a:lnTo>
                  <a:pt x="3869" y="35404"/>
                </a:lnTo>
                <a:lnTo>
                  <a:pt x="3962" y="35343"/>
                </a:lnTo>
                <a:lnTo>
                  <a:pt x="3962" y="35220"/>
                </a:lnTo>
                <a:lnTo>
                  <a:pt x="4023" y="35189"/>
                </a:lnTo>
                <a:lnTo>
                  <a:pt x="4207" y="35251"/>
                </a:lnTo>
                <a:lnTo>
                  <a:pt x="4299" y="35220"/>
                </a:lnTo>
                <a:lnTo>
                  <a:pt x="4330" y="35282"/>
                </a:lnTo>
                <a:lnTo>
                  <a:pt x="4391" y="35343"/>
                </a:lnTo>
                <a:lnTo>
                  <a:pt x="4453" y="35251"/>
                </a:lnTo>
                <a:lnTo>
                  <a:pt x="4606" y="35220"/>
                </a:lnTo>
                <a:lnTo>
                  <a:pt x="4760" y="35251"/>
                </a:lnTo>
                <a:lnTo>
                  <a:pt x="4913" y="35251"/>
                </a:lnTo>
                <a:lnTo>
                  <a:pt x="5036" y="35251"/>
                </a:lnTo>
                <a:lnTo>
                  <a:pt x="5036" y="35312"/>
                </a:lnTo>
                <a:lnTo>
                  <a:pt x="4944" y="35343"/>
                </a:lnTo>
                <a:lnTo>
                  <a:pt x="4883" y="35435"/>
                </a:lnTo>
                <a:lnTo>
                  <a:pt x="4791" y="35435"/>
                </a:lnTo>
                <a:lnTo>
                  <a:pt x="4698" y="35343"/>
                </a:lnTo>
                <a:lnTo>
                  <a:pt x="4576" y="35374"/>
                </a:lnTo>
                <a:lnTo>
                  <a:pt x="4330" y="35589"/>
                </a:lnTo>
                <a:lnTo>
                  <a:pt x="4269" y="35589"/>
                </a:lnTo>
                <a:lnTo>
                  <a:pt x="4176" y="35589"/>
                </a:lnTo>
                <a:lnTo>
                  <a:pt x="4084" y="35711"/>
                </a:lnTo>
                <a:lnTo>
                  <a:pt x="4115" y="35804"/>
                </a:lnTo>
                <a:lnTo>
                  <a:pt x="4054" y="35926"/>
                </a:lnTo>
                <a:lnTo>
                  <a:pt x="4023" y="35988"/>
                </a:lnTo>
                <a:lnTo>
                  <a:pt x="4023" y="36049"/>
                </a:lnTo>
                <a:lnTo>
                  <a:pt x="4084" y="36080"/>
                </a:lnTo>
                <a:lnTo>
                  <a:pt x="4023" y="36172"/>
                </a:lnTo>
                <a:lnTo>
                  <a:pt x="4023" y="36233"/>
                </a:lnTo>
                <a:lnTo>
                  <a:pt x="4269" y="36295"/>
                </a:lnTo>
                <a:lnTo>
                  <a:pt x="4453" y="36448"/>
                </a:lnTo>
                <a:lnTo>
                  <a:pt x="4484" y="36448"/>
                </a:lnTo>
                <a:lnTo>
                  <a:pt x="4514" y="36387"/>
                </a:lnTo>
                <a:lnTo>
                  <a:pt x="4484" y="36264"/>
                </a:lnTo>
                <a:lnTo>
                  <a:pt x="4576" y="36141"/>
                </a:lnTo>
                <a:lnTo>
                  <a:pt x="4698" y="36111"/>
                </a:lnTo>
                <a:lnTo>
                  <a:pt x="4698" y="36049"/>
                </a:lnTo>
                <a:lnTo>
                  <a:pt x="4576" y="35896"/>
                </a:lnTo>
                <a:lnTo>
                  <a:pt x="4791" y="35865"/>
                </a:lnTo>
                <a:lnTo>
                  <a:pt x="4913" y="35742"/>
                </a:lnTo>
                <a:lnTo>
                  <a:pt x="5067" y="35527"/>
                </a:lnTo>
                <a:lnTo>
                  <a:pt x="5159" y="35466"/>
                </a:lnTo>
                <a:lnTo>
                  <a:pt x="5190" y="35527"/>
                </a:lnTo>
                <a:lnTo>
                  <a:pt x="5313" y="35589"/>
                </a:lnTo>
                <a:lnTo>
                  <a:pt x="5405" y="35589"/>
                </a:lnTo>
                <a:lnTo>
                  <a:pt x="5405" y="35619"/>
                </a:lnTo>
                <a:lnTo>
                  <a:pt x="5282" y="35681"/>
                </a:lnTo>
                <a:lnTo>
                  <a:pt x="5190" y="35804"/>
                </a:lnTo>
                <a:lnTo>
                  <a:pt x="5190" y="35896"/>
                </a:lnTo>
                <a:lnTo>
                  <a:pt x="5036" y="36049"/>
                </a:lnTo>
                <a:lnTo>
                  <a:pt x="5036" y="36203"/>
                </a:lnTo>
                <a:lnTo>
                  <a:pt x="5067" y="36326"/>
                </a:lnTo>
                <a:lnTo>
                  <a:pt x="5006" y="36418"/>
                </a:lnTo>
                <a:lnTo>
                  <a:pt x="4852" y="36479"/>
                </a:lnTo>
                <a:lnTo>
                  <a:pt x="4852" y="36418"/>
                </a:lnTo>
                <a:lnTo>
                  <a:pt x="4944" y="36356"/>
                </a:lnTo>
                <a:lnTo>
                  <a:pt x="4944" y="36141"/>
                </a:lnTo>
                <a:lnTo>
                  <a:pt x="4883" y="36111"/>
                </a:lnTo>
                <a:lnTo>
                  <a:pt x="4791" y="36172"/>
                </a:lnTo>
                <a:lnTo>
                  <a:pt x="4791" y="36295"/>
                </a:lnTo>
                <a:lnTo>
                  <a:pt x="4729" y="36264"/>
                </a:lnTo>
                <a:lnTo>
                  <a:pt x="4637" y="36264"/>
                </a:lnTo>
                <a:lnTo>
                  <a:pt x="4576" y="36356"/>
                </a:lnTo>
                <a:lnTo>
                  <a:pt x="4637" y="36479"/>
                </a:lnTo>
                <a:lnTo>
                  <a:pt x="4913" y="36725"/>
                </a:lnTo>
                <a:lnTo>
                  <a:pt x="5159" y="36786"/>
                </a:lnTo>
                <a:lnTo>
                  <a:pt x="5313" y="36848"/>
                </a:lnTo>
                <a:lnTo>
                  <a:pt x="5405" y="36848"/>
                </a:lnTo>
                <a:lnTo>
                  <a:pt x="5528" y="36909"/>
                </a:lnTo>
                <a:lnTo>
                  <a:pt x="5589" y="36848"/>
                </a:lnTo>
                <a:lnTo>
                  <a:pt x="5681" y="36663"/>
                </a:lnTo>
                <a:lnTo>
                  <a:pt x="5589" y="36387"/>
                </a:lnTo>
                <a:lnTo>
                  <a:pt x="5620" y="36264"/>
                </a:lnTo>
                <a:lnTo>
                  <a:pt x="5620" y="36172"/>
                </a:lnTo>
                <a:lnTo>
                  <a:pt x="5650" y="35957"/>
                </a:lnTo>
                <a:lnTo>
                  <a:pt x="5650" y="35711"/>
                </a:lnTo>
                <a:lnTo>
                  <a:pt x="5620" y="35527"/>
                </a:lnTo>
                <a:lnTo>
                  <a:pt x="5650" y="35435"/>
                </a:lnTo>
                <a:lnTo>
                  <a:pt x="5835" y="35312"/>
                </a:lnTo>
                <a:lnTo>
                  <a:pt x="6019" y="35097"/>
                </a:lnTo>
                <a:lnTo>
                  <a:pt x="6142" y="35036"/>
                </a:lnTo>
                <a:lnTo>
                  <a:pt x="6295" y="35036"/>
                </a:lnTo>
                <a:lnTo>
                  <a:pt x="6387" y="34975"/>
                </a:lnTo>
                <a:lnTo>
                  <a:pt x="6357" y="34760"/>
                </a:lnTo>
                <a:lnTo>
                  <a:pt x="6449" y="34667"/>
                </a:lnTo>
                <a:lnTo>
                  <a:pt x="6633" y="34637"/>
                </a:lnTo>
                <a:lnTo>
                  <a:pt x="6848" y="34760"/>
                </a:lnTo>
                <a:lnTo>
                  <a:pt x="6940" y="34698"/>
                </a:lnTo>
                <a:lnTo>
                  <a:pt x="6971" y="34698"/>
                </a:lnTo>
                <a:close/>
                <a:moveTo>
                  <a:pt x="8660" y="39212"/>
                </a:moveTo>
                <a:lnTo>
                  <a:pt x="8721" y="39243"/>
                </a:lnTo>
                <a:lnTo>
                  <a:pt x="8844" y="39150"/>
                </a:lnTo>
                <a:lnTo>
                  <a:pt x="8752" y="39150"/>
                </a:lnTo>
                <a:cubicBezTo>
                  <a:pt x="8752" y="39150"/>
                  <a:pt x="8660" y="39212"/>
                  <a:pt x="8660" y="39212"/>
                </a:cubicBezTo>
                <a:close/>
                <a:moveTo>
                  <a:pt x="1167" y="24197"/>
                </a:moveTo>
                <a:lnTo>
                  <a:pt x="1014" y="24105"/>
                </a:lnTo>
                <a:lnTo>
                  <a:pt x="922" y="24105"/>
                </a:lnTo>
                <a:lnTo>
                  <a:pt x="922" y="24197"/>
                </a:lnTo>
                <a:lnTo>
                  <a:pt x="1106" y="24381"/>
                </a:lnTo>
                <a:lnTo>
                  <a:pt x="1014" y="24442"/>
                </a:lnTo>
                <a:lnTo>
                  <a:pt x="1198" y="24627"/>
                </a:lnTo>
                <a:lnTo>
                  <a:pt x="1167" y="24688"/>
                </a:lnTo>
                <a:lnTo>
                  <a:pt x="1014" y="24627"/>
                </a:lnTo>
                <a:lnTo>
                  <a:pt x="952" y="24749"/>
                </a:lnTo>
                <a:lnTo>
                  <a:pt x="952" y="24903"/>
                </a:lnTo>
                <a:lnTo>
                  <a:pt x="952" y="24995"/>
                </a:lnTo>
                <a:lnTo>
                  <a:pt x="676" y="24995"/>
                </a:lnTo>
                <a:lnTo>
                  <a:pt x="461" y="24934"/>
                </a:lnTo>
                <a:lnTo>
                  <a:pt x="553" y="24749"/>
                </a:lnTo>
                <a:lnTo>
                  <a:pt x="522" y="24227"/>
                </a:lnTo>
                <a:lnTo>
                  <a:pt x="461" y="24043"/>
                </a:lnTo>
                <a:lnTo>
                  <a:pt x="400" y="23982"/>
                </a:lnTo>
                <a:lnTo>
                  <a:pt x="369" y="23890"/>
                </a:lnTo>
                <a:lnTo>
                  <a:pt x="400" y="23767"/>
                </a:lnTo>
                <a:lnTo>
                  <a:pt x="492" y="23705"/>
                </a:lnTo>
                <a:lnTo>
                  <a:pt x="492" y="23552"/>
                </a:lnTo>
                <a:lnTo>
                  <a:pt x="430" y="23491"/>
                </a:lnTo>
                <a:lnTo>
                  <a:pt x="430" y="23398"/>
                </a:lnTo>
                <a:lnTo>
                  <a:pt x="553" y="23276"/>
                </a:lnTo>
                <a:lnTo>
                  <a:pt x="799" y="23276"/>
                </a:lnTo>
                <a:lnTo>
                  <a:pt x="952" y="23337"/>
                </a:lnTo>
                <a:lnTo>
                  <a:pt x="1075" y="23552"/>
                </a:lnTo>
                <a:lnTo>
                  <a:pt x="1075" y="23767"/>
                </a:lnTo>
                <a:lnTo>
                  <a:pt x="1106" y="23828"/>
                </a:lnTo>
                <a:lnTo>
                  <a:pt x="1106" y="24013"/>
                </a:lnTo>
                <a:lnTo>
                  <a:pt x="922" y="23951"/>
                </a:lnTo>
                <a:lnTo>
                  <a:pt x="1137" y="24074"/>
                </a:lnTo>
                <a:lnTo>
                  <a:pt x="1198" y="24166"/>
                </a:lnTo>
                <a:lnTo>
                  <a:pt x="1198" y="24197"/>
                </a:lnTo>
                <a:close/>
                <a:moveTo>
                  <a:pt x="1290" y="23798"/>
                </a:moveTo>
                <a:lnTo>
                  <a:pt x="1382" y="23736"/>
                </a:lnTo>
                <a:lnTo>
                  <a:pt x="1474" y="23828"/>
                </a:lnTo>
                <a:lnTo>
                  <a:pt x="1413" y="23890"/>
                </a:lnTo>
                <a:close/>
                <a:moveTo>
                  <a:pt x="308" y="25333"/>
                </a:moveTo>
                <a:lnTo>
                  <a:pt x="369" y="25271"/>
                </a:lnTo>
                <a:lnTo>
                  <a:pt x="492" y="25271"/>
                </a:lnTo>
                <a:lnTo>
                  <a:pt x="615" y="25333"/>
                </a:lnTo>
                <a:lnTo>
                  <a:pt x="400" y="25456"/>
                </a:lnTo>
                <a:lnTo>
                  <a:pt x="308" y="25364"/>
                </a:lnTo>
                <a:close/>
                <a:moveTo>
                  <a:pt x="1474" y="25517"/>
                </a:moveTo>
                <a:lnTo>
                  <a:pt x="1597" y="25425"/>
                </a:lnTo>
                <a:lnTo>
                  <a:pt x="1597" y="25517"/>
                </a:lnTo>
                <a:lnTo>
                  <a:pt x="1505" y="25609"/>
                </a:lnTo>
                <a:close/>
                <a:moveTo>
                  <a:pt x="1229" y="25486"/>
                </a:moveTo>
                <a:lnTo>
                  <a:pt x="1352" y="25517"/>
                </a:lnTo>
                <a:lnTo>
                  <a:pt x="1352" y="25701"/>
                </a:lnTo>
                <a:lnTo>
                  <a:pt x="1229" y="25763"/>
                </a:lnTo>
                <a:lnTo>
                  <a:pt x="1229" y="25640"/>
                </a:lnTo>
                <a:lnTo>
                  <a:pt x="1137" y="25548"/>
                </a:lnTo>
                <a:lnTo>
                  <a:pt x="1198" y="25486"/>
                </a:lnTo>
                <a:close/>
                <a:moveTo>
                  <a:pt x="830" y="25456"/>
                </a:moveTo>
                <a:lnTo>
                  <a:pt x="860" y="25394"/>
                </a:lnTo>
                <a:lnTo>
                  <a:pt x="1075" y="25425"/>
                </a:lnTo>
                <a:lnTo>
                  <a:pt x="922" y="25548"/>
                </a:lnTo>
                <a:close/>
                <a:moveTo>
                  <a:pt x="891" y="25763"/>
                </a:moveTo>
                <a:lnTo>
                  <a:pt x="922" y="25701"/>
                </a:lnTo>
                <a:lnTo>
                  <a:pt x="1014" y="25763"/>
                </a:lnTo>
                <a:lnTo>
                  <a:pt x="983" y="25855"/>
                </a:lnTo>
                <a:close/>
                <a:moveTo>
                  <a:pt x="676" y="25978"/>
                </a:moveTo>
                <a:lnTo>
                  <a:pt x="737" y="25855"/>
                </a:lnTo>
                <a:lnTo>
                  <a:pt x="860" y="25855"/>
                </a:lnTo>
                <a:lnTo>
                  <a:pt x="952" y="25947"/>
                </a:lnTo>
                <a:lnTo>
                  <a:pt x="952" y="26008"/>
                </a:lnTo>
                <a:lnTo>
                  <a:pt x="830" y="26070"/>
                </a:lnTo>
                <a:lnTo>
                  <a:pt x="737" y="26039"/>
                </a:lnTo>
                <a:lnTo>
                  <a:pt x="707" y="25947"/>
                </a:lnTo>
                <a:close/>
                <a:moveTo>
                  <a:pt x="553" y="26254"/>
                </a:moveTo>
                <a:lnTo>
                  <a:pt x="645" y="26315"/>
                </a:lnTo>
                <a:lnTo>
                  <a:pt x="522" y="26408"/>
                </a:lnTo>
                <a:lnTo>
                  <a:pt x="461" y="26346"/>
                </a:lnTo>
                <a:close/>
                <a:moveTo>
                  <a:pt x="1321" y="26193"/>
                </a:moveTo>
                <a:lnTo>
                  <a:pt x="1382" y="26377"/>
                </a:lnTo>
                <a:lnTo>
                  <a:pt x="1259" y="26377"/>
                </a:lnTo>
                <a:lnTo>
                  <a:pt x="1321" y="26193"/>
                </a:lnTo>
                <a:close/>
                <a:moveTo>
                  <a:pt x="1044" y="26131"/>
                </a:moveTo>
                <a:lnTo>
                  <a:pt x="1198" y="26070"/>
                </a:lnTo>
                <a:lnTo>
                  <a:pt x="1198" y="26285"/>
                </a:lnTo>
                <a:close/>
                <a:moveTo>
                  <a:pt x="707" y="27421"/>
                </a:moveTo>
                <a:lnTo>
                  <a:pt x="799" y="27421"/>
                </a:lnTo>
                <a:lnTo>
                  <a:pt x="799" y="27544"/>
                </a:lnTo>
                <a:lnTo>
                  <a:pt x="737" y="27544"/>
                </a:lnTo>
                <a:lnTo>
                  <a:pt x="737" y="27421"/>
                </a:lnTo>
                <a:close/>
                <a:moveTo>
                  <a:pt x="707" y="26346"/>
                </a:moveTo>
                <a:lnTo>
                  <a:pt x="707" y="26223"/>
                </a:lnTo>
                <a:lnTo>
                  <a:pt x="676" y="26101"/>
                </a:lnTo>
                <a:lnTo>
                  <a:pt x="830" y="26101"/>
                </a:lnTo>
                <a:lnTo>
                  <a:pt x="922" y="26285"/>
                </a:lnTo>
                <a:lnTo>
                  <a:pt x="799" y="26285"/>
                </a:lnTo>
                <a:lnTo>
                  <a:pt x="707" y="26346"/>
                </a:lnTo>
                <a:close/>
                <a:moveTo>
                  <a:pt x="369" y="26623"/>
                </a:moveTo>
                <a:lnTo>
                  <a:pt x="154" y="26530"/>
                </a:lnTo>
                <a:lnTo>
                  <a:pt x="154" y="26408"/>
                </a:lnTo>
                <a:lnTo>
                  <a:pt x="308" y="26408"/>
                </a:lnTo>
                <a:lnTo>
                  <a:pt x="400" y="26530"/>
                </a:lnTo>
                <a:lnTo>
                  <a:pt x="338" y="26623"/>
                </a:lnTo>
                <a:close/>
                <a:moveTo>
                  <a:pt x="952" y="27175"/>
                </a:moveTo>
                <a:lnTo>
                  <a:pt x="1106" y="27175"/>
                </a:lnTo>
                <a:lnTo>
                  <a:pt x="1106" y="27329"/>
                </a:lnTo>
                <a:lnTo>
                  <a:pt x="952" y="27175"/>
                </a:lnTo>
                <a:close/>
                <a:moveTo>
                  <a:pt x="1167" y="27359"/>
                </a:moveTo>
                <a:lnTo>
                  <a:pt x="1352" y="27359"/>
                </a:lnTo>
                <a:lnTo>
                  <a:pt x="1259" y="27452"/>
                </a:lnTo>
                <a:lnTo>
                  <a:pt x="1167" y="27359"/>
                </a:lnTo>
                <a:close/>
                <a:moveTo>
                  <a:pt x="1474" y="25916"/>
                </a:moveTo>
                <a:lnTo>
                  <a:pt x="1536" y="25886"/>
                </a:lnTo>
                <a:lnTo>
                  <a:pt x="1689" y="25978"/>
                </a:lnTo>
                <a:lnTo>
                  <a:pt x="1505" y="25978"/>
                </a:lnTo>
                <a:lnTo>
                  <a:pt x="1474" y="25916"/>
                </a:lnTo>
                <a:close/>
                <a:moveTo>
                  <a:pt x="1720" y="26039"/>
                </a:moveTo>
                <a:lnTo>
                  <a:pt x="1904" y="26070"/>
                </a:lnTo>
                <a:lnTo>
                  <a:pt x="1935" y="26193"/>
                </a:lnTo>
                <a:lnTo>
                  <a:pt x="2058" y="26346"/>
                </a:lnTo>
                <a:lnTo>
                  <a:pt x="1966" y="26469"/>
                </a:lnTo>
                <a:lnTo>
                  <a:pt x="1935" y="26592"/>
                </a:lnTo>
                <a:lnTo>
                  <a:pt x="1843" y="26623"/>
                </a:lnTo>
                <a:lnTo>
                  <a:pt x="1751" y="26561"/>
                </a:lnTo>
                <a:lnTo>
                  <a:pt x="1659" y="26561"/>
                </a:lnTo>
                <a:lnTo>
                  <a:pt x="1536" y="26684"/>
                </a:lnTo>
                <a:lnTo>
                  <a:pt x="1536" y="26500"/>
                </a:lnTo>
                <a:lnTo>
                  <a:pt x="1505" y="26377"/>
                </a:lnTo>
                <a:lnTo>
                  <a:pt x="1597" y="26131"/>
                </a:lnTo>
                <a:lnTo>
                  <a:pt x="1751" y="26070"/>
                </a:lnTo>
                <a:close/>
                <a:moveTo>
                  <a:pt x="799" y="26530"/>
                </a:moveTo>
                <a:lnTo>
                  <a:pt x="860" y="26408"/>
                </a:lnTo>
                <a:lnTo>
                  <a:pt x="1198" y="26408"/>
                </a:lnTo>
                <a:lnTo>
                  <a:pt x="1137" y="26500"/>
                </a:lnTo>
                <a:lnTo>
                  <a:pt x="922" y="26530"/>
                </a:lnTo>
                <a:lnTo>
                  <a:pt x="891" y="26592"/>
                </a:lnTo>
                <a:cubicBezTo>
                  <a:pt x="860" y="26592"/>
                  <a:pt x="830" y="26561"/>
                  <a:pt x="799" y="26530"/>
                </a:cubicBezTo>
                <a:close/>
                <a:moveTo>
                  <a:pt x="1014" y="26868"/>
                </a:moveTo>
                <a:lnTo>
                  <a:pt x="922" y="26776"/>
                </a:lnTo>
                <a:lnTo>
                  <a:pt x="1106" y="26715"/>
                </a:lnTo>
                <a:lnTo>
                  <a:pt x="1229" y="26715"/>
                </a:lnTo>
                <a:lnTo>
                  <a:pt x="1229" y="26868"/>
                </a:lnTo>
                <a:close/>
                <a:moveTo>
                  <a:pt x="1075" y="26960"/>
                </a:moveTo>
                <a:lnTo>
                  <a:pt x="1198" y="26899"/>
                </a:lnTo>
                <a:lnTo>
                  <a:pt x="1382" y="26899"/>
                </a:lnTo>
                <a:lnTo>
                  <a:pt x="1413" y="27145"/>
                </a:lnTo>
                <a:lnTo>
                  <a:pt x="1321" y="27267"/>
                </a:lnTo>
                <a:lnTo>
                  <a:pt x="1198" y="27206"/>
                </a:lnTo>
                <a:lnTo>
                  <a:pt x="1167" y="27022"/>
                </a:lnTo>
                <a:close/>
                <a:moveTo>
                  <a:pt x="830" y="27421"/>
                </a:moveTo>
                <a:lnTo>
                  <a:pt x="891" y="27329"/>
                </a:lnTo>
                <a:lnTo>
                  <a:pt x="952" y="27390"/>
                </a:lnTo>
                <a:lnTo>
                  <a:pt x="1075" y="27421"/>
                </a:lnTo>
                <a:lnTo>
                  <a:pt x="1167" y="27544"/>
                </a:lnTo>
                <a:lnTo>
                  <a:pt x="983" y="27574"/>
                </a:lnTo>
                <a:close/>
                <a:moveTo>
                  <a:pt x="1259" y="30614"/>
                </a:moveTo>
                <a:lnTo>
                  <a:pt x="1382" y="30522"/>
                </a:lnTo>
                <a:lnTo>
                  <a:pt x="1290" y="30461"/>
                </a:lnTo>
                <a:lnTo>
                  <a:pt x="1259" y="30522"/>
                </a:lnTo>
                <a:lnTo>
                  <a:pt x="1075" y="30215"/>
                </a:lnTo>
                <a:lnTo>
                  <a:pt x="922" y="30092"/>
                </a:lnTo>
                <a:lnTo>
                  <a:pt x="983" y="30000"/>
                </a:lnTo>
                <a:lnTo>
                  <a:pt x="1106" y="29969"/>
                </a:lnTo>
                <a:lnTo>
                  <a:pt x="1259" y="29908"/>
                </a:lnTo>
                <a:lnTo>
                  <a:pt x="1259" y="30154"/>
                </a:lnTo>
                <a:lnTo>
                  <a:pt x="1413" y="30215"/>
                </a:lnTo>
                <a:lnTo>
                  <a:pt x="1413" y="30399"/>
                </a:lnTo>
                <a:lnTo>
                  <a:pt x="1536" y="30522"/>
                </a:lnTo>
                <a:lnTo>
                  <a:pt x="1628" y="30799"/>
                </a:lnTo>
                <a:lnTo>
                  <a:pt x="1474" y="30799"/>
                </a:lnTo>
                <a:lnTo>
                  <a:pt x="1290" y="30799"/>
                </a:lnTo>
                <a:lnTo>
                  <a:pt x="1259" y="30614"/>
                </a:lnTo>
                <a:close/>
                <a:moveTo>
                  <a:pt x="645" y="30307"/>
                </a:moveTo>
                <a:lnTo>
                  <a:pt x="645" y="30184"/>
                </a:lnTo>
                <a:lnTo>
                  <a:pt x="707" y="30154"/>
                </a:lnTo>
                <a:lnTo>
                  <a:pt x="860" y="30184"/>
                </a:lnTo>
                <a:lnTo>
                  <a:pt x="1075" y="30522"/>
                </a:lnTo>
                <a:lnTo>
                  <a:pt x="1198" y="30737"/>
                </a:lnTo>
                <a:lnTo>
                  <a:pt x="1198" y="30921"/>
                </a:lnTo>
                <a:lnTo>
                  <a:pt x="1167" y="30983"/>
                </a:lnTo>
                <a:lnTo>
                  <a:pt x="1014" y="30921"/>
                </a:lnTo>
                <a:lnTo>
                  <a:pt x="952" y="30676"/>
                </a:lnTo>
                <a:lnTo>
                  <a:pt x="983" y="30614"/>
                </a:lnTo>
                <a:lnTo>
                  <a:pt x="860" y="30522"/>
                </a:lnTo>
                <a:lnTo>
                  <a:pt x="707" y="30491"/>
                </a:lnTo>
                <a:lnTo>
                  <a:pt x="676" y="30307"/>
                </a:lnTo>
                <a:close/>
                <a:moveTo>
                  <a:pt x="676" y="30584"/>
                </a:moveTo>
                <a:lnTo>
                  <a:pt x="737" y="30584"/>
                </a:lnTo>
                <a:lnTo>
                  <a:pt x="860" y="30645"/>
                </a:lnTo>
                <a:lnTo>
                  <a:pt x="922" y="30799"/>
                </a:lnTo>
                <a:lnTo>
                  <a:pt x="891" y="30921"/>
                </a:lnTo>
                <a:lnTo>
                  <a:pt x="799" y="30921"/>
                </a:lnTo>
                <a:lnTo>
                  <a:pt x="799" y="30860"/>
                </a:lnTo>
                <a:lnTo>
                  <a:pt x="707" y="30799"/>
                </a:lnTo>
                <a:lnTo>
                  <a:pt x="707" y="30553"/>
                </a:lnTo>
                <a:close/>
                <a:moveTo>
                  <a:pt x="983" y="31566"/>
                </a:moveTo>
                <a:lnTo>
                  <a:pt x="922" y="31505"/>
                </a:lnTo>
                <a:lnTo>
                  <a:pt x="922" y="31382"/>
                </a:lnTo>
                <a:lnTo>
                  <a:pt x="860" y="31106"/>
                </a:lnTo>
                <a:lnTo>
                  <a:pt x="922" y="31013"/>
                </a:lnTo>
                <a:lnTo>
                  <a:pt x="983" y="31075"/>
                </a:lnTo>
                <a:lnTo>
                  <a:pt x="1167" y="31167"/>
                </a:lnTo>
                <a:lnTo>
                  <a:pt x="1229" y="31290"/>
                </a:lnTo>
                <a:lnTo>
                  <a:pt x="1137" y="31321"/>
                </a:lnTo>
                <a:lnTo>
                  <a:pt x="983" y="31566"/>
                </a:lnTo>
                <a:close/>
                <a:moveTo>
                  <a:pt x="1229" y="32180"/>
                </a:moveTo>
                <a:lnTo>
                  <a:pt x="1106" y="32242"/>
                </a:lnTo>
                <a:lnTo>
                  <a:pt x="1014" y="32150"/>
                </a:lnTo>
                <a:lnTo>
                  <a:pt x="1044" y="32057"/>
                </a:lnTo>
                <a:lnTo>
                  <a:pt x="983" y="31965"/>
                </a:lnTo>
                <a:lnTo>
                  <a:pt x="1167" y="31873"/>
                </a:lnTo>
                <a:lnTo>
                  <a:pt x="1259" y="32057"/>
                </a:lnTo>
                <a:close/>
                <a:moveTo>
                  <a:pt x="1628" y="32088"/>
                </a:moveTo>
                <a:lnTo>
                  <a:pt x="1597" y="32272"/>
                </a:lnTo>
                <a:lnTo>
                  <a:pt x="1505" y="32334"/>
                </a:lnTo>
                <a:lnTo>
                  <a:pt x="1382" y="32180"/>
                </a:lnTo>
                <a:lnTo>
                  <a:pt x="1321" y="31996"/>
                </a:lnTo>
                <a:lnTo>
                  <a:pt x="1137" y="31658"/>
                </a:lnTo>
                <a:lnTo>
                  <a:pt x="1321" y="31628"/>
                </a:lnTo>
                <a:lnTo>
                  <a:pt x="1444" y="31535"/>
                </a:lnTo>
                <a:lnTo>
                  <a:pt x="1444" y="31413"/>
                </a:lnTo>
                <a:lnTo>
                  <a:pt x="1382" y="31505"/>
                </a:lnTo>
                <a:lnTo>
                  <a:pt x="1290" y="31505"/>
                </a:lnTo>
                <a:lnTo>
                  <a:pt x="1290" y="31413"/>
                </a:lnTo>
                <a:lnTo>
                  <a:pt x="1321" y="31290"/>
                </a:lnTo>
                <a:lnTo>
                  <a:pt x="1229" y="31198"/>
                </a:lnTo>
                <a:lnTo>
                  <a:pt x="1229" y="31013"/>
                </a:lnTo>
                <a:lnTo>
                  <a:pt x="1321" y="30921"/>
                </a:lnTo>
                <a:lnTo>
                  <a:pt x="1566" y="30921"/>
                </a:lnTo>
                <a:lnTo>
                  <a:pt x="1659" y="31013"/>
                </a:lnTo>
                <a:lnTo>
                  <a:pt x="1751" y="31351"/>
                </a:lnTo>
                <a:lnTo>
                  <a:pt x="1843" y="31535"/>
                </a:lnTo>
                <a:lnTo>
                  <a:pt x="1874" y="31843"/>
                </a:lnTo>
                <a:lnTo>
                  <a:pt x="1843" y="31904"/>
                </a:lnTo>
                <a:lnTo>
                  <a:pt x="1935" y="32119"/>
                </a:lnTo>
                <a:lnTo>
                  <a:pt x="1935" y="32395"/>
                </a:lnTo>
                <a:lnTo>
                  <a:pt x="1812" y="32457"/>
                </a:lnTo>
                <a:lnTo>
                  <a:pt x="1720" y="32426"/>
                </a:lnTo>
                <a:lnTo>
                  <a:pt x="1689" y="32242"/>
                </a:lnTo>
                <a:lnTo>
                  <a:pt x="1628" y="32088"/>
                </a:lnTo>
                <a:close/>
                <a:moveTo>
                  <a:pt x="1505" y="32948"/>
                </a:moveTo>
                <a:lnTo>
                  <a:pt x="1444" y="32825"/>
                </a:lnTo>
                <a:lnTo>
                  <a:pt x="1352" y="32733"/>
                </a:lnTo>
                <a:lnTo>
                  <a:pt x="1413" y="32672"/>
                </a:lnTo>
                <a:lnTo>
                  <a:pt x="1413" y="32579"/>
                </a:lnTo>
                <a:lnTo>
                  <a:pt x="1474" y="32518"/>
                </a:lnTo>
                <a:lnTo>
                  <a:pt x="1536" y="32579"/>
                </a:lnTo>
                <a:lnTo>
                  <a:pt x="1720" y="32610"/>
                </a:lnTo>
                <a:lnTo>
                  <a:pt x="1659" y="32733"/>
                </a:lnTo>
                <a:lnTo>
                  <a:pt x="1659" y="32887"/>
                </a:lnTo>
                <a:lnTo>
                  <a:pt x="1566" y="32948"/>
                </a:lnTo>
                <a:close/>
                <a:moveTo>
                  <a:pt x="1413" y="33194"/>
                </a:moveTo>
                <a:lnTo>
                  <a:pt x="1413" y="33040"/>
                </a:lnTo>
                <a:lnTo>
                  <a:pt x="1597" y="33040"/>
                </a:lnTo>
                <a:lnTo>
                  <a:pt x="1474" y="33132"/>
                </a:lnTo>
                <a:close/>
                <a:moveTo>
                  <a:pt x="1720" y="33101"/>
                </a:moveTo>
                <a:lnTo>
                  <a:pt x="1781" y="33194"/>
                </a:lnTo>
                <a:lnTo>
                  <a:pt x="1781" y="33316"/>
                </a:lnTo>
                <a:lnTo>
                  <a:pt x="1720" y="33378"/>
                </a:lnTo>
                <a:lnTo>
                  <a:pt x="1689" y="33224"/>
                </a:lnTo>
                <a:close/>
                <a:moveTo>
                  <a:pt x="1843" y="33009"/>
                </a:moveTo>
                <a:lnTo>
                  <a:pt x="1843" y="32948"/>
                </a:lnTo>
                <a:lnTo>
                  <a:pt x="1935" y="32948"/>
                </a:lnTo>
                <a:lnTo>
                  <a:pt x="2058" y="33040"/>
                </a:lnTo>
                <a:lnTo>
                  <a:pt x="2150" y="33040"/>
                </a:lnTo>
                <a:lnTo>
                  <a:pt x="2303" y="33255"/>
                </a:lnTo>
                <a:lnTo>
                  <a:pt x="2365" y="33439"/>
                </a:lnTo>
                <a:lnTo>
                  <a:pt x="2150" y="33255"/>
                </a:lnTo>
                <a:lnTo>
                  <a:pt x="1996" y="33194"/>
                </a:lnTo>
                <a:lnTo>
                  <a:pt x="1874" y="33009"/>
                </a:lnTo>
                <a:close/>
                <a:moveTo>
                  <a:pt x="1843" y="33286"/>
                </a:moveTo>
                <a:lnTo>
                  <a:pt x="1935" y="33286"/>
                </a:lnTo>
                <a:lnTo>
                  <a:pt x="2119" y="33378"/>
                </a:lnTo>
                <a:lnTo>
                  <a:pt x="2273" y="33623"/>
                </a:lnTo>
                <a:lnTo>
                  <a:pt x="2211" y="33716"/>
                </a:lnTo>
                <a:lnTo>
                  <a:pt x="2058" y="33716"/>
                </a:lnTo>
                <a:lnTo>
                  <a:pt x="1904" y="33501"/>
                </a:lnTo>
                <a:lnTo>
                  <a:pt x="1843" y="33286"/>
                </a:lnTo>
                <a:close/>
                <a:moveTo>
                  <a:pt x="1996" y="34115"/>
                </a:moveTo>
                <a:lnTo>
                  <a:pt x="1781" y="34145"/>
                </a:lnTo>
                <a:lnTo>
                  <a:pt x="1720" y="34084"/>
                </a:lnTo>
                <a:lnTo>
                  <a:pt x="1781" y="34023"/>
                </a:lnTo>
                <a:lnTo>
                  <a:pt x="1874" y="33869"/>
                </a:lnTo>
                <a:lnTo>
                  <a:pt x="1781" y="33716"/>
                </a:lnTo>
                <a:lnTo>
                  <a:pt x="1874" y="33685"/>
                </a:lnTo>
                <a:lnTo>
                  <a:pt x="1996" y="33808"/>
                </a:lnTo>
                <a:lnTo>
                  <a:pt x="2088" y="33808"/>
                </a:lnTo>
                <a:lnTo>
                  <a:pt x="2334" y="33961"/>
                </a:lnTo>
                <a:lnTo>
                  <a:pt x="2334" y="34053"/>
                </a:lnTo>
                <a:lnTo>
                  <a:pt x="2211" y="34053"/>
                </a:lnTo>
                <a:lnTo>
                  <a:pt x="2211" y="34084"/>
                </a:lnTo>
                <a:lnTo>
                  <a:pt x="2027" y="34084"/>
                </a:lnTo>
                <a:close/>
                <a:moveTo>
                  <a:pt x="2211" y="34790"/>
                </a:moveTo>
                <a:lnTo>
                  <a:pt x="2119" y="34790"/>
                </a:lnTo>
                <a:lnTo>
                  <a:pt x="2027" y="34729"/>
                </a:lnTo>
                <a:lnTo>
                  <a:pt x="1996" y="34606"/>
                </a:lnTo>
                <a:lnTo>
                  <a:pt x="2027" y="34514"/>
                </a:lnTo>
                <a:lnTo>
                  <a:pt x="2088" y="34453"/>
                </a:lnTo>
                <a:lnTo>
                  <a:pt x="2058" y="34422"/>
                </a:lnTo>
                <a:lnTo>
                  <a:pt x="2027" y="34360"/>
                </a:lnTo>
                <a:lnTo>
                  <a:pt x="2150" y="34360"/>
                </a:lnTo>
                <a:lnTo>
                  <a:pt x="2211" y="34453"/>
                </a:lnTo>
                <a:lnTo>
                  <a:pt x="2211" y="34606"/>
                </a:lnTo>
                <a:lnTo>
                  <a:pt x="2150" y="34698"/>
                </a:lnTo>
                <a:lnTo>
                  <a:pt x="2211" y="34821"/>
                </a:lnTo>
                <a:close/>
                <a:moveTo>
                  <a:pt x="2242" y="34514"/>
                </a:moveTo>
                <a:lnTo>
                  <a:pt x="2273" y="34453"/>
                </a:lnTo>
                <a:lnTo>
                  <a:pt x="2334" y="34422"/>
                </a:lnTo>
                <a:lnTo>
                  <a:pt x="2396" y="34483"/>
                </a:lnTo>
                <a:lnTo>
                  <a:pt x="2488" y="34575"/>
                </a:lnTo>
                <a:lnTo>
                  <a:pt x="2488" y="34729"/>
                </a:lnTo>
                <a:lnTo>
                  <a:pt x="2396" y="34790"/>
                </a:lnTo>
                <a:lnTo>
                  <a:pt x="2303" y="34790"/>
                </a:lnTo>
                <a:lnTo>
                  <a:pt x="2303" y="34698"/>
                </a:lnTo>
                <a:lnTo>
                  <a:pt x="2303" y="34667"/>
                </a:lnTo>
                <a:lnTo>
                  <a:pt x="2242" y="34545"/>
                </a:lnTo>
                <a:close/>
                <a:moveTo>
                  <a:pt x="2518" y="34606"/>
                </a:moveTo>
                <a:lnTo>
                  <a:pt x="2703" y="34698"/>
                </a:lnTo>
                <a:lnTo>
                  <a:pt x="2733" y="34790"/>
                </a:lnTo>
                <a:lnTo>
                  <a:pt x="2672" y="34790"/>
                </a:lnTo>
                <a:lnTo>
                  <a:pt x="2549" y="34698"/>
                </a:lnTo>
                <a:lnTo>
                  <a:pt x="2518" y="34606"/>
                </a:lnTo>
                <a:close/>
                <a:moveTo>
                  <a:pt x="2457" y="35159"/>
                </a:moveTo>
                <a:lnTo>
                  <a:pt x="2396" y="35189"/>
                </a:lnTo>
                <a:lnTo>
                  <a:pt x="2365" y="35128"/>
                </a:lnTo>
                <a:lnTo>
                  <a:pt x="2426" y="35067"/>
                </a:lnTo>
                <a:lnTo>
                  <a:pt x="2426" y="34913"/>
                </a:lnTo>
                <a:lnTo>
                  <a:pt x="2488" y="34882"/>
                </a:lnTo>
                <a:lnTo>
                  <a:pt x="2549" y="34975"/>
                </a:lnTo>
                <a:lnTo>
                  <a:pt x="2457" y="35159"/>
                </a:lnTo>
                <a:close/>
                <a:moveTo>
                  <a:pt x="2918" y="34729"/>
                </a:moveTo>
                <a:lnTo>
                  <a:pt x="2733" y="34637"/>
                </a:lnTo>
                <a:lnTo>
                  <a:pt x="2641" y="34545"/>
                </a:lnTo>
                <a:lnTo>
                  <a:pt x="2641" y="34268"/>
                </a:lnTo>
                <a:lnTo>
                  <a:pt x="2703" y="34268"/>
                </a:lnTo>
                <a:lnTo>
                  <a:pt x="2795" y="34453"/>
                </a:lnTo>
                <a:lnTo>
                  <a:pt x="2948" y="34606"/>
                </a:lnTo>
                <a:lnTo>
                  <a:pt x="2979" y="34698"/>
                </a:lnTo>
                <a:close/>
                <a:moveTo>
                  <a:pt x="2887" y="34975"/>
                </a:moveTo>
                <a:lnTo>
                  <a:pt x="2764" y="34852"/>
                </a:lnTo>
                <a:lnTo>
                  <a:pt x="2825" y="34821"/>
                </a:lnTo>
                <a:lnTo>
                  <a:pt x="2948" y="34852"/>
                </a:lnTo>
                <a:lnTo>
                  <a:pt x="2979" y="34975"/>
                </a:lnTo>
                <a:lnTo>
                  <a:pt x="2887" y="34975"/>
                </a:lnTo>
                <a:close/>
                <a:moveTo>
                  <a:pt x="2979" y="35282"/>
                </a:moveTo>
                <a:lnTo>
                  <a:pt x="2795" y="35097"/>
                </a:lnTo>
                <a:lnTo>
                  <a:pt x="2733" y="35005"/>
                </a:lnTo>
                <a:lnTo>
                  <a:pt x="2795" y="34944"/>
                </a:lnTo>
                <a:lnTo>
                  <a:pt x="3040" y="35159"/>
                </a:lnTo>
                <a:lnTo>
                  <a:pt x="3040" y="35282"/>
                </a:lnTo>
                <a:lnTo>
                  <a:pt x="2979" y="35282"/>
                </a:lnTo>
                <a:close/>
                <a:moveTo>
                  <a:pt x="3163" y="35681"/>
                </a:moveTo>
                <a:lnTo>
                  <a:pt x="3102" y="35650"/>
                </a:lnTo>
                <a:lnTo>
                  <a:pt x="3010" y="35558"/>
                </a:lnTo>
                <a:lnTo>
                  <a:pt x="2979" y="35466"/>
                </a:lnTo>
                <a:lnTo>
                  <a:pt x="2825" y="35466"/>
                </a:lnTo>
                <a:lnTo>
                  <a:pt x="2764" y="35435"/>
                </a:lnTo>
                <a:lnTo>
                  <a:pt x="2887" y="35374"/>
                </a:lnTo>
                <a:lnTo>
                  <a:pt x="3010" y="35404"/>
                </a:lnTo>
                <a:lnTo>
                  <a:pt x="3194" y="35374"/>
                </a:lnTo>
                <a:lnTo>
                  <a:pt x="3255" y="35527"/>
                </a:lnTo>
                <a:lnTo>
                  <a:pt x="3163" y="35681"/>
                </a:lnTo>
                <a:close/>
                <a:moveTo>
                  <a:pt x="3654" y="36510"/>
                </a:moveTo>
                <a:lnTo>
                  <a:pt x="3440" y="36418"/>
                </a:lnTo>
                <a:lnTo>
                  <a:pt x="3378" y="36479"/>
                </a:lnTo>
                <a:lnTo>
                  <a:pt x="3255" y="36479"/>
                </a:lnTo>
                <a:lnTo>
                  <a:pt x="3163" y="36356"/>
                </a:lnTo>
                <a:lnTo>
                  <a:pt x="2948" y="36233"/>
                </a:lnTo>
                <a:lnTo>
                  <a:pt x="2764" y="36233"/>
                </a:lnTo>
                <a:lnTo>
                  <a:pt x="2672" y="36019"/>
                </a:lnTo>
                <a:lnTo>
                  <a:pt x="2641" y="35865"/>
                </a:lnTo>
                <a:lnTo>
                  <a:pt x="2672" y="35773"/>
                </a:lnTo>
                <a:lnTo>
                  <a:pt x="2764" y="35834"/>
                </a:lnTo>
                <a:lnTo>
                  <a:pt x="2948" y="36049"/>
                </a:lnTo>
                <a:lnTo>
                  <a:pt x="3040" y="36111"/>
                </a:lnTo>
                <a:lnTo>
                  <a:pt x="3194" y="36111"/>
                </a:lnTo>
                <a:lnTo>
                  <a:pt x="3317" y="36172"/>
                </a:lnTo>
                <a:lnTo>
                  <a:pt x="3470" y="36233"/>
                </a:lnTo>
                <a:lnTo>
                  <a:pt x="3654" y="36233"/>
                </a:lnTo>
                <a:lnTo>
                  <a:pt x="3716" y="36326"/>
                </a:lnTo>
                <a:lnTo>
                  <a:pt x="3900" y="36448"/>
                </a:lnTo>
                <a:lnTo>
                  <a:pt x="3962" y="36448"/>
                </a:lnTo>
                <a:lnTo>
                  <a:pt x="3992" y="36510"/>
                </a:lnTo>
                <a:lnTo>
                  <a:pt x="3962" y="36540"/>
                </a:lnTo>
                <a:lnTo>
                  <a:pt x="3808" y="36540"/>
                </a:lnTo>
                <a:lnTo>
                  <a:pt x="3654" y="36510"/>
                </a:lnTo>
                <a:close/>
                <a:moveTo>
                  <a:pt x="3132" y="36571"/>
                </a:moveTo>
                <a:cubicBezTo>
                  <a:pt x="3163" y="36602"/>
                  <a:pt x="3194" y="36663"/>
                  <a:pt x="3225" y="36694"/>
                </a:cubicBezTo>
                <a:lnTo>
                  <a:pt x="3071" y="36633"/>
                </a:lnTo>
                <a:close/>
                <a:moveTo>
                  <a:pt x="4269" y="37339"/>
                </a:moveTo>
                <a:lnTo>
                  <a:pt x="4361" y="37370"/>
                </a:lnTo>
                <a:lnTo>
                  <a:pt x="4422" y="37308"/>
                </a:lnTo>
                <a:lnTo>
                  <a:pt x="4330" y="37247"/>
                </a:lnTo>
                <a:lnTo>
                  <a:pt x="4238" y="37308"/>
                </a:lnTo>
                <a:close/>
                <a:moveTo>
                  <a:pt x="4698" y="37400"/>
                </a:moveTo>
                <a:lnTo>
                  <a:pt x="4576" y="37462"/>
                </a:lnTo>
                <a:lnTo>
                  <a:pt x="4484" y="37339"/>
                </a:lnTo>
                <a:lnTo>
                  <a:pt x="4453" y="37247"/>
                </a:lnTo>
                <a:lnTo>
                  <a:pt x="4391" y="37185"/>
                </a:lnTo>
                <a:lnTo>
                  <a:pt x="4207" y="37216"/>
                </a:lnTo>
                <a:lnTo>
                  <a:pt x="4084" y="37185"/>
                </a:lnTo>
                <a:lnTo>
                  <a:pt x="3900" y="37001"/>
                </a:lnTo>
                <a:lnTo>
                  <a:pt x="3747" y="36970"/>
                </a:lnTo>
                <a:lnTo>
                  <a:pt x="3685" y="36817"/>
                </a:lnTo>
                <a:lnTo>
                  <a:pt x="3532" y="36725"/>
                </a:lnTo>
                <a:lnTo>
                  <a:pt x="3532" y="36633"/>
                </a:lnTo>
                <a:lnTo>
                  <a:pt x="3593" y="36571"/>
                </a:lnTo>
                <a:lnTo>
                  <a:pt x="3716" y="36571"/>
                </a:lnTo>
                <a:lnTo>
                  <a:pt x="3808" y="36663"/>
                </a:lnTo>
                <a:lnTo>
                  <a:pt x="3869" y="36694"/>
                </a:lnTo>
                <a:lnTo>
                  <a:pt x="4023" y="36633"/>
                </a:lnTo>
                <a:lnTo>
                  <a:pt x="4207" y="36633"/>
                </a:lnTo>
                <a:lnTo>
                  <a:pt x="4422" y="36817"/>
                </a:lnTo>
                <a:lnTo>
                  <a:pt x="4545" y="36848"/>
                </a:lnTo>
                <a:lnTo>
                  <a:pt x="4576" y="36940"/>
                </a:lnTo>
                <a:lnTo>
                  <a:pt x="4760" y="36878"/>
                </a:lnTo>
                <a:lnTo>
                  <a:pt x="4852" y="36940"/>
                </a:lnTo>
                <a:lnTo>
                  <a:pt x="4913" y="37062"/>
                </a:lnTo>
                <a:lnTo>
                  <a:pt x="4791" y="37062"/>
                </a:lnTo>
                <a:lnTo>
                  <a:pt x="4729" y="37093"/>
                </a:lnTo>
                <a:lnTo>
                  <a:pt x="4791" y="37155"/>
                </a:lnTo>
                <a:lnTo>
                  <a:pt x="4791" y="37216"/>
                </a:lnTo>
                <a:lnTo>
                  <a:pt x="4668" y="37339"/>
                </a:lnTo>
                <a:lnTo>
                  <a:pt x="4698" y="37431"/>
                </a:lnTo>
                <a:close/>
                <a:moveTo>
                  <a:pt x="4883" y="37339"/>
                </a:moveTo>
                <a:lnTo>
                  <a:pt x="4791" y="37462"/>
                </a:lnTo>
                <a:lnTo>
                  <a:pt x="4791" y="37554"/>
                </a:lnTo>
                <a:lnTo>
                  <a:pt x="4913" y="37523"/>
                </a:lnTo>
                <a:lnTo>
                  <a:pt x="4975" y="37400"/>
                </a:lnTo>
                <a:lnTo>
                  <a:pt x="5006" y="37339"/>
                </a:lnTo>
                <a:lnTo>
                  <a:pt x="4944" y="37308"/>
                </a:lnTo>
                <a:lnTo>
                  <a:pt x="4883" y="37339"/>
                </a:lnTo>
                <a:close/>
                <a:moveTo>
                  <a:pt x="5804" y="37216"/>
                </a:moveTo>
                <a:lnTo>
                  <a:pt x="5742" y="37339"/>
                </a:lnTo>
                <a:lnTo>
                  <a:pt x="5804" y="37431"/>
                </a:lnTo>
                <a:lnTo>
                  <a:pt x="5712" y="37492"/>
                </a:lnTo>
                <a:lnTo>
                  <a:pt x="5558" y="37462"/>
                </a:lnTo>
                <a:lnTo>
                  <a:pt x="5528" y="37370"/>
                </a:lnTo>
                <a:lnTo>
                  <a:pt x="5435" y="37462"/>
                </a:lnTo>
                <a:lnTo>
                  <a:pt x="5343" y="37370"/>
                </a:lnTo>
                <a:lnTo>
                  <a:pt x="5190" y="37339"/>
                </a:lnTo>
                <a:lnTo>
                  <a:pt x="5128" y="37400"/>
                </a:lnTo>
                <a:lnTo>
                  <a:pt x="5067" y="37277"/>
                </a:lnTo>
                <a:lnTo>
                  <a:pt x="4975" y="37216"/>
                </a:lnTo>
                <a:lnTo>
                  <a:pt x="4975" y="37155"/>
                </a:lnTo>
                <a:lnTo>
                  <a:pt x="5190" y="37124"/>
                </a:lnTo>
                <a:lnTo>
                  <a:pt x="5251" y="37062"/>
                </a:lnTo>
                <a:lnTo>
                  <a:pt x="5528" y="37155"/>
                </a:lnTo>
                <a:lnTo>
                  <a:pt x="5620" y="37247"/>
                </a:lnTo>
                <a:lnTo>
                  <a:pt x="5681" y="37185"/>
                </a:lnTo>
                <a:lnTo>
                  <a:pt x="5773" y="37185"/>
                </a:lnTo>
                <a:lnTo>
                  <a:pt x="5835" y="37216"/>
                </a:lnTo>
                <a:close/>
                <a:moveTo>
                  <a:pt x="6264" y="37155"/>
                </a:moveTo>
                <a:lnTo>
                  <a:pt x="6111" y="37032"/>
                </a:lnTo>
                <a:lnTo>
                  <a:pt x="6203" y="36909"/>
                </a:lnTo>
                <a:lnTo>
                  <a:pt x="6142" y="36817"/>
                </a:lnTo>
                <a:lnTo>
                  <a:pt x="6142" y="36755"/>
                </a:lnTo>
                <a:lnTo>
                  <a:pt x="6019" y="36602"/>
                </a:lnTo>
                <a:lnTo>
                  <a:pt x="5988" y="36418"/>
                </a:lnTo>
                <a:lnTo>
                  <a:pt x="5896" y="36356"/>
                </a:lnTo>
                <a:lnTo>
                  <a:pt x="5865" y="36540"/>
                </a:lnTo>
                <a:lnTo>
                  <a:pt x="5835" y="36694"/>
                </a:lnTo>
                <a:lnTo>
                  <a:pt x="5896" y="36817"/>
                </a:lnTo>
                <a:lnTo>
                  <a:pt x="5835" y="36940"/>
                </a:lnTo>
                <a:lnTo>
                  <a:pt x="5835" y="37062"/>
                </a:lnTo>
                <a:lnTo>
                  <a:pt x="5988" y="37124"/>
                </a:lnTo>
                <a:lnTo>
                  <a:pt x="6142" y="37185"/>
                </a:lnTo>
                <a:lnTo>
                  <a:pt x="6203" y="37216"/>
                </a:lnTo>
                <a:lnTo>
                  <a:pt x="6264" y="37155"/>
                </a:lnTo>
                <a:close/>
                <a:moveTo>
                  <a:pt x="5650" y="38383"/>
                </a:moveTo>
                <a:lnTo>
                  <a:pt x="5804" y="38321"/>
                </a:lnTo>
                <a:lnTo>
                  <a:pt x="5865" y="38383"/>
                </a:lnTo>
                <a:lnTo>
                  <a:pt x="5773" y="38506"/>
                </a:lnTo>
                <a:lnTo>
                  <a:pt x="5681" y="38383"/>
                </a:lnTo>
                <a:close/>
                <a:moveTo>
                  <a:pt x="5712" y="38229"/>
                </a:moveTo>
                <a:lnTo>
                  <a:pt x="5650" y="38168"/>
                </a:lnTo>
                <a:lnTo>
                  <a:pt x="5712" y="38076"/>
                </a:lnTo>
                <a:lnTo>
                  <a:pt x="5835" y="38137"/>
                </a:lnTo>
                <a:lnTo>
                  <a:pt x="5835" y="38229"/>
                </a:lnTo>
                <a:close/>
                <a:moveTo>
                  <a:pt x="8936" y="39089"/>
                </a:moveTo>
                <a:lnTo>
                  <a:pt x="8875" y="39028"/>
                </a:lnTo>
                <a:lnTo>
                  <a:pt x="8967" y="38905"/>
                </a:lnTo>
                <a:lnTo>
                  <a:pt x="8905" y="38813"/>
                </a:lnTo>
                <a:lnTo>
                  <a:pt x="9028" y="38843"/>
                </a:lnTo>
                <a:lnTo>
                  <a:pt x="9059" y="38966"/>
                </a:lnTo>
                <a:lnTo>
                  <a:pt x="9059" y="39120"/>
                </a:lnTo>
                <a:lnTo>
                  <a:pt x="8967" y="39120"/>
                </a:lnTo>
                <a:close/>
                <a:moveTo>
                  <a:pt x="6909" y="38260"/>
                </a:moveTo>
                <a:lnTo>
                  <a:pt x="7032" y="38229"/>
                </a:lnTo>
                <a:lnTo>
                  <a:pt x="7155" y="38229"/>
                </a:lnTo>
                <a:lnTo>
                  <a:pt x="7247" y="38229"/>
                </a:lnTo>
                <a:lnTo>
                  <a:pt x="7431" y="38260"/>
                </a:lnTo>
                <a:lnTo>
                  <a:pt x="7800" y="38168"/>
                </a:lnTo>
                <a:lnTo>
                  <a:pt x="8015" y="38076"/>
                </a:lnTo>
                <a:lnTo>
                  <a:pt x="8291" y="38076"/>
                </a:lnTo>
                <a:lnTo>
                  <a:pt x="8475" y="38076"/>
                </a:lnTo>
                <a:lnTo>
                  <a:pt x="8721" y="38076"/>
                </a:lnTo>
                <a:lnTo>
                  <a:pt x="8875" y="38106"/>
                </a:lnTo>
                <a:lnTo>
                  <a:pt x="8905" y="38260"/>
                </a:lnTo>
                <a:lnTo>
                  <a:pt x="8997" y="38321"/>
                </a:lnTo>
                <a:lnTo>
                  <a:pt x="8905" y="38414"/>
                </a:lnTo>
                <a:lnTo>
                  <a:pt x="8782" y="38506"/>
                </a:lnTo>
                <a:lnTo>
                  <a:pt x="8690" y="38414"/>
                </a:lnTo>
                <a:lnTo>
                  <a:pt x="8598" y="38352"/>
                </a:lnTo>
                <a:lnTo>
                  <a:pt x="8445" y="38475"/>
                </a:lnTo>
                <a:lnTo>
                  <a:pt x="8260" y="38475"/>
                </a:lnTo>
                <a:lnTo>
                  <a:pt x="8199" y="38352"/>
                </a:lnTo>
                <a:lnTo>
                  <a:pt x="8138" y="38199"/>
                </a:lnTo>
                <a:lnTo>
                  <a:pt x="7984" y="38199"/>
                </a:lnTo>
                <a:lnTo>
                  <a:pt x="7861" y="38352"/>
                </a:lnTo>
                <a:lnTo>
                  <a:pt x="7769" y="38352"/>
                </a:lnTo>
                <a:lnTo>
                  <a:pt x="7585" y="38352"/>
                </a:lnTo>
                <a:lnTo>
                  <a:pt x="7738" y="38475"/>
                </a:lnTo>
                <a:lnTo>
                  <a:pt x="7769" y="38475"/>
                </a:lnTo>
                <a:lnTo>
                  <a:pt x="7984" y="38536"/>
                </a:lnTo>
                <a:lnTo>
                  <a:pt x="8045" y="38598"/>
                </a:lnTo>
                <a:lnTo>
                  <a:pt x="7984" y="38659"/>
                </a:lnTo>
                <a:lnTo>
                  <a:pt x="8138" y="38690"/>
                </a:lnTo>
                <a:lnTo>
                  <a:pt x="8291" y="38843"/>
                </a:lnTo>
                <a:lnTo>
                  <a:pt x="8291" y="38997"/>
                </a:lnTo>
                <a:lnTo>
                  <a:pt x="8230" y="38997"/>
                </a:lnTo>
                <a:lnTo>
                  <a:pt x="8045" y="38843"/>
                </a:lnTo>
                <a:lnTo>
                  <a:pt x="7923" y="38813"/>
                </a:lnTo>
                <a:lnTo>
                  <a:pt x="7800" y="38874"/>
                </a:lnTo>
                <a:lnTo>
                  <a:pt x="7677" y="38782"/>
                </a:lnTo>
                <a:lnTo>
                  <a:pt x="7646" y="38628"/>
                </a:lnTo>
                <a:lnTo>
                  <a:pt x="7462" y="38659"/>
                </a:lnTo>
                <a:lnTo>
                  <a:pt x="7462" y="38721"/>
                </a:lnTo>
                <a:lnTo>
                  <a:pt x="7585" y="38813"/>
                </a:lnTo>
                <a:lnTo>
                  <a:pt x="7554" y="38936"/>
                </a:lnTo>
                <a:lnTo>
                  <a:pt x="7493" y="38936"/>
                </a:lnTo>
                <a:lnTo>
                  <a:pt x="7278" y="38843"/>
                </a:lnTo>
                <a:lnTo>
                  <a:pt x="7186" y="38874"/>
                </a:lnTo>
                <a:lnTo>
                  <a:pt x="7155" y="38813"/>
                </a:lnTo>
                <a:lnTo>
                  <a:pt x="7032" y="38751"/>
                </a:lnTo>
                <a:lnTo>
                  <a:pt x="7094" y="38628"/>
                </a:lnTo>
                <a:lnTo>
                  <a:pt x="6971" y="38721"/>
                </a:lnTo>
                <a:lnTo>
                  <a:pt x="6817" y="38628"/>
                </a:lnTo>
                <a:lnTo>
                  <a:pt x="6817" y="38567"/>
                </a:lnTo>
                <a:lnTo>
                  <a:pt x="6971" y="38506"/>
                </a:lnTo>
                <a:lnTo>
                  <a:pt x="7186" y="38414"/>
                </a:lnTo>
                <a:lnTo>
                  <a:pt x="7063" y="38352"/>
                </a:lnTo>
                <a:lnTo>
                  <a:pt x="6971" y="38383"/>
                </a:lnTo>
                <a:close/>
              </a:path>
            </a:pathLst>
          </a:custGeom>
          <a:no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77"/>
          <p:cNvSpPr/>
          <p:nvPr/>
        </p:nvSpPr>
        <p:spPr>
          <a:xfrm>
            <a:off x="3031847" y="2458083"/>
            <a:ext cx="3296" cy="3754"/>
          </a:xfrm>
          <a:custGeom>
            <a:avLst/>
            <a:gdLst/>
            <a:ahLst/>
            <a:cxnLst/>
            <a:rect l="l" t="t" r="r" b="b"/>
            <a:pathLst>
              <a:path w="124" h="154" extrusionOk="0">
                <a:moveTo>
                  <a:pt x="62" y="0"/>
                </a:moveTo>
                <a:lnTo>
                  <a:pt x="1" y="154"/>
                </a:lnTo>
                <a:lnTo>
                  <a:pt x="124" y="154"/>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77"/>
          <p:cNvSpPr/>
          <p:nvPr/>
        </p:nvSpPr>
        <p:spPr>
          <a:xfrm>
            <a:off x="3042834" y="2462374"/>
            <a:ext cx="16480" cy="20385"/>
          </a:xfrm>
          <a:custGeom>
            <a:avLst/>
            <a:gdLst/>
            <a:ahLst/>
            <a:cxnLst/>
            <a:rect l="l" t="t" r="r" b="b"/>
            <a:pathLst>
              <a:path w="584" h="738" extrusionOk="0">
                <a:moveTo>
                  <a:pt x="553" y="584"/>
                </a:moveTo>
                <a:lnTo>
                  <a:pt x="400" y="676"/>
                </a:lnTo>
                <a:lnTo>
                  <a:pt x="522" y="738"/>
                </a:lnTo>
                <a:close/>
                <a:moveTo>
                  <a:pt x="461" y="31"/>
                </a:moveTo>
                <a:lnTo>
                  <a:pt x="307" y="185"/>
                </a:lnTo>
                <a:lnTo>
                  <a:pt x="400" y="369"/>
                </a:lnTo>
                <a:lnTo>
                  <a:pt x="584" y="369"/>
                </a:lnTo>
                <a:lnTo>
                  <a:pt x="461" y="1"/>
                </a:lnTo>
                <a:close/>
                <a:moveTo>
                  <a:pt x="154" y="185"/>
                </a:moveTo>
                <a:lnTo>
                  <a:pt x="307" y="369"/>
                </a:lnTo>
                <a:lnTo>
                  <a:pt x="215" y="676"/>
                </a:lnTo>
                <a:lnTo>
                  <a:pt x="0" y="369"/>
                </a:lnTo>
                <a:lnTo>
                  <a:pt x="31" y="216"/>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77"/>
          <p:cNvSpPr/>
          <p:nvPr/>
        </p:nvSpPr>
        <p:spPr>
          <a:xfrm>
            <a:off x="3049976" y="2488656"/>
            <a:ext cx="5494" cy="10727"/>
          </a:xfrm>
          <a:custGeom>
            <a:avLst/>
            <a:gdLst/>
            <a:ahLst/>
            <a:cxnLst/>
            <a:rect l="l" t="t" r="r" b="b"/>
            <a:pathLst>
              <a:path w="215" h="401" extrusionOk="0">
                <a:moveTo>
                  <a:pt x="92" y="1"/>
                </a:moveTo>
                <a:lnTo>
                  <a:pt x="215" y="124"/>
                </a:lnTo>
                <a:lnTo>
                  <a:pt x="215" y="339"/>
                </a:lnTo>
                <a:lnTo>
                  <a:pt x="61" y="400"/>
                </a:lnTo>
                <a:lnTo>
                  <a:pt x="0" y="124"/>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77"/>
          <p:cNvSpPr/>
          <p:nvPr/>
        </p:nvSpPr>
        <p:spPr>
          <a:xfrm>
            <a:off x="3052723" y="2505819"/>
            <a:ext cx="12084" cy="33793"/>
          </a:xfrm>
          <a:custGeom>
            <a:avLst/>
            <a:gdLst/>
            <a:ahLst/>
            <a:cxnLst/>
            <a:rect l="l" t="t" r="r" b="b"/>
            <a:pathLst>
              <a:path w="431" h="1198" extrusionOk="0">
                <a:moveTo>
                  <a:pt x="338" y="706"/>
                </a:moveTo>
                <a:lnTo>
                  <a:pt x="154" y="952"/>
                </a:lnTo>
                <a:lnTo>
                  <a:pt x="184" y="1136"/>
                </a:lnTo>
                <a:lnTo>
                  <a:pt x="307" y="1198"/>
                </a:lnTo>
                <a:lnTo>
                  <a:pt x="399" y="952"/>
                </a:lnTo>
                <a:close/>
                <a:moveTo>
                  <a:pt x="0" y="0"/>
                </a:moveTo>
                <a:lnTo>
                  <a:pt x="338" y="92"/>
                </a:lnTo>
                <a:lnTo>
                  <a:pt x="430" y="399"/>
                </a:lnTo>
                <a:lnTo>
                  <a:pt x="430" y="522"/>
                </a:lnTo>
                <a:lnTo>
                  <a:pt x="277" y="461"/>
                </a:lnTo>
                <a:lnTo>
                  <a:pt x="184" y="461"/>
                </a:lnTo>
                <a:lnTo>
                  <a:pt x="215" y="338"/>
                </a:lnTo>
                <a:lnTo>
                  <a:pt x="0" y="123"/>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77"/>
          <p:cNvSpPr/>
          <p:nvPr/>
        </p:nvSpPr>
        <p:spPr>
          <a:xfrm>
            <a:off x="3092825" y="2543365"/>
            <a:ext cx="8240" cy="8047"/>
          </a:xfrm>
          <a:custGeom>
            <a:avLst/>
            <a:gdLst/>
            <a:ahLst/>
            <a:cxnLst/>
            <a:rect l="l" t="t" r="r" b="b"/>
            <a:pathLst>
              <a:path w="308" h="308" extrusionOk="0">
                <a:moveTo>
                  <a:pt x="154" y="0"/>
                </a:moveTo>
                <a:lnTo>
                  <a:pt x="1" y="185"/>
                </a:lnTo>
                <a:lnTo>
                  <a:pt x="93" y="307"/>
                </a:lnTo>
                <a:lnTo>
                  <a:pt x="308" y="307"/>
                </a:lnTo>
                <a:lnTo>
                  <a:pt x="308" y="154"/>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77"/>
          <p:cNvSpPr/>
          <p:nvPr/>
        </p:nvSpPr>
        <p:spPr>
          <a:xfrm>
            <a:off x="3041186" y="2541756"/>
            <a:ext cx="16482" cy="35403"/>
          </a:xfrm>
          <a:custGeom>
            <a:avLst/>
            <a:gdLst/>
            <a:ahLst/>
            <a:cxnLst/>
            <a:rect l="l" t="t" r="r" b="b"/>
            <a:pathLst>
              <a:path w="585" h="1260" extrusionOk="0">
                <a:moveTo>
                  <a:pt x="308" y="1137"/>
                </a:moveTo>
                <a:lnTo>
                  <a:pt x="247" y="1014"/>
                </a:lnTo>
                <a:lnTo>
                  <a:pt x="62" y="1045"/>
                </a:lnTo>
                <a:lnTo>
                  <a:pt x="1" y="1260"/>
                </a:lnTo>
                <a:lnTo>
                  <a:pt x="185" y="1260"/>
                </a:lnTo>
                <a:lnTo>
                  <a:pt x="308" y="1106"/>
                </a:lnTo>
                <a:close/>
                <a:moveTo>
                  <a:pt x="369" y="738"/>
                </a:moveTo>
                <a:lnTo>
                  <a:pt x="431" y="891"/>
                </a:lnTo>
                <a:lnTo>
                  <a:pt x="308" y="891"/>
                </a:lnTo>
                <a:cubicBezTo>
                  <a:pt x="339" y="830"/>
                  <a:pt x="339" y="799"/>
                  <a:pt x="369" y="738"/>
                </a:cubicBezTo>
                <a:close/>
                <a:moveTo>
                  <a:pt x="492" y="1"/>
                </a:moveTo>
                <a:lnTo>
                  <a:pt x="584" y="185"/>
                </a:lnTo>
                <a:lnTo>
                  <a:pt x="462" y="431"/>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7"/>
          <p:cNvSpPr/>
          <p:nvPr/>
        </p:nvSpPr>
        <p:spPr>
          <a:xfrm>
            <a:off x="3036242" y="2597537"/>
            <a:ext cx="31864" cy="27359"/>
          </a:xfrm>
          <a:custGeom>
            <a:avLst/>
            <a:gdLst/>
            <a:ahLst/>
            <a:cxnLst/>
            <a:rect l="l" t="t" r="r" b="b"/>
            <a:pathLst>
              <a:path w="1106" h="983" extrusionOk="0">
                <a:moveTo>
                  <a:pt x="952" y="62"/>
                </a:moveTo>
                <a:lnTo>
                  <a:pt x="1106" y="0"/>
                </a:lnTo>
                <a:lnTo>
                  <a:pt x="1075" y="123"/>
                </a:lnTo>
                <a:close/>
                <a:moveTo>
                  <a:pt x="860" y="215"/>
                </a:moveTo>
                <a:lnTo>
                  <a:pt x="553" y="338"/>
                </a:lnTo>
                <a:lnTo>
                  <a:pt x="400" y="277"/>
                </a:lnTo>
                <a:lnTo>
                  <a:pt x="215" y="338"/>
                </a:lnTo>
                <a:lnTo>
                  <a:pt x="185" y="430"/>
                </a:lnTo>
                <a:lnTo>
                  <a:pt x="338" y="553"/>
                </a:lnTo>
                <a:lnTo>
                  <a:pt x="338" y="706"/>
                </a:lnTo>
                <a:lnTo>
                  <a:pt x="154" y="860"/>
                </a:lnTo>
                <a:lnTo>
                  <a:pt x="0" y="921"/>
                </a:lnTo>
                <a:lnTo>
                  <a:pt x="185" y="983"/>
                </a:lnTo>
                <a:lnTo>
                  <a:pt x="584" y="921"/>
                </a:lnTo>
                <a:lnTo>
                  <a:pt x="768" y="768"/>
                </a:lnTo>
                <a:lnTo>
                  <a:pt x="768" y="614"/>
                </a:lnTo>
                <a:lnTo>
                  <a:pt x="676" y="461"/>
                </a:lnTo>
                <a:lnTo>
                  <a:pt x="860" y="277"/>
                </a:lnTo>
                <a:close/>
              </a:path>
            </a:pathLst>
          </a:custGeom>
          <a:solidFill>
            <a:srgbClr val="9E9E9E"/>
          </a:solidFill>
          <a:ln w="9525" cap="flat" cmpd="sng">
            <a:solidFill>
              <a:srgbClr val="4A64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7"/>
          <p:cNvSpPr txBox="1"/>
          <p:nvPr/>
        </p:nvSpPr>
        <p:spPr>
          <a:xfrm>
            <a:off x="4256024" y="2469660"/>
            <a:ext cx="154500" cy="2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
              <a:buFont typeface="Arial"/>
              <a:buNone/>
            </a:pPr>
            <a:r>
              <a:rPr lang="en" sz="400" b="1" i="0" u="none" strike="noStrike" cap="none">
                <a:solidFill>
                  <a:srgbClr val="414042"/>
                </a:solidFill>
                <a:latin typeface="Open Sans"/>
                <a:ea typeface="Open Sans"/>
                <a:cs typeface="Open Sans"/>
                <a:sym typeface="Open Sans"/>
              </a:rPr>
              <a:t>2</a:t>
            </a:r>
            <a:endParaRPr sz="400" b="1" i="0" u="none" strike="noStrike" cap="none">
              <a:solidFill>
                <a:srgbClr val="414042"/>
              </a:solidFill>
              <a:latin typeface="Open Sans"/>
              <a:ea typeface="Open Sans"/>
              <a:cs typeface="Open Sans"/>
              <a:sym typeface="Open Sans"/>
            </a:endParaRPr>
          </a:p>
        </p:txBody>
      </p:sp>
      <p:sp>
        <p:nvSpPr>
          <p:cNvPr id="628" name="Google Shape;628;p77"/>
          <p:cNvSpPr txBox="1"/>
          <p:nvPr/>
        </p:nvSpPr>
        <p:spPr>
          <a:xfrm>
            <a:off x="4304194" y="2406579"/>
            <a:ext cx="160200" cy="2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
              <a:buFont typeface="Arial"/>
              <a:buNone/>
            </a:pPr>
            <a:r>
              <a:rPr lang="en" sz="400" b="1" i="0" u="none" strike="noStrike" cap="none">
                <a:solidFill>
                  <a:srgbClr val="414042"/>
                </a:solidFill>
                <a:latin typeface="Arial"/>
                <a:ea typeface="Arial"/>
                <a:cs typeface="Arial"/>
                <a:sym typeface="Arial"/>
              </a:rPr>
              <a:t>1</a:t>
            </a:r>
            <a:endParaRPr sz="400" b="1" i="0" u="none" strike="noStrike" cap="none">
              <a:solidFill>
                <a:srgbClr val="414042"/>
              </a:solidFill>
              <a:latin typeface="Arial"/>
              <a:ea typeface="Arial"/>
              <a:cs typeface="Arial"/>
              <a:sym typeface="Arial"/>
            </a:endParaRPr>
          </a:p>
        </p:txBody>
      </p:sp>
      <p:cxnSp>
        <p:nvCxnSpPr>
          <p:cNvPr id="629" name="Google Shape;629;p77"/>
          <p:cNvCxnSpPr/>
          <p:nvPr/>
        </p:nvCxnSpPr>
        <p:spPr>
          <a:xfrm rot="-5400000">
            <a:off x="4481954" y="2798807"/>
            <a:ext cx="221700" cy="154500"/>
          </a:xfrm>
          <a:prstGeom prst="bentConnector3">
            <a:avLst>
              <a:gd name="adj1" fmla="val 50000"/>
            </a:avLst>
          </a:prstGeom>
          <a:noFill/>
          <a:ln w="9525" cap="flat" cmpd="sng">
            <a:solidFill>
              <a:srgbClr val="A4D5AB"/>
            </a:solidFill>
            <a:prstDash val="solid"/>
            <a:round/>
            <a:headEnd type="oval" w="med" len="med"/>
            <a:tailEnd type="none" w="sm" len="sm"/>
          </a:ln>
        </p:spPr>
      </p:cxnSp>
      <p:cxnSp>
        <p:nvCxnSpPr>
          <p:cNvPr id="630" name="Google Shape;630;p77"/>
          <p:cNvCxnSpPr/>
          <p:nvPr/>
        </p:nvCxnSpPr>
        <p:spPr>
          <a:xfrm flipH="1">
            <a:off x="5327479" y="2689240"/>
            <a:ext cx="597900" cy="162600"/>
          </a:xfrm>
          <a:prstGeom prst="bentConnector3">
            <a:avLst>
              <a:gd name="adj1" fmla="val 50000"/>
            </a:avLst>
          </a:prstGeom>
          <a:noFill/>
          <a:ln w="9525" cap="flat" cmpd="sng">
            <a:solidFill>
              <a:srgbClr val="A4D5AB"/>
            </a:solidFill>
            <a:prstDash val="solid"/>
            <a:round/>
            <a:headEnd type="oval" w="med" len="med"/>
            <a:tailEnd type="none" w="sm" len="sm"/>
          </a:ln>
        </p:spPr>
      </p:cxnSp>
      <p:cxnSp>
        <p:nvCxnSpPr>
          <p:cNvPr id="631" name="Google Shape;631;p77"/>
          <p:cNvCxnSpPr/>
          <p:nvPr/>
        </p:nvCxnSpPr>
        <p:spPr>
          <a:xfrm rot="10800000" flipH="1">
            <a:off x="3859508" y="2732731"/>
            <a:ext cx="429000" cy="10800"/>
          </a:xfrm>
          <a:prstGeom prst="straightConnector1">
            <a:avLst/>
          </a:prstGeom>
          <a:noFill/>
          <a:ln w="9525" cap="flat" cmpd="sng">
            <a:solidFill>
              <a:srgbClr val="A4D5AB"/>
            </a:solidFill>
            <a:prstDash val="solid"/>
            <a:round/>
            <a:headEnd type="oval" w="med" len="med"/>
            <a:tailEnd type="none" w="sm" len="sm"/>
          </a:ln>
        </p:spPr>
      </p:cxnSp>
      <p:grpSp>
        <p:nvGrpSpPr>
          <p:cNvPr id="632" name="Google Shape;632;p77"/>
          <p:cNvGrpSpPr/>
          <p:nvPr/>
        </p:nvGrpSpPr>
        <p:grpSpPr>
          <a:xfrm>
            <a:off x="145425" y="4353438"/>
            <a:ext cx="75000" cy="169500"/>
            <a:chOff x="145425" y="4593875"/>
            <a:chExt cx="75000" cy="169500"/>
          </a:xfrm>
        </p:grpSpPr>
        <p:sp>
          <p:nvSpPr>
            <p:cNvPr id="633" name="Google Shape;633;p77"/>
            <p:cNvSpPr/>
            <p:nvPr/>
          </p:nvSpPr>
          <p:spPr>
            <a:xfrm>
              <a:off x="145425" y="4593875"/>
              <a:ext cx="75000" cy="75000"/>
            </a:xfrm>
            <a:prstGeom prst="ellipse">
              <a:avLst/>
            </a:prstGeom>
            <a:solidFill>
              <a:srgbClr val="A4D5AB"/>
            </a:solidFill>
            <a:ln w="9525" cap="flat" cmpd="sng">
              <a:solidFill>
                <a:srgbClr val="A4D5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34" name="Google Shape;634;p77"/>
            <p:cNvCxnSpPr>
              <a:stCxn id="633" idx="4"/>
            </p:cNvCxnSpPr>
            <p:nvPr/>
          </p:nvCxnSpPr>
          <p:spPr>
            <a:xfrm>
              <a:off x="182925" y="4668875"/>
              <a:ext cx="900" cy="94500"/>
            </a:xfrm>
            <a:prstGeom prst="straightConnector1">
              <a:avLst/>
            </a:prstGeom>
            <a:noFill/>
            <a:ln w="9525" cap="flat" cmpd="sng">
              <a:solidFill>
                <a:srgbClr val="A4D5AB"/>
              </a:solidFill>
              <a:prstDash val="solid"/>
              <a:round/>
              <a:headEnd type="none" w="sm" len="sm"/>
              <a:tailEnd type="none" w="sm" len="sm"/>
            </a:ln>
          </p:spPr>
        </p:cxnSp>
      </p:grpSp>
      <p:sp>
        <p:nvSpPr>
          <p:cNvPr id="635" name="Google Shape;635;p77"/>
          <p:cNvSpPr txBox="1"/>
          <p:nvPr/>
        </p:nvSpPr>
        <p:spPr>
          <a:xfrm>
            <a:off x="1124688" y="1012225"/>
            <a:ext cx="6708000" cy="424200"/>
          </a:xfrm>
          <a:prstGeom prst="rect">
            <a:avLst/>
          </a:prstGeom>
          <a:noFill/>
          <a:ln>
            <a:noFill/>
          </a:ln>
        </p:spPr>
        <p:txBody>
          <a:bodyPr spcFirstLastPara="1" wrap="square" lIns="91425" tIns="91425" rIns="91425" bIns="91425" anchor="t" anchorCtr="0">
            <a:normAutofit fontScale="32500" lnSpcReduction="20000"/>
          </a:bodyPr>
          <a:lstStyle/>
          <a:p>
            <a:pPr marL="0" marR="0" lvl="0" indent="0" algn="ctr" rtl="0">
              <a:lnSpc>
                <a:spcPct val="100000"/>
              </a:lnSpc>
              <a:spcBef>
                <a:spcPts val="0"/>
              </a:spcBef>
              <a:spcAft>
                <a:spcPts val="0"/>
              </a:spcAft>
              <a:buClr>
                <a:srgbClr val="000000"/>
              </a:buClr>
              <a:buSzPct val="100000"/>
              <a:buFont typeface="Arial"/>
              <a:buNone/>
            </a:pPr>
            <a:r>
              <a:rPr lang="en" sz="4000" b="0" i="0" u="none" strike="noStrike" cap="none">
                <a:solidFill>
                  <a:srgbClr val="FFFFFF"/>
                </a:solidFill>
                <a:latin typeface="Arial"/>
                <a:ea typeface="Arial"/>
                <a:cs typeface="Arial"/>
                <a:sym typeface="Arial"/>
              </a:rPr>
              <a:t>IPA has offices in Washington, D.C. and New York City, as well as 20 country offices and projects in 30+ countries</a:t>
            </a:r>
            <a:endParaRPr sz="40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1400" b="0" i="0" u="none" strike="noStrike" cap="none">
              <a:solidFill>
                <a:srgbClr val="FFFFFF"/>
              </a:solidFill>
              <a:latin typeface="Arial"/>
              <a:ea typeface="Arial"/>
              <a:cs typeface="Arial"/>
              <a:sym typeface="Arial"/>
            </a:endParaRPr>
          </a:p>
        </p:txBody>
      </p:sp>
      <p:cxnSp>
        <p:nvCxnSpPr>
          <p:cNvPr id="636" name="Google Shape;636;p77"/>
          <p:cNvCxnSpPr/>
          <p:nvPr/>
        </p:nvCxnSpPr>
        <p:spPr>
          <a:xfrm>
            <a:off x="1343200" y="1400550"/>
            <a:ext cx="64293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8"/>
          <p:cNvSpPr txBox="1">
            <a:spLocks noGrp="1"/>
          </p:cNvSpPr>
          <p:nvPr>
            <p:ph type="title"/>
          </p:nvPr>
        </p:nvSpPr>
        <p:spPr>
          <a:xfrm>
            <a:off x="629250" y="458125"/>
            <a:ext cx="7885500" cy="572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lt1"/>
              </a:buClr>
              <a:buSzPts val="2400"/>
              <a:buNone/>
            </a:pPr>
            <a:r>
              <a:rPr lang="en" sz="3000">
                <a:solidFill>
                  <a:schemeClr val="dk1"/>
                </a:solidFill>
              </a:rPr>
              <a:t>Partners</a:t>
            </a:r>
            <a:endParaRPr>
              <a:solidFill>
                <a:schemeClr val="dk1"/>
              </a:solidFill>
            </a:endParaRPr>
          </a:p>
        </p:txBody>
      </p:sp>
      <p:grpSp>
        <p:nvGrpSpPr>
          <p:cNvPr id="642" name="Google Shape;642;p78"/>
          <p:cNvGrpSpPr/>
          <p:nvPr/>
        </p:nvGrpSpPr>
        <p:grpSpPr>
          <a:xfrm>
            <a:off x="1337631" y="1062300"/>
            <a:ext cx="6468754" cy="3454728"/>
            <a:chOff x="806849" y="-9"/>
            <a:chExt cx="4715179" cy="3635025"/>
          </a:xfrm>
        </p:grpSpPr>
        <p:sp>
          <p:nvSpPr>
            <p:cNvPr id="643" name="Google Shape;643;p78"/>
            <p:cNvSpPr/>
            <p:nvPr/>
          </p:nvSpPr>
          <p:spPr>
            <a:xfrm>
              <a:off x="3350032" y="2441512"/>
              <a:ext cx="2142600" cy="1149000"/>
            </a:xfrm>
            <a:prstGeom prst="roundRect">
              <a:avLst>
                <a:gd name="adj" fmla="val 10000"/>
              </a:avLst>
            </a:prstGeom>
            <a:no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8"/>
            <p:cNvSpPr txBox="1"/>
            <p:nvPr/>
          </p:nvSpPr>
          <p:spPr>
            <a:xfrm>
              <a:off x="4240040" y="2753991"/>
              <a:ext cx="1210200" cy="811200"/>
            </a:xfrm>
            <a:prstGeom prst="rect">
              <a:avLst/>
            </a:prstGeom>
            <a:noFill/>
            <a:ln>
              <a:noFill/>
            </a:ln>
          </p:spPr>
          <p:txBody>
            <a:bodyPr spcFirstLastPara="1" wrap="square" lIns="45700" tIns="45700" rIns="45700" bIns="45700" anchor="b" anchorCtr="0">
              <a:noAutofit/>
            </a:bodyPr>
            <a:lstStyle/>
            <a:p>
              <a:pPr marL="0" marR="0" lvl="1" indent="0" algn="r" rtl="0">
                <a:lnSpc>
                  <a:spcPct val="90000"/>
                </a:lnSpc>
                <a:spcBef>
                  <a:spcPts val="0"/>
                </a:spcBef>
                <a:spcAft>
                  <a:spcPts val="0"/>
                </a:spcAft>
                <a:buClr>
                  <a:srgbClr val="000000"/>
                </a:buClr>
                <a:buSzPts val="1200"/>
                <a:buFont typeface="Arial"/>
                <a:buNone/>
              </a:pPr>
              <a:r>
                <a:rPr lang="en" sz="1200" b="0" i="0" u="none" strike="noStrike" cap="none">
                  <a:solidFill>
                    <a:srgbClr val="414042"/>
                  </a:solidFill>
                  <a:latin typeface="Arial"/>
                  <a:ea typeface="Arial"/>
                  <a:cs typeface="Arial"/>
                  <a:sym typeface="Arial"/>
                </a:rPr>
                <a:t>Flexible, committed to using findings to support future decisions</a:t>
              </a:r>
              <a:endParaRPr sz="1200" b="0" i="0" u="none" strike="noStrike" cap="none">
                <a:solidFill>
                  <a:srgbClr val="414042"/>
                </a:solidFill>
                <a:latin typeface="Arial"/>
                <a:ea typeface="Arial"/>
                <a:cs typeface="Arial"/>
                <a:sym typeface="Arial"/>
              </a:endParaRPr>
            </a:p>
          </p:txBody>
        </p:sp>
        <p:sp>
          <p:nvSpPr>
            <p:cNvPr id="645" name="Google Shape;645;p78"/>
            <p:cNvSpPr/>
            <p:nvPr/>
          </p:nvSpPr>
          <p:spPr>
            <a:xfrm>
              <a:off x="806901" y="2441516"/>
              <a:ext cx="2017200" cy="1149000"/>
            </a:xfrm>
            <a:prstGeom prst="roundRect">
              <a:avLst>
                <a:gd name="adj" fmla="val 10000"/>
              </a:avLst>
            </a:pr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8"/>
            <p:cNvSpPr txBox="1"/>
            <p:nvPr/>
          </p:nvSpPr>
          <p:spPr>
            <a:xfrm>
              <a:off x="872417" y="2753989"/>
              <a:ext cx="1032300" cy="811200"/>
            </a:xfrm>
            <a:prstGeom prst="rect">
              <a:avLst/>
            </a:prstGeom>
            <a:noFill/>
            <a:ln>
              <a:noFill/>
            </a:ln>
          </p:spPr>
          <p:txBody>
            <a:bodyPr spcFirstLastPara="1" wrap="square" lIns="45700" tIns="45700" rIns="45700" bIns="45700" anchor="b" anchorCtr="0">
              <a:noAutofit/>
            </a:bodyPr>
            <a:lstStyle/>
            <a:p>
              <a:pPr marL="0" marR="0" lvl="1" indent="0" algn="l" rtl="0">
                <a:lnSpc>
                  <a:spcPct val="90000"/>
                </a:lnSpc>
                <a:spcBef>
                  <a:spcPts val="180"/>
                </a:spcBef>
                <a:spcAft>
                  <a:spcPts val="0"/>
                </a:spcAft>
                <a:buClr>
                  <a:srgbClr val="000000"/>
                </a:buClr>
                <a:buSzPts val="1200"/>
                <a:buFont typeface="Arial"/>
                <a:buNone/>
              </a:pPr>
              <a:r>
                <a:rPr lang="en" sz="1200" b="0" i="0" u="none" strike="noStrike" cap="none">
                  <a:solidFill>
                    <a:srgbClr val="414042"/>
                  </a:solidFill>
                  <a:latin typeface="Arial"/>
                  <a:ea typeface="Arial"/>
                  <a:cs typeface="Arial"/>
                  <a:sym typeface="Arial"/>
                </a:rPr>
                <a:t>Committed to using evidence to inform policy decisions</a:t>
              </a:r>
              <a:endParaRPr sz="1200" b="0" i="0" u="none" strike="noStrike" cap="none">
                <a:solidFill>
                  <a:srgbClr val="414042"/>
                </a:solidFill>
                <a:latin typeface="Arial"/>
                <a:ea typeface="Arial"/>
                <a:cs typeface="Arial"/>
                <a:sym typeface="Arial"/>
              </a:endParaRPr>
            </a:p>
          </p:txBody>
        </p:sp>
        <p:sp>
          <p:nvSpPr>
            <p:cNvPr id="647" name="Google Shape;647;p78"/>
            <p:cNvSpPr/>
            <p:nvPr/>
          </p:nvSpPr>
          <p:spPr>
            <a:xfrm>
              <a:off x="3320328" y="-9"/>
              <a:ext cx="2201700" cy="1149000"/>
            </a:xfrm>
            <a:prstGeom prst="roundRect">
              <a:avLst>
                <a:gd name="adj" fmla="val 10000"/>
              </a:avLst>
            </a:pr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78"/>
            <p:cNvSpPr txBox="1"/>
            <p:nvPr/>
          </p:nvSpPr>
          <p:spPr>
            <a:xfrm>
              <a:off x="4311971" y="25241"/>
              <a:ext cx="1168800" cy="811200"/>
            </a:xfrm>
            <a:prstGeom prst="rect">
              <a:avLst/>
            </a:prstGeom>
            <a:noFill/>
            <a:ln>
              <a:noFill/>
            </a:ln>
          </p:spPr>
          <p:txBody>
            <a:bodyPr spcFirstLastPara="1" wrap="square" lIns="45700" tIns="45700" rIns="45700" bIns="45700" anchor="t" anchorCtr="0">
              <a:noAutofit/>
            </a:bodyPr>
            <a:lstStyle/>
            <a:p>
              <a:pPr marL="114300" marR="0" lvl="1" indent="-114300" algn="r" rtl="0">
                <a:lnSpc>
                  <a:spcPct val="90000"/>
                </a:lnSpc>
                <a:spcBef>
                  <a:spcPts val="0"/>
                </a:spcBef>
                <a:spcAft>
                  <a:spcPts val="0"/>
                </a:spcAft>
                <a:buClr>
                  <a:srgbClr val="000000"/>
                </a:buClr>
                <a:buSzPts val="1200"/>
                <a:buFont typeface="Arial"/>
                <a:buNone/>
              </a:pPr>
              <a:r>
                <a:rPr lang="en" sz="1200" b="0" i="0" u="none" strike="noStrike" cap="none">
                  <a:solidFill>
                    <a:srgbClr val="414042"/>
                  </a:solidFill>
                  <a:latin typeface="Arial"/>
                  <a:ea typeface="Arial"/>
                  <a:cs typeface="Arial"/>
                  <a:sym typeface="Arial"/>
                </a:rPr>
                <a:t>Willing to randomize and evaluate, open to accepting and using findings</a:t>
              </a:r>
              <a:endParaRPr sz="1200" b="0" i="0" u="none" strike="noStrike" cap="none">
                <a:solidFill>
                  <a:srgbClr val="414042"/>
                </a:solidFill>
                <a:latin typeface="Arial"/>
                <a:ea typeface="Arial"/>
                <a:cs typeface="Arial"/>
                <a:sym typeface="Arial"/>
              </a:endParaRPr>
            </a:p>
            <a:p>
              <a:pPr marL="57150" marR="0" lvl="1" indent="-57150" algn="l" rtl="0">
                <a:lnSpc>
                  <a:spcPct val="90000"/>
                </a:lnSpc>
                <a:spcBef>
                  <a:spcPts val="180"/>
                </a:spcBef>
                <a:spcAft>
                  <a:spcPts val="0"/>
                </a:spcAft>
                <a:buClr>
                  <a:srgbClr val="000000"/>
                </a:buClr>
                <a:buSzPts val="1000"/>
                <a:buFont typeface="Arial"/>
                <a:buNone/>
              </a:pPr>
              <a:endParaRPr sz="1200" b="0" i="0" u="none" strike="noStrike" cap="none">
                <a:solidFill>
                  <a:srgbClr val="414042"/>
                </a:solidFill>
                <a:latin typeface="Arial"/>
                <a:ea typeface="Arial"/>
                <a:cs typeface="Arial"/>
                <a:sym typeface="Arial"/>
              </a:endParaRPr>
            </a:p>
            <a:p>
              <a:pPr marL="57150" marR="0" lvl="1" indent="-57150" algn="l" rtl="0">
                <a:lnSpc>
                  <a:spcPct val="90000"/>
                </a:lnSpc>
                <a:spcBef>
                  <a:spcPts val="150"/>
                </a:spcBef>
                <a:spcAft>
                  <a:spcPts val="0"/>
                </a:spcAft>
                <a:buClr>
                  <a:srgbClr val="000000"/>
                </a:buClr>
                <a:buSzPts val="1000"/>
                <a:buFont typeface="Arial"/>
                <a:buNone/>
              </a:pPr>
              <a:endParaRPr sz="1200" b="0" i="0" u="none" strike="noStrike" cap="none">
                <a:solidFill>
                  <a:srgbClr val="414042"/>
                </a:solidFill>
                <a:latin typeface="Arial"/>
                <a:ea typeface="Arial"/>
                <a:cs typeface="Arial"/>
                <a:sym typeface="Arial"/>
              </a:endParaRPr>
            </a:p>
            <a:p>
              <a:pPr marL="57150" marR="0" lvl="1" indent="-57150" algn="l" rtl="0">
                <a:lnSpc>
                  <a:spcPct val="90000"/>
                </a:lnSpc>
                <a:spcBef>
                  <a:spcPts val="150"/>
                </a:spcBef>
                <a:spcAft>
                  <a:spcPts val="0"/>
                </a:spcAft>
                <a:buClr>
                  <a:srgbClr val="000000"/>
                </a:buClr>
                <a:buSzPts val="1000"/>
                <a:buFont typeface="Arial"/>
                <a:buNone/>
              </a:pPr>
              <a:endParaRPr sz="1200" b="0" i="0" u="none" strike="noStrike" cap="none">
                <a:solidFill>
                  <a:srgbClr val="414042"/>
                </a:solidFill>
                <a:latin typeface="Arial"/>
                <a:ea typeface="Arial"/>
                <a:cs typeface="Arial"/>
                <a:sym typeface="Arial"/>
              </a:endParaRPr>
            </a:p>
          </p:txBody>
        </p:sp>
        <p:sp>
          <p:nvSpPr>
            <p:cNvPr id="649" name="Google Shape;649;p78"/>
            <p:cNvSpPr/>
            <p:nvPr/>
          </p:nvSpPr>
          <p:spPr>
            <a:xfrm>
              <a:off x="806849" y="-9"/>
              <a:ext cx="2017200" cy="1149000"/>
            </a:xfrm>
            <a:prstGeom prst="roundRect">
              <a:avLst>
                <a:gd name="adj" fmla="val 1000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78"/>
            <p:cNvSpPr txBox="1"/>
            <p:nvPr/>
          </p:nvSpPr>
          <p:spPr>
            <a:xfrm>
              <a:off x="872422" y="25241"/>
              <a:ext cx="1210200" cy="811200"/>
            </a:xfrm>
            <a:prstGeom prst="rect">
              <a:avLst/>
            </a:prstGeom>
            <a:noFill/>
            <a:ln>
              <a:noFill/>
            </a:ln>
          </p:spPr>
          <p:txBody>
            <a:bodyPr spcFirstLastPara="1" wrap="square" lIns="45700" tIns="45700" rIns="45700" bIns="45700" anchor="t" anchorCtr="0">
              <a:noAutofit/>
            </a:bodyPr>
            <a:lstStyle/>
            <a:p>
              <a:pPr marL="0" marR="0" lvl="1" indent="0" algn="l" rtl="0">
                <a:lnSpc>
                  <a:spcPct val="90000"/>
                </a:lnSpc>
                <a:spcBef>
                  <a:spcPts val="0"/>
                </a:spcBef>
                <a:spcAft>
                  <a:spcPts val="0"/>
                </a:spcAft>
                <a:buClr>
                  <a:srgbClr val="000000"/>
                </a:buClr>
                <a:buSzPts val="1200"/>
                <a:buFont typeface="Arial"/>
                <a:buNone/>
              </a:pPr>
              <a:r>
                <a:rPr lang="en" sz="1200" b="0" i="0" u="none" strike="noStrike" cap="none">
                  <a:solidFill>
                    <a:srgbClr val="414042"/>
                  </a:solidFill>
                  <a:latin typeface="Arial"/>
                  <a:ea typeface="Arial"/>
                  <a:cs typeface="Arial"/>
                  <a:sym typeface="Arial"/>
                </a:rPr>
                <a:t>Committed to addressing decision-makers policy questions</a:t>
              </a:r>
              <a:endParaRPr sz="1200" b="0" i="0" u="none" strike="noStrike" cap="none">
                <a:solidFill>
                  <a:srgbClr val="414042"/>
                </a:solidFill>
                <a:latin typeface="Arial"/>
                <a:ea typeface="Arial"/>
                <a:cs typeface="Arial"/>
                <a:sym typeface="Arial"/>
              </a:endParaRPr>
            </a:p>
          </p:txBody>
        </p:sp>
        <p:sp>
          <p:nvSpPr>
            <p:cNvPr id="651" name="Google Shape;651;p78"/>
            <p:cNvSpPr/>
            <p:nvPr/>
          </p:nvSpPr>
          <p:spPr>
            <a:xfrm>
              <a:off x="1708941" y="25239"/>
              <a:ext cx="1359900" cy="17340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652" name="Google Shape;652;p78"/>
            <p:cNvSpPr txBox="1"/>
            <p:nvPr/>
          </p:nvSpPr>
          <p:spPr>
            <a:xfrm>
              <a:off x="1969708" y="660008"/>
              <a:ext cx="1099200" cy="10992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FFFFFF"/>
                  </a:solidFill>
                  <a:latin typeface="Arial"/>
                  <a:ea typeface="Arial"/>
                  <a:cs typeface="Arial"/>
                  <a:sym typeface="Arial"/>
                </a:rPr>
                <a:t>Academics</a:t>
              </a:r>
              <a:endParaRPr sz="1200" b="0" i="0" u="none" strike="noStrike" cap="none">
                <a:solidFill>
                  <a:srgbClr val="000000"/>
                </a:solidFill>
                <a:latin typeface="Arial"/>
                <a:ea typeface="Arial"/>
                <a:cs typeface="Arial"/>
                <a:sym typeface="Arial"/>
              </a:endParaRPr>
            </a:p>
          </p:txBody>
        </p:sp>
        <p:sp>
          <p:nvSpPr>
            <p:cNvPr id="653" name="Google Shape;653;p78"/>
            <p:cNvSpPr/>
            <p:nvPr/>
          </p:nvSpPr>
          <p:spPr>
            <a:xfrm rot="5400000">
              <a:off x="2931061" y="211116"/>
              <a:ext cx="1736100" cy="13599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8"/>
            <p:cNvSpPr txBox="1"/>
            <p:nvPr/>
          </p:nvSpPr>
          <p:spPr>
            <a:xfrm>
              <a:off x="3140836" y="660008"/>
              <a:ext cx="1099200" cy="1099200"/>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200" b="1" i="0" u="none" strike="noStrike" cap="none">
                  <a:solidFill>
                    <a:schemeClr val="lt1"/>
                  </a:solidFill>
                  <a:latin typeface="Arial"/>
                  <a:ea typeface="Arial"/>
                  <a:cs typeface="Arial"/>
                  <a:sym typeface="Arial"/>
                </a:rPr>
                <a:t>Implementing Partners</a:t>
              </a:r>
              <a:endParaRPr sz="1200" b="0" i="0" u="none" strike="noStrike" cap="none">
                <a:solidFill>
                  <a:schemeClr val="lt1"/>
                </a:solidFill>
                <a:latin typeface="Arial"/>
                <a:ea typeface="Arial"/>
                <a:cs typeface="Arial"/>
                <a:sym typeface="Arial"/>
              </a:endParaRPr>
            </a:p>
          </p:txBody>
        </p:sp>
        <p:sp>
          <p:nvSpPr>
            <p:cNvPr id="655" name="Google Shape;655;p78"/>
            <p:cNvSpPr/>
            <p:nvPr/>
          </p:nvSpPr>
          <p:spPr>
            <a:xfrm rot="10800000">
              <a:off x="3119315" y="1815372"/>
              <a:ext cx="1356000" cy="18168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78"/>
            <p:cNvSpPr txBox="1"/>
            <p:nvPr/>
          </p:nvSpPr>
          <p:spPr>
            <a:xfrm>
              <a:off x="3133893" y="1831136"/>
              <a:ext cx="1099200" cy="1099200"/>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200" b="1" i="0" u="none" strike="noStrike" cap="none">
                  <a:solidFill>
                    <a:srgbClr val="FFFFFF"/>
                  </a:solidFill>
                  <a:latin typeface="Arial"/>
                  <a:ea typeface="Arial"/>
                  <a:cs typeface="Arial"/>
                  <a:sym typeface="Arial"/>
                </a:rPr>
                <a:t>Funders</a:t>
              </a:r>
              <a:endParaRPr sz="1200" b="0" i="0" u="none" strike="noStrike" cap="none">
                <a:solidFill>
                  <a:srgbClr val="000000"/>
                </a:solidFill>
                <a:latin typeface="Arial"/>
                <a:ea typeface="Arial"/>
                <a:cs typeface="Arial"/>
                <a:sym typeface="Arial"/>
              </a:endParaRPr>
            </a:p>
          </p:txBody>
        </p:sp>
        <p:sp>
          <p:nvSpPr>
            <p:cNvPr id="657" name="Google Shape;657;p78"/>
            <p:cNvSpPr/>
            <p:nvPr/>
          </p:nvSpPr>
          <p:spPr>
            <a:xfrm rot="-5400000">
              <a:off x="1480180" y="2046366"/>
              <a:ext cx="1817400" cy="13599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78"/>
            <p:cNvSpPr txBox="1"/>
            <p:nvPr/>
          </p:nvSpPr>
          <p:spPr>
            <a:xfrm>
              <a:off x="1969708" y="1831136"/>
              <a:ext cx="1099200" cy="10992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chemeClr val="lt1"/>
                  </a:solidFill>
                  <a:latin typeface="Arial"/>
                  <a:ea typeface="Arial"/>
                  <a:cs typeface="Arial"/>
                  <a:sym typeface="Arial"/>
                </a:rPr>
                <a:t>Government Agencies</a:t>
              </a:r>
              <a:endParaRPr sz="1400" b="0" i="0" u="none" strike="noStrike" cap="none">
                <a:solidFill>
                  <a:schemeClr val="lt1"/>
                </a:solidFill>
                <a:latin typeface="Arial"/>
                <a:ea typeface="Arial"/>
                <a:cs typeface="Arial"/>
                <a:sym typeface="Arial"/>
              </a:endParaRPr>
            </a:p>
          </p:txBody>
        </p:sp>
        <p:sp>
          <p:nvSpPr>
            <p:cNvPr id="659" name="Google Shape;659;p78"/>
            <p:cNvSpPr/>
            <p:nvPr/>
          </p:nvSpPr>
          <p:spPr>
            <a:xfrm>
              <a:off x="2836544" y="1472089"/>
              <a:ext cx="536700" cy="466800"/>
            </a:xfrm>
            <a:custGeom>
              <a:avLst/>
              <a:gdLst/>
              <a:ahLst/>
              <a:cxnLst/>
              <a:rect l="l" t="t" r="r" b="b"/>
              <a:pathLst>
                <a:path w="120000" h="120000" extrusionOk="0">
                  <a:moveTo>
                    <a:pt x="6523" y="60000"/>
                  </a:moveTo>
                  <a:lnTo>
                    <a:pt x="6523" y="60000"/>
                  </a:lnTo>
                  <a:cubicBezTo>
                    <a:pt x="6523" y="34373"/>
                    <a:pt x="25369" y="12491"/>
                    <a:pt x="51110" y="8231"/>
                  </a:cubicBezTo>
                  <a:cubicBezTo>
                    <a:pt x="76850" y="3970"/>
                    <a:pt x="101963" y="18577"/>
                    <a:pt x="110521" y="42788"/>
                  </a:cubicBezTo>
                  <a:lnTo>
                    <a:pt x="116429" y="42788"/>
                  </a:lnTo>
                  <a:lnTo>
                    <a:pt x="106954" y="60000"/>
                  </a:lnTo>
                  <a:lnTo>
                    <a:pt x="90337" y="42788"/>
                  </a:lnTo>
                  <a:lnTo>
                    <a:pt x="95920" y="42788"/>
                  </a:lnTo>
                  <a:lnTo>
                    <a:pt x="95920" y="42788"/>
                  </a:lnTo>
                  <a:cubicBezTo>
                    <a:pt x="87359" y="27418"/>
                    <a:pt x="68574" y="19475"/>
                    <a:pt x="50451" y="23561"/>
                  </a:cubicBezTo>
                  <a:cubicBezTo>
                    <a:pt x="32328" y="27647"/>
                    <a:pt x="19570" y="42701"/>
                    <a:pt x="19570" y="60000"/>
                  </a:cubicBez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78"/>
            <p:cNvSpPr/>
            <p:nvPr/>
          </p:nvSpPr>
          <p:spPr>
            <a:xfrm rot="10800000">
              <a:off x="2836618" y="1651572"/>
              <a:ext cx="536700" cy="466800"/>
            </a:xfrm>
            <a:custGeom>
              <a:avLst/>
              <a:gdLst/>
              <a:ahLst/>
              <a:cxnLst/>
              <a:rect l="l" t="t" r="r" b="b"/>
              <a:pathLst>
                <a:path w="120000" h="120000" extrusionOk="0">
                  <a:moveTo>
                    <a:pt x="6523" y="60000"/>
                  </a:moveTo>
                  <a:lnTo>
                    <a:pt x="6523" y="60000"/>
                  </a:lnTo>
                  <a:cubicBezTo>
                    <a:pt x="6523" y="34373"/>
                    <a:pt x="25369" y="12491"/>
                    <a:pt x="51110" y="8231"/>
                  </a:cubicBezTo>
                  <a:cubicBezTo>
                    <a:pt x="76850" y="3970"/>
                    <a:pt x="101963" y="18577"/>
                    <a:pt x="110521" y="42788"/>
                  </a:cubicBezTo>
                  <a:lnTo>
                    <a:pt x="116429" y="42788"/>
                  </a:lnTo>
                  <a:lnTo>
                    <a:pt x="106954" y="60000"/>
                  </a:lnTo>
                  <a:lnTo>
                    <a:pt x="90337" y="42788"/>
                  </a:lnTo>
                  <a:lnTo>
                    <a:pt x="95920" y="42788"/>
                  </a:lnTo>
                  <a:lnTo>
                    <a:pt x="95920" y="42788"/>
                  </a:lnTo>
                  <a:cubicBezTo>
                    <a:pt x="87359" y="27418"/>
                    <a:pt x="68574" y="19475"/>
                    <a:pt x="50451" y="23561"/>
                  </a:cubicBezTo>
                  <a:cubicBezTo>
                    <a:pt x="32328" y="27647"/>
                    <a:pt x="19570" y="42701"/>
                    <a:pt x="19570" y="60000"/>
                  </a:cubicBez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1" name="Google Shape;661;p78"/>
          <p:cNvSpPr txBox="1"/>
          <p:nvPr/>
        </p:nvSpPr>
        <p:spPr>
          <a:xfrm>
            <a:off x="0" y="0"/>
            <a:ext cx="24072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r>
              <a:rPr lang="en" sz="880" b="1" i="0" u="none" strike="noStrike" cap="none">
                <a:solidFill>
                  <a:srgbClr val="FFFFFF"/>
                </a:solidFill>
                <a:latin typeface="Arial"/>
                <a:ea typeface="Arial"/>
                <a:cs typeface="Arial"/>
                <a:sym typeface="Arial"/>
              </a:rPr>
              <a:t>S E C T I O N   1 :   I N T R O D U C T I O N</a:t>
            </a:r>
            <a:endParaRPr sz="880" b="1" i="0" u="none" strike="noStrike" cap="non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9"/>
          <p:cNvSpPr txBox="1">
            <a:spLocks noGrp="1"/>
          </p:cNvSpPr>
          <p:nvPr>
            <p:ph type="title"/>
          </p:nvPr>
        </p:nvSpPr>
        <p:spPr>
          <a:xfrm>
            <a:off x="529675" y="396725"/>
            <a:ext cx="7999800" cy="572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000"/>
              <a:buNone/>
            </a:pPr>
            <a:r>
              <a:rPr lang="en"/>
              <a:t>Our Program Areas</a:t>
            </a:r>
            <a:endParaRPr sz="3000"/>
          </a:p>
        </p:txBody>
      </p:sp>
      <p:sp>
        <p:nvSpPr>
          <p:cNvPr id="667" name="Google Shape;667;p79"/>
          <p:cNvSpPr/>
          <p:nvPr/>
        </p:nvSpPr>
        <p:spPr>
          <a:xfrm>
            <a:off x="410625" y="4416200"/>
            <a:ext cx="7945800" cy="6645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68" name="Google Shape;668;p79"/>
          <p:cNvCxnSpPr/>
          <p:nvPr/>
        </p:nvCxnSpPr>
        <p:spPr>
          <a:xfrm>
            <a:off x="424250" y="1461183"/>
            <a:ext cx="7945800" cy="0"/>
          </a:xfrm>
          <a:prstGeom prst="straightConnector1">
            <a:avLst/>
          </a:prstGeom>
          <a:noFill/>
          <a:ln w="19050" cap="flat" cmpd="sng">
            <a:solidFill>
              <a:schemeClr val="accent1"/>
            </a:solidFill>
            <a:prstDash val="solid"/>
            <a:round/>
            <a:headEnd type="none" w="sm" len="sm"/>
            <a:tailEnd type="none" w="sm" len="sm"/>
          </a:ln>
        </p:spPr>
      </p:cxnSp>
      <p:cxnSp>
        <p:nvCxnSpPr>
          <p:cNvPr id="669" name="Google Shape;669;p79"/>
          <p:cNvCxnSpPr/>
          <p:nvPr/>
        </p:nvCxnSpPr>
        <p:spPr>
          <a:xfrm>
            <a:off x="424250" y="3146412"/>
            <a:ext cx="7970400" cy="0"/>
          </a:xfrm>
          <a:prstGeom prst="straightConnector1">
            <a:avLst/>
          </a:prstGeom>
          <a:noFill/>
          <a:ln w="19050" cap="flat" cmpd="sng">
            <a:solidFill>
              <a:schemeClr val="accent1"/>
            </a:solidFill>
            <a:prstDash val="solid"/>
            <a:round/>
            <a:headEnd type="none" w="sm" len="sm"/>
            <a:tailEnd type="none" w="sm" len="sm"/>
          </a:ln>
        </p:spPr>
      </p:cxnSp>
      <p:cxnSp>
        <p:nvCxnSpPr>
          <p:cNvPr id="670" name="Google Shape;670;p79"/>
          <p:cNvCxnSpPr/>
          <p:nvPr/>
        </p:nvCxnSpPr>
        <p:spPr>
          <a:xfrm flipH="1">
            <a:off x="2238004" y="1461183"/>
            <a:ext cx="4800" cy="1403100"/>
          </a:xfrm>
          <a:prstGeom prst="straightConnector1">
            <a:avLst/>
          </a:prstGeom>
          <a:noFill/>
          <a:ln w="19050" cap="flat" cmpd="sng">
            <a:solidFill>
              <a:schemeClr val="accent1"/>
            </a:solidFill>
            <a:prstDash val="solid"/>
            <a:round/>
            <a:headEnd type="none" w="sm" len="sm"/>
            <a:tailEnd type="none" w="sm" len="sm"/>
          </a:ln>
        </p:spPr>
      </p:cxnSp>
      <p:cxnSp>
        <p:nvCxnSpPr>
          <p:cNvPr id="671" name="Google Shape;671;p79"/>
          <p:cNvCxnSpPr/>
          <p:nvPr/>
        </p:nvCxnSpPr>
        <p:spPr>
          <a:xfrm flipH="1">
            <a:off x="4340869" y="1461183"/>
            <a:ext cx="4800" cy="1403100"/>
          </a:xfrm>
          <a:prstGeom prst="straightConnector1">
            <a:avLst/>
          </a:prstGeom>
          <a:noFill/>
          <a:ln w="19050" cap="flat" cmpd="sng">
            <a:solidFill>
              <a:schemeClr val="accent1"/>
            </a:solidFill>
            <a:prstDash val="solid"/>
            <a:round/>
            <a:headEnd type="none" w="sm" len="sm"/>
            <a:tailEnd type="none" w="sm" len="sm"/>
          </a:ln>
        </p:spPr>
      </p:cxnSp>
      <p:cxnSp>
        <p:nvCxnSpPr>
          <p:cNvPr id="672" name="Google Shape;672;p79"/>
          <p:cNvCxnSpPr/>
          <p:nvPr/>
        </p:nvCxnSpPr>
        <p:spPr>
          <a:xfrm flipH="1">
            <a:off x="6443722" y="1461183"/>
            <a:ext cx="4800" cy="1403100"/>
          </a:xfrm>
          <a:prstGeom prst="straightConnector1">
            <a:avLst/>
          </a:prstGeom>
          <a:noFill/>
          <a:ln w="19050" cap="flat" cmpd="sng">
            <a:solidFill>
              <a:schemeClr val="accent1"/>
            </a:solidFill>
            <a:prstDash val="solid"/>
            <a:round/>
            <a:headEnd type="none" w="sm" len="sm"/>
            <a:tailEnd type="none" w="sm" len="sm"/>
          </a:ln>
        </p:spPr>
      </p:cxnSp>
      <p:cxnSp>
        <p:nvCxnSpPr>
          <p:cNvPr id="673" name="Google Shape;673;p79"/>
          <p:cNvCxnSpPr/>
          <p:nvPr/>
        </p:nvCxnSpPr>
        <p:spPr>
          <a:xfrm>
            <a:off x="424250" y="4281044"/>
            <a:ext cx="7970400" cy="0"/>
          </a:xfrm>
          <a:prstGeom prst="straightConnector1">
            <a:avLst/>
          </a:prstGeom>
          <a:noFill/>
          <a:ln w="19050" cap="flat" cmpd="sng">
            <a:solidFill>
              <a:schemeClr val="accent1"/>
            </a:solidFill>
            <a:prstDash val="solid"/>
            <a:round/>
            <a:headEnd type="none" w="sm" len="sm"/>
            <a:tailEnd type="none" w="sm" len="sm"/>
          </a:ln>
        </p:spPr>
      </p:cxnSp>
      <p:pic>
        <p:nvPicPr>
          <p:cNvPr id="674" name="Google Shape;674;p79"/>
          <p:cNvPicPr preferRelativeResize="0"/>
          <p:nvPr/>
        </p:nvPicPr>
        <p:blipFill rotWithShape="1">
          <a:blip r:embed="rId3">
            <a:alphaModFix/>
          </a:blip>
          <a:srcRect l="36107" r="9879"/>
          <a:stretch/>
        </p:blipFill>
        <p:spPr>
          <a:xfrm>
            <a:off x="834184" y="969425"/>
            <a:ext cx="817800" cy="804900"/>
          </a:xfrm>
          <a:prstGeom prst="ellipse">
            <a:avLst/>
          </a:prstGeom>
          <a:noFill/>
          <a:ln w="38100" cap="flat" cmpd="sng">
            <a:solidFill>
              <a:schemeClr val="accent1"/>
            </a:solidFill>
            <a:prstDash val="solid"/>
            <a:round/>
            <a:headEnd type="none" w="sm" len="sm"/>
            <a:tailEnd type="none" w="sm" len="sm"/>
          </a:ln>
        </p:spPr>
      </p:pic>
      <p:pic>
        <p:nvPicPr>
          <p:cNvPr id="675" name="Google Shape;675;p79"/>
          <p:cNvPicPr preferRelativeResize="0"/>
          <p:nvPr/>
        </p:nvPicPr>
        <p:blipFill rotWithShape="1">
          <a:blip r:embed="rId4">
            <a:alphaModFix/>
          </a:blip>
          <a:srcRect l="16694" r="31809"/>
          <a:stretch/>
        </p:blipFill>
        <p:spPr>
          <a:xfrm>
            <a:off x="2867616" y="969425"/>
            <a:ext cx="816300" cy="816300"/>
          </a:xfrm>
          <a:prstGeom prst="ellipse">
            <a:avLst/>
          </a:prstGeom>
          <a:noFill/>
          <a:ln w="38100" cap="flat" cmpd="sng">
            <a:solidFill>
              <a:schemeClr val="accent1"/>
            </a:solidFill>
            <a:prstDash val="solid"/>
            <a:round/>
            <a:headEnd type="none" w="sm" len="sm"/>
            <a:tailEnd type="none" w="sm" len="sm"/>
          </a:ln>
        </p:spPr>
      </p:pic>
      <p:pic>
        <p:nvPicPr>
          <p:cNvPr id="676" name="Google Shape;676;p79"/>
          <p:cNvPicPr preferRelativeResize="0"/>
          <p:nvPr/>
        </p:nvPicPr>
        <p:blipFill rotWithShape="1">
          <a:blip r:embed="rId5">
            <a:alphaModFix/>
          </a:blip>
          <a:srcRect l="13541" r="32442"/>
          <a:stretch/>
        </p:blipFill>
        <p:spPr>
          <a:xfrm>
            <a:off x="7044685" y="969425"/>
            <a:ext cx="816300" cy="807300"/>
          </a:xfrm>
          <a:prstGeom prst="ellipse">
            <a:avLst/>
          </a:prstGeom>
          <a:noFill/>
          <a:ln w="28575" cap="flat" cmpd="sng">
            <a:solidFill>
              <a:schemeClr val="accent1"/>
            </a:solidFill>
            <a:prstDash val="solid"/>
            <a:round/>
            <a:headEnd type="none" w="sm" len="sm"/>
            <a:tailEnd type="none" w="sm" len="sm"/>
          </a:ln>
        </p:spPr>
      </p:pic>
      <p:pic>
        <p:nvPicPr>
          <p:cNvPr id="677" name="Google Shape;677;p79"/>
          <p:cNvPicPr preferRelativeResize="0"/>
          <p:nvPr/>
        </p:nvPicPr>
        <p:blipFill rotWithShape="1">
          <a:blip r:embed="rId6">
            <a:alphaModFix/>
          </a:blip>
          <a:srcRect l="9542" r="34948"/>
          <a:stretch/>
        </p:blipFill>
        <p:spPr>
          <a:xfrm>
            <a:off x="852763" y="2670144"/>
            <a:ext cx="816300" cy="807300"/>
          </a:xfrm>
          <a:prstGeom prst="ellipse">
            <a:avLst/>
          </a:prstGeom>
          <a:noFill/>
          <a:ln w="28575" cap="flat" cmpd="sng">
            <a:solidFill>
              <a:schemeClr val="accent1"/>
            </a:solidFill>
            <a:prstDash val="solid"/>
            <a:round/>
            <a:headEnd type="none" w="sm" len="sm"/>
            <a:tailEnd type="none" w="sm" len="sm"/>
          </a:ln>
        </p:spPr>
      </p:pic>
      <p:pic>
        <p:nvPicPr>
          <p:cNvPr id="678" name="Google Shape;678;p79"/>
          <p:cNvPicPr preferRelativeResize="0"/>
          <p:nvPr/>
        </p:nvPicPr>
        <p:blipFill rotWithShape="1">
          <a:blip r:embed="rId7">
            <a:alphaModFix/>
          </a:blip>
          <a:srcRect l="23574" r="23590"/>
          <a:stretch/>
        </p:blipFill>
        <p:spPr>
          <a:xfrm>
            <a:off x="7067472" y="2670143"/>
            <a:ext cx="816300" cy="816300"/>
          </a:xfrm>
          <a:prstGeom prst="ellipse">
            <a:avLst/>
          </a:prstGeom>
          <a:noFill/>
          <a:ln w="28575" cap="flat" cmpd="sng">
            <a:solidFill>
              <a:schemeClr val="accent1"/>
            </a:solidFill>
            <a:prstDash val="solid"/>
            <a:round/>
            <a:headEnd type="none" w="sm" len="sm"/>
            <a:tailEnd type="none" w="sm" len="sm"/>
          </a:ln>
        </p:spPr>
      </p:pic>
      <p:grpSp>
        <p:nvGrpSpPr>
          <p:cNvPr id="679" name="Google Shape;679;p79"/>
          <p:cNvGrpSpPr/>
          <p:nvPr/>
        </p:nvGrpSpPr>
        <p:grpSpPr>
          <a:xfrm>
            <a:off x="613075" y="4414331"/>
            <a:ext cx="6483500" cy="738667"/>
            <a:chOff x="759125" y="4509306"/>
            <a:chExt cx="6483500" cy="738667"/>
          </a:xfrm>
        </p:grpSpPr>
        <p:sp>
          <p:nvSpPr>
            <p:cNvPr id="680" name="Google Shape;680;p79"/>
            <p:cNvSpPr txBox="1"/>
            <p:nvPr/>
          </p:nvSpPr>
          <p:spPr>
            <a:xfrm>
              <a:off x="759125" y="4509306"/>
              <a:ext cx="2063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Georgia"/>
                  <a:ea typeface="Georgia"/>
                  <a:cs typeface="Georgia"/>
                  <a:sym typeface="Georgia"/>
                </a:rPr>
                <a:t>Other Research Initiatives:</a:t>
              </a:r>
              <a:endParaRPr sz="1400" b="1" i="0" u="none" strike="noStrike" cap="none">
                <a:solidFill>
                  <a:schemeClr val="dk1"/>
                </a:solidFill>
                <a:latin typeface="Georgia"/>
                <a:ea typeface="Georgia"/>
                <a:cs typeface="Georgia"/>
                <a:sym typeface="Georgia"/>
              </a:endParaRPr>
            </a:p>
          </p:txBody>
        </p:sp>
        <p:sp>
          <p:nvSpPr>
            <p:cNvPr id="681" name="Google Shape;681;p79"/>
            <p:cNvSpPr txBox="1"/>
            <p:nvPr/>
          </p:nvSpPr>
          <p:spPr>
            <a:xfrm>
              <a:off x="2489475" y="4555506"/>
              <a:ext cx="11079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rgbClr val="414042"/>
                  </a:solidFill>
                  <a:latin typeface="Arial"/>
                  <a:ea typeface="Arial"/>
                  <a:cs typeface="Arial"/>
                  <a:sym typeface="Arial"/>
                </a:rPr>
                <a:t>Consumer Protection</a:t>
              </a:r>
              <a:endParaRPr sz="1100" b="0" i="0" u="none" strike="noStrike" cap="none" dirty="0">
                <a:solidFill>
                  <a:srgbClr val="414042"/>
                </a:solidFill>
                <a:latin typeface="Arial"/>
                <a:ea typeface="Arial"/>
                <a:cs typeface="Arial"/>
                <a:sym typeface="Arial"/>
              </a:endParaRPr>
            </a:p>
          </p:txBody>
        </p:sp>
        <p:sp>
          <p:nvSpPr>
            <p:cNvPr id="682" name="Google Shape;682;p79"/>
            <p:cNvSpPr txBox="1"/>
            <p:nvPr/>
          </p:nvSpPr>
          <p:spPr>
            <a:xfrm>
              <a:off x="3498621" y="4555506"/>
              <a:ext cx="1147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rgbClr val="414042"/>
                  </a:solidFill>
                  <a:latin typeface="Arial"/>
                  <a:ea typeface="Arial"/>
                  <a:cs typeface="Arial"/>
                  <a:sym typeface="Arial"/>
                </a:rPr>
                <a:t>Human Trafficking</a:t>
              </a:r>
              <a:endParaRPr sz="1100" b="0" i="0" u="none" strike="noStrike" cap="none" dirty="0">
                <a:solidFill>
                  <a:srgbClr val="414042"/>
                </a:solidFill>
                <a:latin typeface="Arial"/>
                <a:ea typeface="Arial"/>
                <a:cs typeface="Arial"/>
                <a:sym typeface="Arial"/>
              </a:endParaRPr>
            </a:p>
          </p:txBody>
        </p:sp>
        <p:sp>
          <p:nvSpPr>
            <p:cNvPr id="683" name="Google Shape;683;p79"/>
            <p:cNvSpPr txBox="1"/>
            <p:nvPr/>
          </p:nvSpPr>
          <p:spPr>
            <a:xfrm>
              <a:off x="4650425" y="4549375"/>
              <a:ext cx="14508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rgbClr val="414042"/>
                  </a:solidFill>
                  <a:latin typeface="Arial"/>
                  <a:ea typeface="Arial"/>
                  <a:cs typeface="Arial"/>
                  <a:sym typeface="Arial"/>
                </a:rPr>
                <a:t>Intimate Partner Violence</a:t>
              </a:r>
              <a:endParaRPr sz="1100" b="0" i="0" u="none" strike="noStrike" cap="none" dirty="0">
                <a:solidFill>
                  <a:srgbClr val="414042"/>
                </a:solidFill>
                <a:latin typeface="Arial"/>
                <a:ea typeface="Arial"/>
                <a:cs typeface="Arial"/>
                <a:sym typeface="Arial"/>
              </a:endParaRPr>
            </a:p>
          </p:txBody>
        </p:sp>
        <p:sp>
          <p:nvSpPr>
            <p:cNvPr id="684" name="Google Shape;684;p79"/>
            <p:cNvSpPr txBox="1"/>
            <p:nvPr/>
          </p:nvSpPr>
          <p:spPr>
            <a:xfrm>
              <a:off x="6222925" y="4555506"/>
              <a:ext cx="101970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dirty="0">
                  <a:solidFill>
                    <a:srgbClr val="414042"/>
                  </a:solidFill>
                </a:rPr>
                <a:t>Climate Change and Environment</a:t>
              </a:r>
              <a:endParaRPr sz="1100" b="0" i="0" u="none" strike="noStrike" cap="none" dirty="0">
                <a:solidFill>
                  <a:srgbClr val="414042"/>
                </a:solidFill>
                <a:latin typeface="Arial"/>
                <a:ea typeface="Arial"/>
                <a:cs typeface="Arial"/>
                <a:sym typeface="Arial"/>
              </a:endParaRPr>
            </a:p>
          </p:txBody>
        </p:sp>
      </p:grpSp>
      <p:sp>
        <p:nvSpPr>
          <p:cNvPr id="685" name="Google Shape;685;p79"/>
          <p:cNvSpPr txBox="1">
            <a:spLocks noGrp="1"/>
          </p:cNvSpPr>
          <p:nvPr>
            <p:ph type="title" idx="4294967295"/>
          </p:nvPr>
        </p:nvSpPr>
        <p:spPr>
          <a:xfrm>
            <a:off x="6465763" y="3580500"/>
            <a:ext cx="2063700" cy="393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1300">
                <a:latin typeface="Arial"/>
                <a:ea typeface="Arial"/>
                <a:cs typeface="Arial"/>
                <a:sym typeface="Arial"/>
              </a:rPr>
              <a:t>Social Protection</a:t>
            </a:r>
            <a:endParaRPr sz="1300">
              <a:latin typeface="Arial"/>
              <a:ea typeface="Arial"/>
              <a:cs typeface="Arial"/>
              <a:sym typeface="Arial"/>
            </a:endParaRPr>
          </a:p>
        </p:txBody>
      </p:sp>
      <p:pic>
        <p:nvPicPr>
          <p:cNvPr id="686" name="Google Shape;686;p79"/>
          <p:cNvPicPr preferRelativeResize="0"/>
          <p:nvPr/>
        </p:nvPicPr>
        <p:blipFill rotWithShape="1">
          <a:blip r:embed="rId8">
            <a:alphaModFix/>
          </a:blip>
          <a:srcRect l="34901" r="11079"/>
          <a:stretch/>
        </p:blipFill>
        <p:spPr>
          <a:xfrm>
            <a:off x="4979085" y="2670143"/>
            <a:ext cx="816300" cy="816300"/>
          </a:xfrm>
          <a:prstGeom prst="ellipse">
            <a:avLst/>
          </a:prstGeom>
          <a:noFill/>
          <a:ln w="28575" cap="flat" cmpd="sng">
            <a:solidFill>
              <a:schemeClr val="accent1"/>
            </a:solidFill>
            <a:prstDash val="solid"/>
            <a:round/>
            <a:headEnd type="none" w="sm" len="sm"/>
            <a:tailEnd type="none" w="sm" len="sm"/>
          </a:ln>
        </p:spPr>
      </p:pic>
      <p:sp>
        <p:nvSpPr>
          <p:cNvPr id="687" name="Google Shape;687;p79"/>
          <p:cNvSpPr txBox="1">
            <a:spLocks noGrp="1"/>
          </p:cNvSpPr>
          <p:nvPr>
            <p:ph type="title" idx="4294967295"/>
          </p:nvPr>
        </p:nvSpPr>
        <p:spPr>
          <a:xfrm>
            <a:off x="4340113" y="3580500"/>
            <a:ext cx="2063700" cy="393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1300">
                <a:latin typeface="Arial"/>
                <a:ea typeface="Arial"/>
                <a:cs typeface="Arial"/>
                <a:sym typeface="Arial"/>
              </a:rPr>
              <a:t>Peace &amp; Recovery</a:t>
            </a:r>
            <a:endParaRPr sz="1300">
              <a:latin typeface="Arial"/>
              <a:ea typeface="Arial"/>
              <a:cs typeface="Arial"/>
              <a:sym typeface="Arial"/>
            </a:endParaRPr>
          </a:p>
        </p:txBody>
      </p:sp>
      <p:pic>
        <p:nvPicPr>
          <p:cNvPr id="688" name="Google Shape;688;p79"/>
          <p:cNvPicPr preferRelativeResize="0"/>
          <p:nvPr/>
        </p:nvPicPr>
        <p:blipFill rotWithShape="1">
          <a:blip r:embed="rId9">
            <a:alphaModFix/>
          </a:blip>
          <a:srcRect l="30270" t="4210" r="15713" b="-4210"/>
          <a:stretch/>
        </p:blipFill>
        <p:spPr>
          <a:xfrm>
            <a:off x="2851080" y="2670143"/>
            <a:ext cx="816300" cy="816300"/>
          </a:xfrm>
          <a:prstGeom prst="ellipse">
            <a:avLst/>
          </a:prstGeom>
          <a:noFill/>
          <a:ln w="28575" cap="flat" cmpd="sng">
            <a:solidFill>
              <a:schemeClr val="accent1"/>
            </a:solidFill>
            <a:prstDash val="solid"/>
            <a:round/>
            <a:headEnd type="none" w="sm" len="sm"/>
            <a:tailEnd type="none" w="sm" len="sm"/>
          </a:ln>
        </p:spPr>
      </p:pic>
      <p:sp>
        <p:nvSpPr>
          <p:cNvPr id="689" name="Google Shape;689;p79"/>
          <p:cNvSpPr txBox="1">
            <a:spLocks noGrp="1"/>
          </p:cNvSpPr>
          <p:nvPr>
            <p:ph type="title" idx="4294967295"/>
          </p:nvPr>
        </p:nvSpPr>
        <p:spPr>
          <a:xfrm>
            <a:off x="2260025" y="3580500"/>
            <a:ext cx="2063700" cy="31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1300">
                <a:latin typeface="Arial"/>
                <a:ea typeface="Arial"/>
                <a:cs typeface="Arial"/>
                <a:sym typeface="Arial"/>
              </a:rPr>
              <a:t>Health</a:t>
            </a:r>
            <a:endParaRPr sz="1300">
              <a:latin typeface="Arial"/>
              <a:ea typeface="Arial"/>
              <a:cs typeface="Arial"/>
              <a:sym typeface="Arial"/>
            </a:endParaRPr>
          </a:p>
        </p:txBody>
      </p:sp>
      <p:sp>
        <p:nvSpPr>
          <p:cNvPr id="690" name="Google Shape;690;p79"/>
          <p:cNvSpPr txBox="1">
            <a:spLocks noGrp="1"/>
          </p:cNvSpPr>
          <p:nvPr>
            <p:ph type="title" idx="4294967295"/>
          </p:nvPr>
        </p:nvSpPr>
        <p:spPr>
          <a:xfrm>
            <a:off x="229063" y="3580500"/>
            <a:ext cx="2063700" cy="31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1300">
                <a:latin typeface="Arial"/>
                <a:ea typeface="Arial"/>
                <a:cs typeface="Arial"/>
                <a:sym typeface="Arial"/>
              </a:rPr>
              <a:t>Governance</a:t>
            </a:r>
            <a:endParaRPr sz="1300">
              <a:latin typeface="Arial"/>
              <a:ea typeface="Arial"/>
              <a:cs typeface="Arial"/>
              <a:sym typeface="Arial"/>
            </a:endParaRPr>
          </a:p>
        </p:txBody>
      </p:sp>
      <p:pic>
        <p:nvPicPr>
          <p:cNvPr id="691" name="Google Shape;691;p79"/>
          <p:cNvPicPr preferRelativeResize="0"/>
          <p:nvPr/>
        </p:nvPicPr>
        <p:blipFill rotWithShape="1">
          <a:blip r:embed="rId10">
            <a:alphaModFix/>
          </a:blip>
          <a:srcRect l="24902" t="-3159" r="22260" b="3159"/>
          <a:stretch/>
        </p:blipFill>
        <p:spPr>
          <a:xfrm>
            <a:off x="4941988" y="969425"/>
            <a:ext cx="816300" cy="816300"/>
          </a:xfrm>
          <a:prstGeom prst="ellipse">
            <a:avLst/>
          </a:prstGeom>
          <a:noFill/>
          <a:ln w="28575" cap="flat" cmpd="sng">
            <a:solidFill>
              <a:schemeClr val="accent1"/>
            </a:solidFill>
            <a:prstDash val="solid"/>
            <a:round/>
            <a:headEnd type="none" w="sm" len="sm"/>
            <a:tailEnd type="none" w="sm" len="sm"/>
          </a:ln>
        </p:spPr>
      </p:pic>
      <p:sp>
        <p:nvSpPr>
          <p:cNvPr id="692" name="Google Shape;692;p79"/>
          <p:cNvSpPr txBox="1">
            <a:spLocks noGrp="1"/>
          </p:cNvSpPr>
          <p:nvPr>
            <p:ph type="title" idx="4294967295"/>
          </p:nvPr>
        </p:nvSpPr>
        <p:spPr>
          <a:xfrm>
            <a:off x="4332453" y="1822631"/>
            <a:ext cx="2063700" cy="103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1300">
                <a:latin typeface="Arial"/>
                <a:ea typeface="Arial"/>
                <a:cs typeface="Arial"/>
                <a:sym typeface="Arial"/>
              </a:rPr>
              <a:t>Entrepreneurship &amp; Private Sector Development</a:t>
            </a:r>
            <a:endParaRPr sz="1300">
              <a:latin typeface="Arial"/>
              <a:ea typeface="Arial"/>
              <a:cs typeface="Arial"/>
              <a:sym typeface="Arial"/>
            </a:endParaRPr>
          </a:p>
        </p:txBody>
      </p:sp>
      <p:sp>
        <p:nvSpPr>
          <p:cNvPr id="693" name="Google Shape;693;p79"/>
          <p:cNvSpPr txBox="1">
            <a:spLocks noGrp="1"/>
          </p:cNvSpPr>
          <p:nvPr>
            <p:ph type="title" idx="4294967295"/>
          </p:nvPr>
        </p:nvSpPr>
        <p:spPr>
          <a:xfrm>
            <a:off x="6428825" y="1822631"/>
            <a:ext cx="2063700" cy="52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1300">
                <a:latin typeface="Arial"/>
                <a:ea typeface="Arial"/>
                <a:cs typeface="Arial"/>
                <a:sym typeface="Arial"/>
              </a:rPr>
              <a:t>Financial Inclusion</a:t>
            </a:r>
            <a:endParaRPr sz="1300">
              <a:latin typeface="Arial"/>
              <a:ea typeface="Arial"/>
              <a:cs typeface="Arial"/>
              <a:sym typeface="Arial"/>
            </a:endParaRPr>
          </a:p>
        </p:txBody>
      </p:sp>
      <p:sp>
        <p:nvSpPr>
          <p:cNvPr id="694" name="Google Shape;694;p79"/>
          <p:cNvSpPr txBox="1">
            <a:spLocks noGrp="1"/>
          </p:cNvSpPr>
          <p:nvPr>
            <p:ph type="title" idx="4294967295"/>
          </p:nvPr>
        </p:nvSpPr>
        <p:spPr>
          <a:xfrm>
            <a:off x="2260025" y="1822631"/>
            <a:ext cx="2063700" cy="52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1300">
                <a:latin typeface="Arial"/>
                <a:ea typeface="Arial"/>
                <a:cs typeface="Arial"/>
                <a:sym typeface="Arial"/>
              </a:rPr>
              <a:t>Education</a:t>
            </a:r>
            <a:endParaRPr sz="1300">
              <a:latin typeface="Arial"/>
              <a:ea typeface="Arial"/>
              <a:cs typeface="Arial"/>
              <a:sym typeface="Arial"/>
            </a:endParaRPr>
          </a:p>
        </p:txBody>
      </p:sp>
      <p:sp>
        <p:nvSpPr>
          <p:cNvPr id="695" name="Google Shape;695;p79"/>
          <p:cNvSpPr txBox="1">
            <a:spLocks noGrp="1"/>
          </p:cNvSpPr>
          <p:nvPr>
            <p:ph type="title" idx="4294967295"/>
          </p:nvPr>
        </p:nvSpPr>
        <p:spPr>
          <a:xfrm>
            <a:off x="229063" y="1822631"/>
            <a:ext cx="2063700" cy="52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sz="1300">
                <a:latin typeface="Arial"/>
                <a:ea typeface="Arial"/>
                <a:cs typeface="Arial"/>
                <a:sym typeface="Arial"/>
              </a:rPr>
              <a:t>Agriculture</a:t>
            </a:r>
            <a:endParaRPr sz="1300">
              <a:latin typeface="Arial"/>
              <a:ea typeface="Arial"/>
              <a:cs typeface="Arial"/>
              <a:sym typeface="Arial"/>
            </a:endParaRPr>
          </a:p>
        </p:txBody>
      </p:sp>
      <p:cxnSp>
        <p:nvCxnSpPr>
          <p:cNvPr id="696" name="Google Shape;696;p79"/>
          <p:cNvCxnSpPr/>
          <p:nvPr/>
        </p:nvCxnSpPr>
        <p:spPr>
          <a:xfrm flipH="1">
            <a:off x="2233279" y="2859427"/>
            <a:ext cx="4800" cy="1403100"/>
          </a:xfrm>
          <a:prstGeom prst="straightConnector1">
            <a:avLst/>
          </a:prstGeom>
          <a:noFill/>
          <a:ln w="19050" cap="flat" cmpd="sng">
            <a:solidFill>
              <a:srgbClr val="81B53C"/>
            </a:solidFill>
            <a:prstDash val="solid"/>
            <a:round/>
            <a:headEnd type="none" w="sm" len="sm"/>
            <a:tailEnd type="none" w="sm" len="sm"/>
          </a:ln>
        </p:spPr>
      </p:cxnSp>
      <p:cxnSp>
        <p:nvCxnSpPr>
          <p:cNvPr id="697" name="Google Shape;697;p79"/>
          <p:cNvCxnSpPr/>
          <p:nvPr/>
        </p:nvCxnSpPr>
        <p:spPr>
          <a:xfrm flipH="1">
            <a:off x="2233279" y="2877933"/>
            <a:ext cx="4800" cy="1403100"/>
          </a:xfrm>
          <a:prstGeom prst="straightConnector1">
            <a:avLst/>
          </a:prstGeom>
          <a:noFill/>
          <a:ln w="19050" cap="flat" cmpd="sng">
            <a:solidFill>
              <a:schemeClr val="accent1"/>
            </a:solidFill>
            <a:prstDash val="solid"/>
            <a:round/>
            <a:headEnd type="none" w="sm" len="sm"/>
            <a:tailEnd type="none" w="sm" len="sm"/>
          </a:ln>
        </p:spPr>
      </p:cxnSp>
      <p:cxnSp>
        <p:nvCxnSpPr>
          <p:cNvPr id="698" name="Google Shape;698;p79"/>
          <p:cNvCxnSpPr/>
          <p:nvPr/>
        </p:nvCxnSpPr>
        <p:spPr>
          <a:xfrm>
            <a:off x="4340944" y="2859427"/>
            <a:ext cx="0" cy="1428600"/>
          </a:xfrm>
          <a:prstGeom prst="straightConnector1">
            <a:avLst/>
          </a:prstGeom>
          <a:noFill/>
          <a:ln w="19050" cap="flat" cmpd="sng">
            <a:solidFill>
              <a:schemeClr val="accent1"/>
            </a:solidFill>
            <a:prstDash val="solid"/>
            <a:round/>
            <a:headEnd type="none" w="sm" len="sm"/>
            <a:tailEnd type="none" w="sm" len="sm"/>
          </a:ln>
        </p:spPr>
      </p:cxnSp>
      <p:cxnSp>
        <p:nvCxnSpPr>
          <p:cNvPr id="699" name="Google Shape;699;p79"/>
          <p:cNvCxnSpPr/>
          <p:nvPr/>
        </p:nvCxnSpPr>
        <p:spPr>
          <a:xfrm>
            <a:off x="6443779" y="2859427"/>
            <a:ext cx="0" cy="1417800"/>
          </a:xfrm>
          <a:prstGeom prst="straightConnector1">
            <a:avLst/>
          </a:prstGeom>
          <a:noFill/>
          <a:ln w="19050" cap="flat" cmpd="sng">
            <a:solidFill>
              <a:schemeClr val="accent1"/>
            </a:solidFill>
            <a:prstDash val="solid"/>
            <a:round/>
            <a:headEnd type="none" w="sm" len="sm"/>
            <a:tailEnd type="none" w="sm" len="sm"/>
          </a:ln>
        </p:spPr>
      </p:cxnSp>
      <p:sp>
        <p:nvSpPr>
          <p:cNvPr id="700" name="Google Shape;700;p79"/>
          <p:cNvSpPr txBox="1"/>
          <p:nvPr/>
        </p:nvSpPr>
        <p:spPr>
          <a:xfrm>
            <a:off x="0" y="0"/>
            <a:ext cx="2772000" cy="320700"/>
          </a:xfrm>
          <a:prstGeom prst="rect">
            <a:avLst/>
          </a:prstGeom>
          <a:solidFill>
            <a:srgbClr val="49AC5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80"/>
              <a:buFont typeface="Arial"/>
              <a:buNone/>
            </a:pPr>
            <a:endParaRPr sz="880" b="1" i="0" u="none" strike="noStrike" cap="none">
              <a:solidFill>
                <a:srgbClr val="FFFFFF"/>
              </a:solidFill>
              <a:latin typeface="Arial"/>
              <a:ea typeface="Arial"/>
              <a:cs typeface="Arial"/>
              <a:sym typeface="Arial"/>
            </a:endParaRPr>
          </a:p>
        </p:txBody>
      </p:sp>
      <p:sp>
        <p:nvSpPr>
          <p:cNvPr id="701" name="Google Shape;701;p79"/>
          <p:cNvSpPr txBox="1"/>
          <p:nvPr/>
        </p:nvSpPr>
        <p:spPr>
          <a:xfrm>
            <a:off x="7219875" y="4384331"/>
            <a:ext cx="10197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rgbClr val="414042"/>
                </a:solidFill>
                <a:latin typeface="Arial"/>
                <a:ea typeface="Arial"/>
                <a:cs typeface="Arial"/>
                <a:sym typeface="Arial"/>
              </a:rPr>
              <a:t>Displaced Livelihood Initiative</a:t>
            </a:r>
            <a:endParaRPr sz="1100" b="0" i="0" u="none" strike="noStrike" cap="none" dirty="0">
              <a:solidFill>
                <a:srgbClr val="41404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PA 2023">
  <a:themeElements>
    <a:clrScheme name="Simple Light">
      <a:dk1>
        <a:srgbClr val="414042"/>
      </a:dk1>
      <a:lt1>
        <a:srgbClr val="FFFFFF"/>
      </a:lt1>
      <a:dk2>
        <a:srgbClr val="C9C9C8"/>
      </a:dk2>
      <a:lt2>
        <a:srgbClr val="EEEEEE"/>
      </a:lt2>
      <a:accent1>
        <a:srgbClr val="49AC57"/>
      </a:accent1>
      <a:accent2>
        <a:srgbClr val="155240"/>
      </a:accent2>
      <a:accent3>
        <a:srgbClr val="84D0D4"/>
      </a:accent3>
      <a:accent4>
        <a:srgbClr val="2B4085"/>
      </a:accent4>
      <a:accent5>
        <a:srgbClr val="F26529"/>
      </a:accent5>
      <a:accent6>
        <a:srgbClr val="C8E6CC"/>
      </a:accent6>
      <a:hlink>
        <a:srgbClr val="2B40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PA 2023">
  <a:themeElements>
    <a:clrScheme name="Simple Light">
      <a:dk1>
        <a:srgbClr val="414042"/>
      </a:dk1>
      <a:lt1>
        <a:srgbClr val="FFFFFF"/>
      </a:lt1>
      <a:dk2>
        <a:srgbClr val="C9C9C8"/>
      </a:dk2>
      <a:lt2>
        <a:srgbClr val="EEEEEE"/>
      </a:lt2>
      <a:accent1>
        <a:srgbClr val="49AC57"/>
      </a:accent1>
      <a:accent2>
        <a:srgbClr val="155240"/>
      </a:accent2>
      <a:accent3>
        <a:srgbClr val="84D0D4"/>
      </a:accent3>
      <a:accent4>
        <a:srgbClr val="2B4085"/>
      </a:accent4>
      <a:accent5>
        <a:srgbClr val="F26529"/>
      </a:accent5>
      <a:accent6>
        <a:srgbClr val="C8E6CC"/>
      </a:accent6>
      <a:hlink>
        <a:srgbClr val="2B40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1757</Words>
  <Application>Microsoft Office PowerPoint</Application>
  <PresentationFormat>On-screen Show (16:9)</PresentationFormat>
  <Paragraphs>211</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Avenir</vt:lpstr>
      <vt:lpstr>Open Sans Light</vt:lpstr>
      <vt:lpstr>Open Sans</vt:lpstr>
      <vt:lpstr>Arial</vt:lpstr>
      <vt:lpstr>Georgia</vt:lpstr>
      <vt:lpstr>Calibri</vt:lpstr>
      <vt:lpstr>Century Gothic</vt:lpstr>
      <vt:lpstr>Roboto</vt:lpstr>
      <vt:lpstr>IPA 2023</vt:lpstr>
      <vt:lpstr>IPA 2023</vt:lpstr>
      <vt:lpstr>        The 8th Uganda Evaluation Week              Uganda Management Institute</vt:lpstr>
      <vt:lpstr>IPA at a Glance</vt:lpstr>
      <vt:lpstr>PowerPoint Presentation</vt:lpstr>
      <vt:lpstr>The Problem vs. Solution </vt:lpstr>
      <vt:lpstr>What We Do: 3-Pillar Strategy</vt:lpstr>
      <vt:lpstr>What We Do</vt:lpstr>
      <vt:lpstr>PowerPoint Presentation</vt:lpstr>
      <vt:lpstr>Partners</vt:lpstr>
      <vt:lpstr>Our Program Areas</vt:lpstr>
      <vt:lpstr>SECTION 2</vt:lpstr>
      <vt:lpstr>Researchers from lower middle-income countries (LMICs) are underrepresented in development research </vt:lpstr>
      <vt:lpstr>Why are we here? </vt:lpstr>
      <vt:lpstr>PowerPoint Presentation</vt:lpstr>
      <vt:lpstr>In 2021, we began increasing researcher diversification in 7 pilot countries</vt:lpstr>
      <vt:lpstr>PowerPoint Presentation</vt:lpstr>
      <vt:lpstr>How We Collaborate</vt:lpstr>
      <vt:lpstr>What specific services does IPA provide researchers?</vt:lpstr>
      <vt:lpstr>Our experienced staff can…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NAcire</dc:creator>
  <cp:lastModifiedBy>Nelson Mandela Acire</cp:lastModifiedBy>
  <cp:revision>2</cp:revision>
  <dcterms:modified xsi:type="dcterms:W3CDTF">2024-08-20T13:31:59Z</dcterms:modified>
</cp:coreProperties>
</file>