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Arial Black"/>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2" roundtripDataSignature="AMtx7mhckakkLLl0bhGl7F0IhRkxyEg+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ArialBlack-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pic>
        <p:nvPicPr>
          <p:cNvPr descr="Droplets-HD-Title-R1d.png" id="18" name="Google Shape;18;p17"/>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9" name="Google Shape;19;p17"/>
          <p:cNvSpPr txBox="1"/>
          <p:nvPr>
            <p:ph type="ctrTitle"/>
          </p:nvPr>
        </p:nvSpPr>
        <p:spPr>
          <a:xfrm>
            <a:off x="1313259" y="975589"/>
            <a:ext cx="6517482" cy="188191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7"/>
          <p:cNvSpPr txBox="1"/>
          <p:nvPr>
            <p:ph idx="1" type="subTitle"/>
          </p:nvPr>
        </p:nvSpPr>
        <p:spPr>
          <a:xfrm>
            <a:off x="1313259" y="2914651"/>
            <a:ext cx="6517482" cy="1028699"/>
          </a:xfrm>
          <a:prstGeom prst="rect">
            <a:avLst/>
          </a:prstGeom>
          <a:noFill/>
          <a:ln>
            <a:noFill/>
          </a:ln>
        </p:spPr>
        <p:txBody>
          <a:bodyPr anchorCtr="0" anchor="t" bIns="45700" lIns="91425" spcFirstLastPara="1" rIns="91425" wrap="square" tIns="45700">
            <a:normAutofit/>
          </a:bodyPr>
          <a:lstStyle>
            <a:lvl1pPr lvl="0" algn="ctr">
              <a:lnSpc>
                <a:spcPct val="120000"/>
              </a:lnSpc>
              <a:spcBef>
                <a:spcPts val="750"/>
              </a:spcBef>
              <a:spcAft>
                <a:spcPts val="0"/>
              </a:spcAft>
              <a:buSzPts val="1650"/>
              <a:buNone/>
              <a:defRPr sz="1650">
                <a:solidFill>
                  <a:srgbClr val="7F7F7F"/>
                </a:solidFill>
              </a:defRPr>
            </a:lvl1pPr>
            <a:lvl2pPr lvl="1" algn="ctr">
              <a:lnSpc>
                <a:spcPct val="120000"/>
              </a:lnSpc>
              <a:spcBef>
                <a:spcPts val="375"/>
              </a:spcBef>
              <a:spcAft>
                <a:spcPts val="0"/>
              </a:spcAft>
              <a:buSzPts val="1500"/>
              <a:buNone/>
              <a:defRPr sz="150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p:txBody>
      </p:sp>
      <p:sp>
        <p:nvSpPr>
          <p:cNvPr id="21" name="Google Shape;21;p17"/>
          <p:cNvSpPr txBox="1"/>
          <p:nvPr>
            <p:ph idx="10" type="dt"/>
          </p:nvPr>
        </p:nvSpPr>
        <p:spPr>
          <a:xfrm>
            <a:off x="5759053" y="4412457"/>
            <a:ext cx="205740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7"/>
          <p:cNvSpPr txBox="1"/>
          <p:nvPr>
            <p:ph idx="11" type="ftr"/>
          </p:nvPr>
        </p:nvSpPr>
        <p:spPr>
          <a:xfrm>
            <a:off x="685331" y="4412457"/>
            <a:ext cx="5004665"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7"/>
          <p:cNvSpPr txBox="1"/>
          <p:nvPr>
            <p:ph idx="12" type="sldNum"/>
          </p:nvPr>
        </p:nvSpPr>
        <p:spPr>
          <a:xfrm>
            <a:off x="7885509" y="4412457"/>
            <a:ext cx="573161"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1" name="Shape 81"/>
        <p:cNvGrpSpPr/>
        <p:nvPr/>
      </p:nvGrpSpPr>
      <p:grpSpPr>
        <a:xfrm>
          <a:off x="0" y="0"/>
          <a:ext cx="0" cy="0"/>
          <a:chOff x="0" y="0"/>
          <a:chExt cx="0" cy="0"/>
        </a:xfrm>
      </p:grpSpPr>
      <p:pic>
        <p:nvPicPr>
          <p:cNvPr descr="Droplets-HD-Content-R1d.png" id="82" name="Google Shape;82;p26"/>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83" name="Google Shape;83;p26"/>
          <p:cNvSpPr txBox="1"/>
          <p:nvPr>
            <p:ph type="title"/>
          </p:nvPr>
        </p:nvSpPr>
        <p:spPr>
          <a:xfrm>
            <a:off x="685331" y="457200"/>
            <a:ext cx="4451227" cy="151744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400"/>
              <a:buFont typeface="Twentieth Century"/>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26"/>
          <p:cNvSpPr/>
          <p:nvPr>
            <p:ph idx="2" type="pic"/>
          </p:nvPr>
        </p:nvSpPr>
        <p:spPr>
          <a:xfrm>
            <a:off x="5568602" y="457201"/>
            <a:ext cx="2441519" cy="3886200"/>
          </a:xfrm>
          <a:prstGeom prst="roundRect">
            <a:avLst>
              <a:gd fmla="val 4943" name="adj"/>
            </a:avLst>
          </a:prstGeom>
          <a:noFill/>
          <a:ln cap="sq" cmpd="sng" w="82550">
            <a:solidFill>
              <a:srgbClr val="EAEAEA"/>
            </a:solidFill>
            <a:prstDash val="solid"/>
            <a:miter lim="800000"/>
            <a:headEnd len="sm" w="sm" type="none"/>
            <a:tailEnd len="sm" w="sm" type="none"/>
          </a:ln>
        </p:spPr>
      </p:sp>
      <p:sp>
        <p:nvSpPr>
          <p:cNvPr id="85" name="Google Shape;85;p26"/>
          <p:cNvSpPr txBox="1"/>
          <p:nvPr>
            <p:ph idx="1" type="body"/>
          </p:nvPr>
        </p:nvSpPr>
        <p:spPr>
          <a:xfrm>
            <a:off x="685346" y="1974639"/>
            <a:ext cx="4451212" cy="2368760"/>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750"/>
              </a:spcBef>
              <a:spcAft>
                <a:spcPts val="0"/>
              </a:spcAft>
              <a:buSzPts val="1200"/>
              <a:buNone/>
              <a:defRPr sz="1200"/>
            </a:lvl1pPr>
            <a:lvl2pPr indent="-228600" lvl="1" marL="914400" algn="l">
              <a:lnSpc>
                <a:spcPct val="120000"/>
              </a:lnSpc>
              <a:spcBef>
                <a:spcPts val="375"/>
              </a:spcBef>
              <a:spcAft>
                <a:spcPts val="0"/>
              </a:spcAft>
              <a:buSzPts val="1050"/>
              <a:buNone/>
              <a:defRPr sz="1050"/>
            </a:lvl2pPr>
            <a:lvl3pPr indent="-228600" lvl="2" marL="1371600" algn="l">
              <a:lnSpc>
                <a:spcPct val="120000"/>
              </a:lnSpc>
              <a:spcBef>
                <a:spcPts val="375"/>
              </a:spcBef>
              <a:spcAft>
                <a:spcPts val="0"/>
              </a:spcAft>
              <a:buSzPts val="900"/>
              <a:buNone/>
              <a:defRPr sz="900"/>
            </a:lvl3pPr>
            <a:lvl4pPr indent="-228600" lvl="3" marL="1828800" algn="l">
              <a:lnSpc>
                <a:spcPct val="120000"/>
              </a:lnSpc>
              <a:spcBef>
                <a:spcPts val="375"/>
              </a:spcBef>
              <a:spcAft>
                <a:spcPts val="0"/>
              </a:spcAft>
              <a:buSzPts val="750"/>
              <a:buNone/>
              <a:defRPr sz="750"/>
            </a:lvl4pPr>
            <a:lvl5pPr indent="-228600" lvl="4" marL="2286000" algn="l">
              <a:lnSpc>
                <a:spcPct val="120000"/>
              </a:lnSpc>
              <a:spcBef>
                <a:spcPts val="375"/>
              </a:spcBef>
              <a:spcAft>
                <a:spcPts val="0"/>
              </a:spcAft>
              <a:buSzPts val="750"/>
              <a:buNone/>
              <a:defRPr sz="750"/>
            </a:lvl5pPr>
            <a:lvl6pPr indent="-228600" lvl="5" marL="2743200" algn="l">
              <a:lnSpc>
                <a:spcPct val="120000"/>
              </a:lnSpc>
              <a:spcBef>
                <a:spcPts val="375"/>
              </a:spcBef>
              <a:spcAft>
                <a:spcPts val="0"/>
              </a:spcAft>
              <a:buSzPts val="750"/>
              <a:buNone/>
              <a:defRPr sz="750"/>
            </a:lvl6pPr>
            <a:lvl7pPr indent="-228600" lvl="6" marL="3200400" algn="l">
              <a:lnSpc>
                <a:spcPct val="120000"/>
              </a:lnSpc>
              <a:spcBef>
                <a:spcPts val="375"/>
              </a:spcBef>
              <a:spcAft>
                <a:spcPts val="0"/>
              </a:spcAft>
              <a:buSzPts val="750"/>
              <a:buNone/>
              <a:defRPr sz="750"/>
            </a:lvl7pPr>
            <a:lvl8pPr indent="-228600" lvl="7" marL="3657600" algn="l">
              <a:lnSpc>
                <a:spcPct val="120000"/>
              </a:lnSpc>
              <a:spcBef>
                <a:spcPts val="375"/>
              </a:spcBef>
              <a:spcAft>
                <a:spcPts val="0"/>
              </a:spcAft>
              <a:buSzPts val="750"/>
              <a:buNone/>
              <a:defRPr sz="750"/>
            </a:lvl8pPr>
            <a:lvl9pPr indent="-228600" lvl="8" marL="4114800" algn="l">
              <a:lnSpc>
                <a:spcPct val="120000"/>
              </a:lnSpc>
              <a:spcBef>
                <a:spcPts val="375"/>
              </a:spcBef>
              <a:spcAft>
                <a:spcPts val="0"/>
              </a:spcAft>
              <a:buSzPts val="750"/>
              <a:buNone/>
              <a:defRPr sz="750"/>
            </a:lvl9pPr>
          </a:lstStyle>
          <a:p/>
        </p:txBody>
      </p:sp>
      <p:sp>
        <p:nvSpPr>
          <p:cNvPr id="86" name="Google Shape;86;p26"/>
          <p:cNvSpPr txBox="1"/>
          <p:nvPr>
            <p:ph idx="10" type="dt"/>
          </p:nvPr>
        </p:nvSpPr>
        <p:spPr>
          <a:xfrm>
            <a:off x="5759053" y="4412457"/>
            <a:ext cx="205740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6"/>
          <p:cNvSpPr txBox="1"/>
          <p:nvPr>
            <p:ph idx="11" type="ftr"/>
          </p:nvPr>
        </p:nvSpPr>
        <p:spPr>
          <a:xfrm>
            <a:off x="685331" y="4412457"/>
            <a:ext cx="5004665"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6"/>
          <p:cNvSpPr txBox="1"/>
          <p:nvPr>
            <p:ph idx="12" type="sldNum"/>
          </p:nvPr>
        </p:nvSpPr>
        <p:spPr>
          <a:xfrm>
            <a:off x="7885509" y="4412457"/>
            <a:ext cx="573161"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9" name="Shape 89"/>
        <p:cNvGrpSpPr/>
        <p:nvPr/>
      </p:nvGrpSpPr>
      <p:grpSpPr>
        <a:xfrm>
          <a:off x="0" y="0"/>
          <a:ext cx="0" cy="0"/>
          <a:chOff x="0" y="0"/>
          <a:chExt cx="0" cy="0"/>
        </a:xfrm>
      </p:grpSpPr>
      <p:pic>
        <p:nvPicPr>
          <p:cNvPr descr="Droplets-HD-Content-R1d.png" id="90" name="Google Shape;90;p27"/>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91" name="Google Shape;91;p27"/>
          <p:cNvSpPr txBox="1"/>
          <p:nvPr>
            <p:ph type="title"/>
          </p:nvPr>
        </p:nvSpPr>
        <p:spPr>
          <a:xfrm>
            <a:off x="685346" y="3217030"/>
            <a:ext cx="7773324" cy="60870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400"/>
              <a:buFont typeface="Twentieth Century"/>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27"/>
          <p:cNvSpPr/>
          <p:nvPr>
            <p:ph idx="2" type="pic"/>
          </p:nvPr>
        </p:nvSpPr>
        <p:spPr>
          <a:xfrm>
            <a:off x="888558" y="523696"/>
            <a:ext cx="7366899" cy="2410602"/>
          </a:xfrm>
          <a:prstGeom prst="roundRect">
            <a:avLst>
              <a:gd fmla="val 4944" name="adj"/>
            </a:avLst>
          </a:prstGeom>
          <a:noFill/>
          <a:ln cap="sq" cmpd="sng" w="82550">
            <a:solidFill>
              <a:srgbClr val="EAEAEA"/>
            </a:solidFill>
            <a:prstDash val="solid"/>
            <a:miter lim="800000"/>
            <a:headEnd len="sm" w="sm" type="none"/>
            <a:tailEnd len="sm" w="sm" type="none"/>
          </a:ln>
        </p:spPr>
      </p:sp>
      <p:sp>
        <p:nvSpPr>
          <p:cNvPr id="93" name="Google Shape;93;p27"/>
          <p:cNvSpPr txBox="1"/>
          <p:nvPr>
            <p:ph idx="1" type="body"/>
          </p:nvPr>
        </p:nvSpPr>
        <p:spPr>
          <a:xfrm>
            <a:off x="685331" y="3831546"/>
            <a:ext cx="7773339" cy="511854"/>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750"/>
              </a:spcBef>
              <a:spcAft>
                <a:spcPts val="0"/>
              </a:spcAft>
              <a:buSzPts val="1200"/>
              <a:buNone/>
              <a:defRPr sz="1200"/>
            </a:lvl1pPr>
            <a:lvl2pPr indent="-228600" lvl="1" marL="914400" algn="l">
              <a:lnSpc>
                <a:spcPct val="120000"/>
              </a:lnSpc>
              <a:spcBef>
                <a:spcPts val="375"/>
              </a:spcBef>
              <a:spcAft>
                <a:spcPts val="0"/>
              </a:spcAft>
              <a:buSzPts val="1050"/>
              <a:buNone/>
              <a:defRPr sz="1050"/>
            </a:lvl2pPr>
            <a:lvl3pPr indent="-228600" lvl="2" marL="1371600" algn="l">
              <a:lnSpc>
                <a:spcPct val="120000"/>
              </a:lnSpc>
              <a:spcBef>
                <a:spcPts val="375"/>
              </a:spcBef>
              <a:spcAft>
                <a:spcPts val="0"/>
              </a:spcAft>
              <a:buSzPts val="900"/>
              <a:buNone/>
              <a:defRPr sz="900"/>
            </a:lvl3pPr>
            <a:lvl4pPr indent="-228600" lvl="3" marL="1828800" algn="l">
              <a:lnSpc>
                <a:spcPct val="120000"/>
              </a:lnSpc>
              <a:spcBef>
                <a:spcPts val="375"/>
              </a:spcBef>
              <a:spcAft>
                <a:spcPts val="0"/>
              </a:spcAft>
              <a:buSzPts val="750"/>
              <a:buNone/>
              <a:defRPr sz="750"/>
            </a:lvl4pPr>
            <a:lvl5pPr indent="-228600" lvl="4" marL="2286000" algn="l">
              <a:lnSpc>
                <a:spcPct val="120000"/>
              </a:lnSpc>
              <a:spcBef>
                <a:spcPts val="375"/>
              </a:spcBef>
              <a:spcAft>
                <a:spcPts val="0"/>
              </a:spcAft>
              <a:buSzPts val="750"/>
              <a:buNone/>
              <a:defRPr sz="750"/>
            </a:lvl5pPr>
            <a:lvl6pPr indent="-228600" lvl="5" marL="2743200" algn="l">
              <a:lnSpc>
                <a:spcPct val="120000"/>
              </a:lnSpc>
              <a:spcBef>
                <a:spcPts val="375"/>
              </a:spcBef>
              <a:spcAft>
                <a:spcPts val="0"/>
              </a:spcAft>
              <a:buSzPts val="750"/>
              <a:buNone/>
              <a:defRPr sz="750"/>
            </a:lvl6pPr>
            <a:lvl7pPr indent="-228600" lvl="6" marL="3200400" algn="l">
              <a:lnSpc>
                <a:spcPct val="120000"/>
              </a:lnSpc>
              <a:spcBef>
                <a:spcPts val="375"/>
              </a:spcBef>
              <a:spcAft>
                <a:spcPts val="0"/>
              </a:spcAft>
              <a:buSzPts val="750"/>
              <a:buNone/>
              <a:defRPr sz="750"/>
            </a:lvl7pPr>
            <a:lvl8pPr indent="-228600" lvl="7" marL="3657600" algn="l">
              <a:lnSpc>
                <a:spcPct val="120000"/>
              </a:lnSpc>
              <a:spcBef>
                <a:spcPts val="375"/>
              </a:spcBef>
              <a:spcAft>
                <a:spcPts val="0"/>
              </a:spcAft>
              <a:buSzPts val="750"/>
              <a:buNone/>
              <a:defRPr sz="750"/>
            </a:lvl8pPr>
            <a:lvl9pPr indent="-228600" lvl="8" marL="4114800" algn="l">
              <a:lnSpc>
                <a:spcPct val="120000"/>
              </a:lnSpc>
              <a:spcBef>
                <a:spcPts val="375"/>
              </a:spcBef>
              <a:spcAft>
                <a:spcPts val="0"/>
              </a:spcAft>
              <a:buSzPts val="750"/>
              <a:buNone/>
              <a:defRPr sz="750"/>
            </a:lvl9pPr>
          </a:lstStyle>
          <a:p/>
        </p:txBody>
      </p:sp>
      <p:sp>
        <p:nvSpPr>
          <p:cNvPr id="94" name="Google Shape;94;p27"/>
          <p:cNvSpPr txBox="1"/>
          <p:nvPr>
            <p:ph idx="10" type="dt"/>
          </p:nvPr>
        </p:nvSpPr>
        <p:spPr>
          <a:xfrm>
            <a:off x="5759053" y="4412457"/>
            <a:ext cx="205740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7"/>
          <p:cNvSpPr txBox="1"/>
          <p:nvPr>
            <p:ph idx="11" type="ftr"/>
          </p:nvPr>
        </p:nvSpPr>
        <p:spPr>
          <a:xfrm>
            <a:off x="685331" y="4412457"/>
            <a:ext cx="5004665"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7"/>
          <p:cNvSpPr txBox="1"/>
          <p:nvPr>
            <p:ph idx="12" type="sldNum"/>
          </p:nvPr>
        </p:nvSpPr>
        <p:spPr>
          <a:xfrm>
            <a:off x="7885509" y="4412457"/>
            <a:ext cx="573161"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7" name="Shape 97"/>
        <p:cNvGrpSpPr/>
        <p:nvPr/>
      </p:nvGrpSpPr>
      <p:grpSpPr>
        <a:xfrm>
          <a:off x="0" y="0"/>
          <a:ext cx="0" cy="0"/>
          <a:chOff x="0" y="0"/>
          <a:chExt cx="0" cy="0"/>
        </a:xfrm>
      </p:grpSpPr>
      <p:pic>
        <p:nvPicPr>
          <p:cNvPr descr="Droplets-HD-Content-R1d.png" id="98" name="Google Shape;98;p28"/>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99" name="Google Shape;99;p28"/>
          <p:cNvSpPr txBox="1"/>
          <p:nvPr>
            <p:ph type="title"/>
          </p:nvPr>
        </p:nvSpPr>
        <p:spPr>
          <a:xfrm>
            <a:off x="685331" y="457200"/>
            <a:ext cx="7773339" cy="257043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400"/>
              <a:buFont typeface="Twentieth Century"/>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28"/>
          <p:cNvSpPr txBox="1"/>
          <p:nvPr>
            <p:ph idx="1" type="body"/>
          </p:nvPr>
        </p:nvSpPr>
        <p:spPr>
          <a:xfrm>
            <a:off x="685331" y="3153616"/>
            <a:ext cx="7773339" cy="1189785"/>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750"/>
              </a:spcBef>
              <a:spcAft>
                <a:spcPts val="0"/>
              </a:spcAft>
              <a:buSzPts val="1200"/>
              <a:buNone/>
              <a:defRPr sz="1200"/>
            </a:lvl1pPr>
            <a:lvl2pPr indent="-228600" lvl="1" marL="914400" algn="l">
              <a:lnSpc>
                <a:spcPct val="120000"/>
              </a:lnSpc>
              <a:spcBef>
                <a:spcPts val="375"/>
              </a:spcBef>
              <a:spcAft>
                <a:spcPts val="0"/>
              </a:spcAft>
              <a:buSzPts val="1050"/>
              <a:buNone/>
              <a:defRPr sz="1050"/>
            </a:lvl2pPr>
            <a:lvl3pPr indent="-228600" lvl="2" marL="1371600" algn="l">
              <a:lnSpc>
                <a:spcPct val="120000"/>
              </a:lnSpc>
              <a:spcBef>
                <a:spcPts val="375"/>
              </a:spcBef>
              <a:spcAft>
                <a:spcPts val="0"/>
              </a:spcAft>
              <a:buSzPts val="900"/>
              <a:buNone/>
              <a:defRPr sz="900"/>
            </a:lvl3pPr>
            <a:lvl4pPr indent="-228600" lvl="3" marL="1828800" algn="l">
              <a:lnSpc>
                <a:spcPct val="120000"/>
              </a:lnSpc>
              <a:spcBef>
                <a:spcPts val="375"/>
              </a:spcBef>
              <a:spcAft>
                <a:spcPts val="0"/>
              </a:spcAft>
              <a:buSzPts val="750"/>
              <a:buNone/>
              <a:defRPr sz="750"/>
            </a:lvl4pPr>
            <a:lvl5pPr indent="-228600" lvl="4" marL="2286000" algn="l">
              <a:lnSpc>
                <a:spcPct val="120000"/>
              </a:lnSpc>
              <a:spcBef>
                <a:spcPts val="375"/>
              </a:spcBef>
              <a:spcAft>
                <a:spcPts val="0"/>
              </a:spcAft>
              <a:buSzPts val="750"/>
              <a:buNone/>
              <a:defRPr sz="750"/>
            </a:lvl5pPr>
            <a:lvl6pPr indent="-228600" lvl="5" marL="2743200" algn="l">
              <a:lnSpc>
                <a:spcPct val="120000"/>
              </a:lnSpc>
              <a:spcBef>
                <a:spcPts val="375"/>
              </a:spcBef>
              <a:spcAft>
                <a:spcPts val="0"/>
              </a:spcAft>
              <a:buSzPts val="750"/>
              <a:buNone/>
              <a:defRPr sz="750"/>
            </a:lvl6pPr>
            <a:lvl7pPr indent="-228600" lvl="6" marL="3200400" algn="l">
              <a:lnSpc>
                <a:spcPct val="120000"/>
              </a:lnSpc>
              <a:spcBef>
                <a:spcPts val="375"/>
              </a:spcBef>
              <a:spcAft>
                <a:spcPts val="0"/>
              </a:spcAft>
              <a:buSzPts val="750"/>
              <a:buNone/>
              <a:defRPr sz="750"/>
            </a:lvl7pPr>
            <a:lvl8pPr indent="-228600" lvl="7" marL="3657600" algn="l">
              <a:lnSpc>
                <a:spcPct val="120000"/>
              </a:lnSpc>
              <a:spcBef>
                <a:spcPts val="375"/>
              </a:spcBef>
              <a:spcAft>
                <a:spcPts val="0"/>
              </a:spcAft>
              <a:buSzPts val="750"/>
              <a:buNone/>
              <a:defRPr sz="750"/>
            </a:lvl8pPr>
            <a:lvl9pPr indent="-228600" lvl="8" marL="4114800" algn="l">
              <a:lnSpc>
                <a:spcPct val="120000"/>
              </a:lnSpc>
              <a:spcBef>
                <a:spcPts val="375"/>
              </a:spcBef>
              <a:spcAft>
                <a:spcPts val="0"/>
              </a:spcAft>
              <a:buSzPts val="750"/>
              <a:buNone/>
              <a:defRPr sz="750"/>
            </a:lvl9pPr>
          </a:lstStyle>
          <a:p/>
        </p:txBody>
      </p:sp>
      <p:sp>
        <p:nvSpPr>
          <p:cNvPr id="101" name="Google Shape;101;p28"/>
          <p:cNvSpPr txBox="1"/>
          <p:nvPr>
            <p:ph idx="10" type="dt"/>
          </p:nvPr>
        </p:nvSpPr>
        <p:spPr>
          <a:xfrm>
            <a:off x="5759053" y="4412457"/>
            <a:ext cx="205740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8"/>
          <p:cNvSpPr txBox="1"/>
          <p:nvPr>
            <p:ph idx="11" type="ftr"/>
          </p:nvPr>
        </p:nvSpPr>
        <p:spPr>
          <a:xfrm>
            <a:off x="685331" y="4412457"/>
            <a:ext cx="5004665"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8"/>
          <p:cNvSpPr txBox="1"/>
          <p:nvPr>
            <p:ph idx="12" type="sldNum"/>
          </p:nvPr>
        </p:nvSpPr>
        <p:spPr>
          <a:xfrm>
            <a:off x="7885509" y="4412457"/>
            <a:ext cx="573161"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4" name="Shape 104"/>
        <p:cNvGrpSpPr/>
        <p:nvPr/>
      </p:nvGrpSpPr>
      <p:grpSpPr>
        <a:xfrm>
          <a:off x="0" y="0"/>
          <a:ext cx="0" cy="0"/>
          <a:chOff x="0" y="0"/>
          <a:chExt cx="0" cy="0"/>
        </a:xfrm>
      </p:grpSpPr>
      <p:pic>
        <p:nvPicPr>
          <p:cNvPr descr="Droplets-HD-Content-R1d.png" id="105" name="Google Shape;105;p29"/>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06" name="Google Shape;106;p29"/>
          <p:cNvSpPr txBox="1"/>
          <p:nvPr>
            <p:ph type="title"/>
          </p:nvPr>
        </p:nvSpPr>
        <p:spPr>
          <a:xfrm>
            <a:off x="1084659" y="457200"/>
            <a:ext cx="6977064" cy="224467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400"/>
              <a:buFont typeface="Twentieth Century"/>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29"/>
          <p:cNvSpPr txBox="1"/>
          <p:nvPr>
            <p:ph idx="1" type="body"/>
          </p:nvPr>
        </p:nvSpPr>
        <p:spPr>
          <a:xfrm>
            <a:off x="1290484" y="2707524"/>
            <a:ext cx="6564224" cy="446091"/>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750"/>
              </a:spcBef>
              <a:spcAft>
                <a:spcPts val="0"/>
              </a:spcAft>
              <a:buSzPts val="1050"/>
              <a:buNone/>
              <a:defRPr sz="1050"/>
            </a:lvl1pPr>
            <a:lvl2pPr indent="-228600" lvl="1" marL="914400" algn="l">
              <a:lnSpc>
                <a:spcPct val="120000"/>
              </a:lnSpc>
              <a:spcBef>
                <a:spcPts val="375"/>
              </a:spcBef>
              <a:spcAft>
                <a:spcPts val="0"/>
              </a:spcAft>
              <a:buSzPts val="1050"/>
              <a:buNone/>
              <a:defRPr sz="1050"/>
            </a:lvl2pPr>
            <a:lvl3pPr indent="-228600" lvl="2" marL="1371600" algn="l">
              <a:lnSpc>
                <a:spcPct val="120000"/>
              </a:lnSpc>
              <a:spcBef>
                <a:spcPts val="375"/>
              </a:spcBef>
              <a:spcAft>
                <a:spcPts val="0"/>
              </a:spcAft>
              <a:buSzPts val="900"/>
              <a:buNone/>
              <a:defRPr sz="900"/>
            </a:lvl3pPr>
            <a:lvl4pPr indent="-228600" lvl="3" marL="1828800" algn="l">
              <a:lnSpc>
                <a:spcPct val="120000"/>
              </a:lnSpc>
              <a:spcBef>
                <a:spcPts val="375"/>
              </a:spcBef>
              <a:spcAft>
                <a:spcPts val="0"/>
              </a:spcAft>
              <a:buSzPts val="750"/>
              <a:buNone/>
              <a:defRPr sz="750"/>
            </a:lvl4pPr>
            <a:lvl5pPr indent="-228600" lvl="4" marL="2286000" algn="l">
              <a:lnSpc>
                <a:spcPct val="120000"/>
              </a:lnSpc>
              <a:spcBef>
                <a:spcPts val="375"/>
              </a:spcBef>
              <a:spcAft>
                <a:spcPts val="0"/>
              </a:spcAft>
              <a:buSzPts val="750"/>
              <a:buNone/>
              <a:defRPr sz="750"/>
            </a:lvl5pPr>
            <a:lvl6pPr indent="-228600" lvl="5" marL="2743200" algn="l">
              <a:lnSpc>
                <a:spcPct val="120000"/>
              </a:lnSpc>
              <a:spcBef>
                <a:spcPts val="375"/>
              </a:spcBef>
              <a:spcAft>
                <a:spcPts val="0"/>
              </a:spcAft>
              <a:buSzPts val="750"/>
              <a:buNone/>
              <a:defRPr sz="750"/>
            </a:lvl6pPr>
            <a:lvl7pPr indent="-228600" lvl="6" marL="3200400" algn="l">
              <a:lnSpc>
                <a:spcPct val="120000"/>
              </a:lnSpc>
              <a:spcBef>
                <a:spcPts val="375"/>
              </a:spcBef>
              <a:spcAft>
                <a:spcPts val="0"/>
              </a:spcAft>
              <a:buSzPts val="750"/>
              <a:buNone/>
              <a:defRPr sz="750"/>
            </a:lvl7pPr>
            <a:lvl8pPr indent="-228600" lvl="7" marL="3657600" algn="l">
              <a:lnSpc>
                <a:spcPct val="120000"/>
              </a:lnSpc>
              <a:spcBef>
                <a:spcPts val="375"/>
              </a:spcBef>
              <a:spcAft>
                <a:spcPts val="0"/>
              </a:spcAft>
              <a:buSzPts val="750"/>
              <a:buNone/>
              <a:defRPr sz="750"/>
            </a:lvl8pPr>
            <a:lvl9pPr indent="-228600" lvl="8" marL="4114800" algn="l">
              <a:lnSpc>
                <a:spcPct val="120000"/>
              </a:lnSpc>
              <a:spcBef>
                <a:spcPts val="375"/>
              </a:spcBef>
              <a:spcAft>
                <a:spcPts val="0"/>
              </a:spcAft>
              <a:buSzPts val="750"/>
              <a:buNone/>
              <a:defRPr sz="750"/>
            </a:lvl9pPr>
          </a:lstStyle>
          <a:p/>
        </p:txBody>
      </p:sp>
      <p:sp>
        <p:nvSpPr>
          <p:cNvPr id="108" name="Google Shape;108;p29"/>
          <p:cNvSpPr txBox="1"/>
          <p:nvPr>
            <p:ph idx="2" type="body"/>
          </p:nvPr>
        </p:nvSpPr>
        <p:spPr>
          <a:xfrm>
            <a:off x="685331" y="3279597"/>
            <a:ext cx="7773339" cy="1065790"/>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750"/>
              </a:spcBef>
              <a:spcAft>
                <a:spcPts val="0"/>
              </a:spcAft>
              <a:buSzPts val="1200"/>
              <a:buNone/>
              <a:defRPr sz="1200"/>
            </a:lvl1pPr>
            <a:lvl2pPr indent="-228600" lvl="1" marL="914400" algn="l">
              <a:lnSpc>
                <a:spcPct val="120000"/>
              </a:lnSpc>
              <a:spcBef>
                <a:spcPts val="375"/>
              </a:spcBef>
              <a:spcAft>
                <a:spcPts val="0"/>
              </a:spcAft>
              <a:buSzPts val="1050"/>
              <a:buNone/>
              <a:defRPr sz="1050"/>
            </a:lvl2pPr>
            <a:lvl3pPr indent="-228600" lvl="2" marL="1371600" algn="l">
              <a:lnSpc>
                <a:spcPct val="120000"/>
              </a:lnSpc>
              <a:spcBef>
                <a:spcPts val="375"/>
              </a:spcBef>
              <a:spcAft>
                <a:spcPts val="0"/>
              </a:spcAft>
              <a:buSzPts val="900"/>
              <a:buNone/>
              <a:defRPr sz="900"/>
            </a:lvl3pPr>
            <a:lvl4pPr indent="-228600" lvl="3" marL="1828800" algn="l">
              <a:lnSpc>
                <a:spcPct val="120000"/>
              </a:lnSpc>
              <a:spcBef>
                <a:spcPts val="375"/>
              </a:spcBef>
              <a:spcAft>
                <a:spcPts val="0"/>
              </a:spcAft>
              <a:buSzPts val="750"/>
              <a:buNone/>
              <a:defRPr sz="750"/>
            </a:lvl4pPr>
            <a:lvl5pPr indent="-228600" lvl="4" marL="2286000" algn="l">
              <a:lnSpc>
                <a:spcPct val="120000"/>
              </a:lnSpc>
              <a:spcBef>
                <a:spcPts val="375"/>
              </a:spcBef>
              <a:spcAft>
                <a:spcPts val="0"/>
              </a:spcAft>
              <a:buSzPts val="750"/>
              <a:buNone/>
              <a:defRPr sz="750"/>
            </a:lvl5pPr>
            <a:lvl6pPr indent="-228600" lvl="5" marL="2743200" algn="l">
              <a:lnSpc>
                <a:spcPct val="120000"/>
              </a:lnSpc>
              <a:spcBef>
                <a:spcPts val="375"/>
              </a:spcBef>
              <a:spcAft>
                <a:spcPts val="0"/>
              </a:spcAft>
              <a:buSzPts val="750"/>
              <a:buNone/>
              <a:defRPr sz="750"/>
            </a:lvl6pPr>
            <a:lvl7pPr indent="-228600" lvl="6" marL="3200400" algn="l">
              <a:lnSpc>
                <a:spcPct val="120000"/>
              </a:lnSpc>
              <a:spcBef>
                <a:spcPts val="375"/>
              </a:spcBef>
              <a:spcAft>
                <a:spcPts val="0"/>
              </a:spcAft>
              <a:buSzPts val="750"/>
              <a:buNone/>
              <a:defRPr sz="750"/>
            </a:lvl7pPr>
            <a:lvl8pPr indent="-228600" lvl="7" marL="3657600" algn="l">
              <a:lnSpc>
                <a:spcPct val="120000"/>
              </a:lnSpc>
              <a:spcBef>
                <a:spcPts val="375"/>
              </a:spcBef>
              <a:spcAft>
                <a:spcPts val="0"/>
              </a:spcAft>
              <a:buSzPts val="750"/>
              <a:buNone/>
              <a:defRPr sz="750"/>
            </a:lvl8pPr>
            <a:lvl9pPr indent="-228600" lvl="8" marL="4114800" algn="l">
              <a:lnSpc>
                <a:spcPct val="120000"/>
              </a:lnSpc>
              <a:spcBef>
                <a:spcPts val="375"/>
              </a:spcBef>
              <a:spcAft>
                <a:spcPts val="0"/>
              </a:spcAft>
              <a:buSzPts val="750"/>
              <a:buNone/>
              <a:defRPr sz="750"/>
            </a:lvl9pPr>
          </a:lstStyle>
          <a:p/>
        </p:txBody>
      </p:sp>
      <p:sp>
        <p:nvSpPr>
          <p:cNvPr id="109" name="Google Shape;109;p29"/>
          <p:cNvSpPr txBox="1"/>
          <p:nvPr>
            <p:ph idx="10" type="dt"/>
          </p:nvPr>
        </p:nvSpPr>
        <p:spPr>
          <a:xfrm>
            <a:off x="5759053" y="4412457"/>
            <a:ext cx="205740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9"/>
          <p:cNvSpPr txBox="1"/>
          <p:nvPr>
            <p:ph idx="11" type="ftr"/>
          </p:nvPr>
        </p:nvSpPr>
        <p:spPr>
          <a:xfrm>
            <a:off x="685331" y="4412457"/>
            <a:ext cx="5004665"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9"/>
          <p:cNvSpPr txBox="1"/>
          <p:nvPr>
            <p:ph idx="12" type="sldNum"/>
          </p:nvPr>
        </p:nvSpPr>
        <p:spPr>
          <a:xfrm>
            <a:off x="7885509" y="4412457"/>
            <a:ext cx="573161"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2" name="Google Shape;112;p29"/>
          <p:cNvSpPr txBox="1"/>
          <p:nvPr/>
        </p:nvSpPr>
        <p:spPr>
          <a:xfrm>
            <a:off x="751116" y="565625"/>
            <a:ext cx="457200" cy="438582"/>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6000"/>
              <a:buFont typeface="Twentieth Century"/>
              <a:buNone/>
            </a:pPr>
            <a:r>
              <a:rPr b="0" lang="en-US" sz="6000" cap="none">
                <a:solidFill>
                  <a:schemeClr val="dk1"/>
                </a:solidFill>
                <a:latin typeface="Twentieth Century"/>
                <a:ea typeface="Twentieth Century"/>
                <a:cs typeface="Twentieth Century"/>
                <a:sym typeface="Twentieth Century"/>
              </a:rPr>
              <a:t>“</a:t>
            </a:r>
            <a:endParaRPr/>
          </a:p>
        </p:txBody>
      </p:sp>
      <p:sp>
        <p:nvSpPr>
          <p:cNvPr id="113" name="Google Shape;113;p29"/>
          <p:cNvSpPr txBox="1"/>
          <p:nvPr/>
        </p:nvSpPr>
        <p:spPr>
          <a:xfrm>
            <a:off x="7918169" y="2245184"/>
            <a:ext cx="457200" cy="438582"/>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Clr>
                <a:schemeClr val="dk1"/>
              </a:buClr>
              <a:buSzPts val="6000"/>
              <a:buFont typeface="Twentieth Century"/>
              <a:buNone/>
            </a:pPr>
            <a:r>
              <a:rPr b="0" lang="en-US" sz="6000" cap="none">
                <a:solidFill>
                  <a:schemeClr val="dk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14" name="Shape 114"/>
        <p:cNvGrpSpPr/>
        <p:nvPr/>
      </p:nvGrpSpPr>
      <p:grpSpPr>
        <a:xfrm>
          <a:off x="0" y="0"/>
          <a:ext cx="0" cy="0"/>
          <a:chOff x="0" y="0"/>
          <a:chExt cx="0" cy="0"/>
        </a:xfrm>
      </p:grpSpPr>
      <p:pic>
        <p:nvPicPr>
          <p:cNvPr descr="Droplets-HD-Content-R1d.png" id="115" name="Google Shape;115;p30"/>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16" name="Google Shape;116;p30"/>
          <p:cNvSpPr txBox="1"/>
          <p:nvPr>
            <p:ph type="title"/>
          </p:nvPr>
        </p:nvSpPr>
        <p:spPr>
          <a:xfrm>
            <a:off x="685331" y="1604041"/>
            <a:ext cx="7773339" cy="1883876"/>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400"/>
              <a:buFont typeface="Twentieth Century"/>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30"/>
          <p:cNvSpPr txBox="1"/>
          <p:nvPr>
            <p:ph idx="1" type="body"/>
          </p:nvPr>
        </p:nvSpPr>
        <p:spPr>
          <a:xfrm>
            <a:off x="685331" y="3496751"/>
            <a:ext cx="7773339" cy="855483"/>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750"/>
              </a:spcBef>
              <a:spcAft>
                <a:spcPts val="0"/>
              </a:spcAft>
              <a:buSzPts val="1200"/>
              <a:buNone/>
              <a:defRPr sz="1200"/>
            </a:lvl1pPr>
            <a:lvl2pPr indent="-228600" lvl="1" marL="914400" algn="l">
              <a:lnSpc>
                <a:spcPct val="120000"/>
              </a:lnSpc>
              <a:spcBef>
                <a:spcPts val="375"/>
              </a:spcBef>
              <a:spcAft>
                <a:spcPts val="0"/>
              </a:spcAft>
              <a:buSzPts val="1050"/>
              <a:buNone/>
              <a:defRPr sz="1050"/>
            </a:lvl2pPr>
            <a:lvl3pPr indent="-228600" lvl="2" marL="1371600" algn="l">
              <a:lnSpc>
                <a:spcPct val="120000"/>
              </a:lnSpc>
              <a:spcBef>
                <a:spcPts val="375"/>
              </a:spcBef>
              <a:spcAft>
                <a:spcPts val="0"/>
              </a:spcAft>
              <a:buSzPts val="900"/>
              <a:buNone/>
              <a:defRPr sz="900"/>
            </a:lvl3pPr>
            <a:lvl4pPr indent="-228600" lvl="3" marL="1828800" algn="l">
              <a:lnSpc>
                <a:spcPct val="120000"/>
              </a:lnSpc>
              <a:spcBef>
                <a:spcPts val="375"/>
              </a:spcBef>
              <a:spcAft>
                <a:spcPts val="0"/>
              </a:spcAft>
              <a:buSzPts val="750"/>
              <a:buNone/>
              <a:defRPr sz="750"/>
            </a:lvl4pPr>
            <a:lvl5pPr indent="-228600" lvl="4" marL="2286000" algn="l">
              <a:lnSpc>
                <a:spcPct val="120000"/>
              </a:lnSpc>
              <a:spcBef>
                <a:spcPts val="375"/>
              </a:spcBef>
              <a:spcAft>
                <a:spcPts val="0"/>
              </a:spcAft>
              <a:buSzPts val="750"/>
              <a:buNone/>
              <a:defRPr sz="750"/>
            </a:lvl5pPr>
            <a:lvl6pPr indent="-228600" lvl="5" marL="2743200" algn="l">
              <a:lnSpc>
                <a:spcPct val="120000"/>
              </a:lnSpc>
              <a:spcBef>
                <a:spcPts val="375"/>
              </a:spcBef>
              <a:spcAft>
                <a:spcPts val="0"/>
              </a:spcAft>
              <a:buSzPts val="750"/>
              <a:buNone/>
              <a:defRPr sz="750"/>
            </a:lvl6pPr>
            <a:lvl7pPr indent="-228600" lvl="6" marL="3200400" algn="l">
              <a:lnSpc>
                <a:spcPct val="120000"/>
              </a:lnSpc>
              <a:spcBef>
                <a:spcPts val="375"/>
              </a:spcBef>
              <a:spcAft>
                <a:spcPts val="0"/>
              </a:spcAft>
              <a:buSzPts val="750"/>
              <a:buNone/>
              <a:defRPr sz="750"/>
            </a:lvl7pPr>
            <a:lvl8pPr indent="-228600" lvl="7" marL="3657600" algn="l">
              <a:lnSpc>
                <a:spcPct val="120000"/>
              </a:lnSpc>
              <a:spcBef>
                <a:spcPts val="375"/>
              </a:spcBef>
              <a:spcAft>
                <a:spcPts val="0"/>
              </a:spcAft>
              <a:buSzPts val="750"/>
              <a:buNone/>
              <a:defRPr sz="750"/>
            </a:lvl8pPr>
            <a:lvl9pPr indent="-228600" lvl="8" marL="4114800" algn="l">
              <a:lnSpc>
                <a:spcPct val="120000"/>
              </a:lnSpc>
              <a:spcBef>
                <a:spcPts val="375"/>
              </a:spcBef>
              <a:spcAft>
                <a:spcPts val="0"/>
              </a:spcAft>
              <a:buSzPts val="750"/>
              <a:buNone/>
              <a:defRPr sz="750"/>
            </a:lvl9pPr>
          </a:lstStyle>
          <a:p/>
        </p:txBody>
      </p:sp>
      <p:sp>
        <p:nvSpPr>
          <p:cNvPr id="118" name="Google Shape;118;p30"/>
          <p:cNvSpPr txBox="1"/>
          <p:nvPr>
            <p:ph idx="10" type="dt"/>
          </p:nvPr>
        </p:nvSpPr>
        <p:spPr>
          <a:xfrm>
            <a:off x="5759053" y="4412457"/>
            <a:ext cx="205740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30"/>
          <p:cNvSpPr txBox="1"/>
          <p:nvPr>
            <p:ph idx="11" type="ftr"/>
          </p:nvPr>
        </p:nvSpPr>
        <p:spPr>
          <a:xfrm>
            <a:off x="685331" y="4412457"/>
            <a:ext cx="5004665"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30"/>
          <p:cNvSpPr txBox="1"/>
          <p:nvPr>
            <p:ph idx="12" type="sldNum"/>
          </p:nvPr>
        </p:nvSpPr>
        <p:spPr>
          <a:xfrm>
            <a:off x="7885509" y="4412457"/>
            <a:ext cx="573161"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21" name="Shape 121"/>
        <p:cNvGrpSpPr/>
        <p:nvPr/>
      </p:nvGrpSpPr>
      <p:grpSpPr>
        <a:xfrm>
          <a:off x="0" y="0"/>
          <a:ext cx="0" cy="0"/>
          <a:chOff x="0" y="0"/>
          <a:chExt cx="0" cy="0"/>
        </a:xfrm>
      </p:grpSpPr>
      <p:pic>
        <p:nvPicPr>
          <p:cNvPr descr="Droplets-HD-Content-R1d.png" id="122" name="Google Shape;122;p31"/>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23" name="Google Shape;123;p31"/>
          <p:cNvSpPr txBox="1"/>
          <p:nvPr>
            <p:ph type="title"/>
          </p:nvPr>
        </p:nvSpPr>
        <p:spPr>
          <a:xfrm>
            <a:off x="685331" y="457200"/>
            <a:ext cx="7773339" cy="120382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31"/>
          <p:cNvSpPr txBox="1"/>
          <p:nvPr>
            <p:ph idx="1" type="body"/>
          </p:nvPr>
        </p:nvSpPr>
        <p:spPr>
          <a:xfrm>
            <a:off x="685331" y="1775320"/>
            <a:ext cx="2474232" cy="432197"/>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750"/>
              </a:spcBef>
              <a:spcAft>
                <a:spcPts val="0"/>
              </a:spcAft>
              <a:buSzPts val="1800"/>
              <a:buNone/>
              <a:defRPr b="0" sz="1800">
                <a:solidFill>
                  <a:schemeClr val="dk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125" name="Google Shape;125;p31"/>
          <p:cNvSpPr txBox="1"/>
          <p:nvPr>
            <p:ph idx="2" type="body"/>
          </p:nvPr>
        </p:nvSpPr>
        <p:spPr>
          <a:xfrm>
            <a:off x="685331" y="2207517"/>
            <a:ext cx="2474232" cy="2135884"/>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750"/>
              </a:spcBef>
              <a:spcAft>
                <a:spcPts val="0"/>
              </a:spcAft>
              <a:buSzPts val="1050"/>
              <a:buNone/>
              <a:defRPr sz="1050"/>
            </a:lvl1pPr>
            <a:lvl2pPr indent="-228600" lvl="1" marL="914400" algn="l">
              <a:lnSpc>
                <a:spcPct val="120000"/>
              </a:lnSpc>
              <a:spcBef>
                <a:spcPts val="375"/>
              </a:spcBef>
              <a:spcAft>
                <a:spcPts val="0"/>
              </a:spcAft>
              <a:buSzPts val="900"/>
              <a:buNone/>
              <a:defRPr sz="900"/>
            </a:lvl2pPr>
            <a:lvl3pPr indent="-228600" lvl="2" marL="1371600" algn="l">
              <a:lnSpc>
                <a:spcPct val="120000"/>
              </a:lnSpc>
              <a:spcBef>
                <a:spcPts val="375"/>
              </a:spcBef>
              <a:spcAft>
                <a:spcPts val="0"/>
              </a:spcAft>
              <a:buSzPts val="750"/>
              <a:buNone/>
              <a:defRPr sz="750"/>
            </a:lvl3pPr>
            <a:lvl4pPr indent="-228600" lvl="3" marL="1828800" algn="l">
              <a:lnSpc>
                <a:spcPct val="120000"/>
              </a:lnSpc>
              <a:spcBef>
                <a:spcPts val="375"/>
              </a:spcBef>
              <a:spcAft>
                <a:spcPts val="0"/>
              </a:spcAft>
              <a:buSzPts val="675"/>
              <a:buNone/>
              <a:defRPr sz="675"/>
            </a:lvl4pPr>
            <a:lvl5pPr indent="-228600" lvl="4" marL="2286000" algn="l">
              <a:lnSpc>
                <a:spcPct val="120000"/>
              </a:lnSpc>
              <a:spcBef>
                <a:spcPts val="375"/>
              </a:spcBef>
              <a:spcAft>
                <a:spcPts val="0"/>
              </a:spcAft>
              <a:buSzPts val="675"/>
              <a:buNone/>
              <a:defRPr sz="675"/>
            </a:lvl5pPr>
            <a:lvl6pPr indent="-228600" lvl="5" marL="2743200" algn="l">
              <a:lnSpc>
                <a:spcPct val="120000"/>
              </a:lnSpc>
              <a:spcBef>
                <a:spcPts val="375"/>
              </a:spcBef>
              <a:spcAft>
                <a:spcPts val="0"/>
              </a:spcAft>
              <a:buSzPts val="675"/>
              <a:buNone/>
              <a:defRPr sz="675"/>
            </a:lvl6pPr>
            <a:lvl7pPr indent="-228600" lvl="6" marL="3200400" algn="l">
              <a:lnSpc>
                <a:spcPct val="120000"/>
              </a:lnSpc>
              <a:spcBef>
                <a:spcPts val="375"/>
              </a:spcBef>
              <a:spcAft>
                <a:spcPts val="0"/>
              </a:spcAft>
              <a:buSzPts val="675"/>
              <a:buNone/>
              <a:defRPr sz="675"/>
            </a:lvl7pPr>
            <a:lvl8pPr indent="-228600" lvl="7" marL="3657600" algn="l">
              <a:lnSpc>
                <a:spcPct val="120000"/>
              </a:lnSpc>
              <a:spcBef>
                <a:spcPts val="375"/>
              </a:spcBef>
              <a:spcAft>
                <a:spcPts val="0"/>
              </a:spcAft>
              <a:buSzPts val="675"/>
              <a:buNone/>
              <a:defRPr sz="675"/>
            </a:lvl8pPr>
            <a:lvl9pPr indent="-228600" lvl="8" marL="4114800" algn="l">
              <a:lnSpc>
                <a:spcPct val="120000"/>
              </a:lnSpc>
              <a:spcBef>
                <a:spcPts val="375"/>
              </a:spcBef>
              <a:spcAft>
                <a:spcPts val="0"/>
              </a:spcAft>
              <a:buSzPts val="675"/>
              <a:buNone/>
              <a:defRPr sz="675"/>
            </a:lvl9pPr>
          </a:lstStyle>
          <a:p/>
        </p:txBody>
      </p:sp>
      <p:sp>
        <p:nvSpPr>
          <p:cNvPr id="126" name="Google Shape;126;p31"/>
          <p:cNvSpPr txBox="1"/>
          <p:nvPr>
            <p:ph idx="3" type="body"/>
          </p:nvPr>
        </p:nvSpPr>
        <p:spPr>
          <a:xfrm>
            <a:off x="3339292" y="1775320"/>
            <a:ext cx="2468641" cy="432197"/>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750"/>
              </a:spcBef>
              <a:spcAft>
                <a:spcPts val="0"/>
              </a:spcAft>
              <a:buSzPts val="1800"/>
              <a:buNone/>
              <a:defRPr b="0" sz="1800">
                <a:solidFill>
                  <a:schemeClr val="dk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127" name="Google Shape;127;p31"/>
          <p:cNvSpPr txBox="1"/>
          <p:nvPr>
            <p:ph idx="4" type="body"/>
          </p:nvPr>
        </p:nvSpPr>
        <p:spPr>
          <a:xfrm>
            <a:off x="3331012" y="2207517"/>
            <a:ext cx="2477513" cy="2135884"/>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750"/>
              </a:spcBef>
              <a:spcAft>
                <a:spcPts val="0"/>
              </a:spcAft>
              <a:buSzPts val="1050"/>
              <a:buNone/>
              <a:defRPr sz="1050"/>
            </a:lvl1pPr>
            <a:lvl2pPr indent="-228600" lvl="1" marL="914400" algn="l">
              <a:lnSpc>
                <a:spcPct val="120000"/>
              </a:lnSpc>
              <a:spcBef>
                <a:spcPts val="375"/>
              </a:spcBef>
              <a:spcAft>
                <a:spcPts val="0"/>
              </a:spcAft>
              <a:buSzPts val="900"/>
              <a:buNone/>
              <a:defRPr sz="900"/>
            </a:lvl2pPr>
            <a:lvl3pPr indent="-228600" lvl="2" marL="1371600" algn="l">
              <a:lnSpc>
                <a:spcPct val="120000"/>
              </a:lnSpc>
              <a:spcBef>
                <a:spcPts val="375"/>
              </a:spcBef>
              <a:spcAft>
                <a:spcPts val="0"/>
              </a:spcAft>
              <a:buSzPts val="750"/>
              <a:buNone/>
              <a:defRPr sz="750"/>
            </a:lvl3pPr>
            <a:lvl4pPr indent="-228600" lvl="3" marL="1828800" algn="l">
              <a:lnSpc>
                <a:spcPct val="120000"/>
              </a:lnSpc>
              <a:spcBef>
                <a:spcPts val="375"/>
              </a:spcBef>
              <a:spcAft>
                <a:spcPts val="0"/>
              </a:spcAft>
              <a:buSzPts val="675"/>
              <a:buNone/>
              <a:defRPr sz="675"/>
            </a:lvl4pPr>
            <a:lvl5pPr indent="-228600" lvl="4" marL="2286000" algn="l">
              <a:lnSpc>
                <a:spcPct val="120000"/>
              </a:lnSpc>
              <a:spcBef>
                <a:spcPts val="375"/>
              </a:spcBef>
              <a:spcAft>
                <a:spcPts val="0"/>
              </a:spcAft>
              <a:buSzPts val="675"/>
              <a:buNone/>
              <a:defRPr sz="675"/>
            </a:lvl5pPr>
            <a:lvl6pPr indent="-228600" lvl="5" marL="2743200" algn="l">
              <a:lnSpc>
                <a:spcPct val="120000"/>
              </a:lnSpc>
              <a:spcBef>
                <a:spcPts val="375"/>
              </a:spcBef>
              <a:spcAft>
                <a:spcPts val="0"/>
              </a:spcAft>
              <a:buSzPts val="675"/>
              <a:buNone/>
              <a:defRPr sz="675"/>
            </a:lvl6pPr>
            <a:lvl7pPr indent="-228600" lvl="6" marL="3200400" algn="l">
              <a:lnSpc>
                <a:spcPct val="120000"/>
              </a:lnSpc>
              <a:spcBef>
                <a:spcPts val="375"/>
              </a:spcBef>
              <a:spcAft>
                <a:spcPts val="0"/>
              </a:spcAft>
              <a:buSzPts val="675"/>
              <a:buNone/>
              <a:defRPr sz="675"/>
            </a:lvl7pPr>
            <a:lvl8pPr indent="-228600" lvl="7" marL="3657600" algn="l">
              <a:lnSpc>
                <a:spcPct val="120000"/>
              </a:lnSpc>
              <a:spcBef>
                <a:spcPts val="375"/>
              </a:spcBef>
              <a:spcAft>
                <a:spcPts val="0"/>
              </a:spcAft>
              <a:buSzPts val="675"/>
              <a:buNone/>
              <a:defRPr sz="675"/>
            </a:lvl8pPr>
            <a:lvl9pPr indent="-228600" lvl="8" marL="4114800" algn="l">
              <a:lnSpc>
                <a:spcPct val="120000"/>
              </a:lnSpc>
              <a:spcBef>
                <a:spcPts val="375"/>
              </a:spcBef>
              <a:spcAft>
                <a:spcPts val="0"/>
              </a:spcAft>
              <a:buSzPts val="675"/>
              <a:buNone/>
              <a:defRPr sz="675"/>
            </a:lvl9pPr>
          </a:lstStyle>
          <a:p/>
        </p:txBody>
      </p:sp>
      <p:sp>
        <p:nvSpPr>
          <p:cNvPr id="128" name="Google Shape;128;p31"/>
          <p:cNvSpPr txBox="1"/>
          <p:nvPr>
            <p:ph idx="5" type="body"/>
          </p:nvPr>
        </p:nvSpPr>
        <p:spPr>
          <a:xfrm>
            <a:off x="5979974" y="1775320"/>
            <a:ext cx="2478696" cy="432197"/>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750"/>
              </a:spcBef>
              <a:spcAft>
                <a:spcPts val="0"/>
              </a:spcAft>
              <a:buSzPts val="1800"/>
              <a:buNone/>
              <a:defRPr b="0" sz="1800">
                <a:solidFill>
                  <a:schemeClr val="dk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129" name="Google Shape;129;p31"/>
          <p:cNvSpPr txBox="1"/>
          <p:nvPr>
            <p:ph idx="6" type="body"/>
          </p:nvPr>
        </p:nvSpPr>
        <p:spPr>
          <a:xfrm>
            <a:off x="5979974" y="2207517"/>
            <a:ext cx="2478696" cy="2135884"/>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750"/>
              </a:spcBef>
              <a:spcAft>
                <a:spcPts val="0"/>
              </a:spcAft>
              <a:buSzPts val="1050"/>
              <a:buNone/>
              <a:defRPr sz="1050"/>
            </a:lvl1pPr>
            <a:lvl2pPr indent="-228600" lvl="1" marL="914400" algn="l">
              <a:lnSpc>
                <a:spcPct val="120000"/>
              </a:lnSpc>
              <a:spcBef>
                <a:spcPts val="375"/>
              </a:spcBef>
              <a:spcAft>
                <a:spcPts val="0"/>
              </a:spcAft>
              <a:buSzPts val="900"/>
              <a:buNone/>
              <a:defRPr sz="900"/>
            </a:lvl2pPr>
            <a:lvl3pPr indent="-228600" lvl="2" marL="1371600" algn="l">
              <a:lnSpc>
                <a:spcPct val="120000"/>
              </a:lnSpc>
              <a:spcBef>
                <a:spcPts val="375"/>
              </a:spcBef>
              <a:spcAft>
                <a:spcPts val="0"/>
              </a:spcAft>
              <a:buSzPts val="750"/>
              <a:buNone/>
              <a:defRPr sz="750"/>
            </a:lvl3pPr>
            <a:lvl4pPr indent="-228600" lvl="3" marL="1828800" algn="l">
              <a:lnSpc>
                <a:spcPct val="120000"/>
              </a:lnSpc>
              <a:spcBef>
                <a:spcPts val="375"/>
              </a:spcBef>
              <a:spcAft>
                <a:spcPts val="0"/>
              </a:spcAft>
              <a:buSzPts val="675"/>
              <a:buNone/>
              <a:defRPr sz="675"/>
            </a:lvl4pPr>
            <a:lvl5pPr indent="-228600" lvl="4" marL="2286000" algn="l">
              <a:lnSpc>
                <a:spcPct val="120000"/>
              </a:lnSpc>
              <a:spcBef>
                <a:spcPts val="375"/>
              </a:spcBef>
              <a:spcAft>
                <a:spcPts val="0"/>
              </a:spcAft>
              <a:buSzPts val="675"/>
              <a:buNone/>
              <a:defRPr sz="675"/>
            </a:lvl5pPr>
            <a:lvl6pPr indent="-228600" lvl="5" marL="2743200" algn="l">
              <a:lnSpc>
                <a:spcPct val="120000"/>
              </a:lnSpc>
              <a:spcBef>
                <a:spcPts val="375"/>
              </a:spcBef>
              <a:spcAft>
                <a:spcPts val="0"/>
              </a:spcAft>
              <a:buSzPts val="675"/>
              <a:buNone/>
              <a:defRPr sz="675"/>
            </a:lvl6pPr>
            <a:lvl7pPr indent="-228600" lvl="6" marL="3200400" algn="l">
              <a:lnSpc>
                <a:spcPct val="120000"/>
              </a:lnSpc>
              <a:spcBef>
                <a:spcPts val="375"/>
              </a:spcBef>
              <a:spcAft>
                <a:spcPts val="0"/>
              </a:spcAft>
              <a:buSzPts val="675"/>
              <a:buNone/>
              <a:defRPr sz="675"/>
            </a:lvl7pPr>
            <a:lvl8pPr indent="-228600" lvl="7" marL="3657600" algn="l">
              <a:lnSpc>
                <a:spcPct val="120000"/>
              </a:lnSpc>
              <a:spcBef>
                <a:spcPts val="375"/>
              </a:spcBef>
              <a:spcAft>
                <a:spcPts val="0"/>
              </a:spcAft>
              <a:buSzPts val="675"/>
              <a:buNone/>
              <a:defRPr sz="675"/>
            </a:lvl8pPr>
            <a:lvl9pPr indent="-228600" lvl="8" marL="4114800" algn="l">
              <a:lnSpc>
                <a:spcPct val="120000"/>
              </a:lnSpc>
              <a:spcBef>
                <a:spcPts val="375"/>
              </a:spcBef>
              <a:spcAft>
                <a:spcPts val="0"/>
              </a:spcAft>
              <a:buSzPts val="675"/>
              <a:buNone/>
              <a:defRPr sz="675"/>
            </a:lvl9pPr>
          </a:lstStyle>
          <a:p/>
        </p:txBody>
      </p:sp>
      <p:sp>
        <p:nvSpPr>
          <p:cNvPr id="130" name="Google Shape;130;p31"/>
          <p:cNvSpPr txBox="1"/>
          <p:nvPr>
            <p:ph idx="10" type="dt"/>
          </p:nvPr>
        </p:nvSpPr>
        <p:spPr>
          <a:xfrm>
            <a:off x="5759053" y="4412457"/>
            <a:ext cx="205740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1"/>
          <p:cNvSpPr txBox="1"/>
          <p:nvPr>
            <p:ph idx="11" type="ftr"/>
          </p:nvPr>
        </p:nvSpPr>
        <p:spPr>
          <a:xfrm>
            <a:off x="685331" y="4412457"/>
            <a:ext cx="5004665"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31"/>
          <p:cNvSpPr txBox="1"/>
          <p:nvPr>
            <p:ph idx="12" type="sldNum"/>
          </p:nvPr>
        </p:nvSpPr>
        <p:spPr>
          <a:xfrm>
            <a:off x="7885509" y="4412457"/>
            <a:ext cx="573161"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33" name="Shape 133"/>
        <p:cNvGrpSpPr/>
        <p:nvPr/>
      </p:nvGrpSpPr>
      <p:grpSpPr>
        <a:xfrm>
          <a:off x="0" y="0"/>
          <a:ext cx="0" cy="0"/>
          <a:chOff x="0" y="0"/>
          <a:chExt cx="0" cy="0"/>
        </a:xfrm>
      </p:grpSpPr>
      <p:pic>
        <p:nvPicPr>
          <p:cNvPr descr="Droplets-HD-Content-R1d.png" id="134" name="Google Shape;134;p3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35" name="Google Shape;135;p32"/>
          <p:cNvSpPr txBox="1"/>
          <p:nvPr>
            <p:ph type="title"/>
          </p:nvPr>
        </p:nvSpPr>
        <p:spPr>
          <a:xfrm>
            <a:off x="685331" y="458079"/>
            <a:ext cx="7773339" cy="120294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32"/>
          <p:cNvSpPr txBox="1"/>
          <p:nvPr>
            <p:ph idx="1" type="body"/>
          </p:nvPr>
        </p:nvSpPr>
        <p:spPr>
          <a:xfrm>
            <a:off x="685331" y="3153615"/>
            <a:ext cx="2472307" cy="432197"/>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750"/>
              </a:spcBef>
              <a:spcAft>
                <a:spcPts val="0"/>
              </a:spcAft>
              <a:buSzPts val="1650"/>
              <a:buNone/>
              <a:defRPr b="0" sz="1650">
                <a:solidFill>
                  <a:schemeClr val="dk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137" name="Google Shape;137;p32"/>
          <p:cNvSpPr/>
          <p:nvPr>
            <p:ph idx="2" type="pic"/>
          </p:nvPr>
        </p:nvSpPr>
        <p:spPr>
          <a:xfrm>
            <a:off x="685331" y="1775320"/>
            <a:ext cx="2472307" cy="1143000"/>
          </a:xfrm>
          <a:prstGeom prst="roundRect">
            <a:avLst>
              <a:gd fmla="val 9363" name="adj"/>
            </a:avLst>
          </a:prstGeom>
          <a:noFill/>
          <a:ln cap="sq" cmpd="sng" w="82550">
            <a:solidFill>
              <a:srgbClr val="EAEAEA"/>
            </a:solidFill>
            <a:prstDash val="solid"/>
            <a:miter lim="800000"/>
            <a:headEnd len="sm" w="sm" type="none"/>
            <a:tailEnd len="sm" w="sm" type="none"/>
          </a:ln>
        </p:spPr>
      </p:sp>
      <p:sp>
        <p:nvSpPr>
          <p:cNvPr id="138" name="Google Shape;138;p32"/>
          <p:cNvSpPr txBox="1"/>
          <p:nvPr>
            <p:ph idx="3" type="body"/>
          </p:nvPr>
        </p:nvSpPr>
        <p:spPr>
          <a:xfrm>
            <a:off x="685331" y="3585811"/>
            <a:ext cx="2472307" cy="757589"/>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750"/>
              </a:spcBef>
              <a:spcAft>
                <a:spcPts val="0"/>
              </a:spcAft>
              <a:buSzPts val="1050"/>
              <a:buNone/>
              <a:defRPr sz="1050"/>
            </a:lvl1pPr>
            <a:lvl2pPr indent="-228600" lvl="1" marL="914400" algn="l">
              <a:lnSpc>
                <a:spcPct val="120000"/>
              </a:lnSpc>
              <a:spcBef>
                <a:spcPts val="375"/>
              </a:spcBef>
              <a:spcAft>
                <a:spcPts val="0"/>
              </a:spcAft>
              <a:buSzPts val="900"/>
              <a:buNone/>
              <a:defRPr sz="900"/>
            </a:lvl2pPr>
            <a:lvl3pPr indent="-228600" lvl="2" marL="1371600" algn="l">
              <a:lnSpc>
                <a:spcPct val="120000"/>
              </a:lnSpc>
              <a:spcBef>
                <a:spcPts val="375"/>
              </a:spcBef>
              <a:spcAft>
                <a:spcPts val="0"/>
              </a:spcAft>
              <a:buSzPts val="750"/>
              <a:buNone/>
              <a:defRPr sz="750"/>
            </a:lvl3pPr>
            <a:lvl4pPr indent="-228600" lvl="3" marL="1828800" algn="l">
              <a:lnSpc>
                <a:spcPct val="120000"/>
              </a:lnSpc>
              <a:spcBef>
                <a:spcPts val="375"/>
              </a:spcBef>
              <a:spcAft>
                <a:spcPts val="0"/>
              </a:spcAft>
              <a:buSzPts val="675"/>
              <a:buNone/>
              <a:defRPr sz="675"/>
            </a:lvl4pPr>
            <a:lvl5pPr indent="-228600" lvl="4" marL="2286000" algn="l">
              <a:lnSpc>
                <a:spcPct val="120000"/>
              </a:lnSpc>
              <a:spcBef>
                <a:spcPts val="375"/>
              </a:spcBef>
              <a:spcAft>
                <a:spcPts val="0"/>
              </a:spcAft>
              <a:buSzPts val="675"/>
              <a:buNone/>
              <a:defRPr sz="675"/>
            </a:lvl5pPr>
            <a:lvl6pPr indent="-228600" lvl="5" marL="2743200" algn="l">
              <a:lnSpc>
                <a:spcPct val="120000"/>
              </a:lnSpc>
              <a:spcBef>
                <a:spcPts val="375"/>
              </a:spcBef>
              <a:spcAft>
                <a:spcPts val="0"/>
              </a:spcAft>
              <a:buSzPts val="675"/>
              <a:buNone/>
              <a:defRPr sz="675"/>
            </a:lvl6pPr>
            <a:lvl7pPr indent="-228600" lvl="6" marL="3200400" algn="l">
              <a:lnSpc>
                <a:spcPct val="120000"/>
              </a:lnSpc>
              <a:spcBef>
                <a:spcPts val="375"/>
              </a:spcBef>
              <a:spcAft>
                <a:spcPts val="0"/>
              </a:spcAft>
              <a:buSzPts val="675"/>
              <a:buNone/>
              <a:defRPr sz="675"/>
            </a:lvl7pPr>
            <a:lvl8pPr indent="-228600" lvl="7" marL="3657600" algn="l">
              <a:lnSpc>
                <a:spcPct val="120000"/>
              </a:lnSpc>
              <a:spcBef>
                <a:spcPts val="375"/>
              </a:spcBef>
              <a:spcAft>
                <a:spcPts val="0"/>
              </a:spcAft>
              <a:buSzPts val="675"/>
              <a:buNone/>
              <a:defRPr sz="675"/>
            </a:lvl8pPr>
            <a:lvl9pPr indent="-228600" lvl="8" marL="4114800" algn="l">
              <a:lnSpc>
                <a:spcPct val="120000"/>
              </a:lnSpc>
              <a:spcBef>
                <a:spcPts val="375"/>
              </a:spcBef>
              <a:spcAft>
                <a:spcPts val="0"/>
              </a:spcAft>
              <a:buSzPts val="675"/>
              <a:buNone/>
              <a:defRPr sz="675"/>
            </a:lvl9pPr>
          </a:lstStyle>
          <a:p/>
        </p:txBody>
      </p:sp>
      <p:sp>
        <p:nvSpPr>
          <p:cNvPr id="139" name="Google Shape;139;p32"/>
          <p:cNvSpPr txBox="1"/>
          <p:nvPr>
            <p:ph idx="4" type="body"/>
          </p:nvPr>
        </p:nvSpPr>
        <p:spPr>
          <a:xfrm>
            <a:off x="3332069" y="3153615"/>
            <a:ext cx="2476371" cy="432197"/>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750"/>
              </a:spcBef>
              <a:spcAft>
                <a:spcPts val="0"/>
              </a:spcAft>
              <a:buSzPts val="1650"/>
              <a:buNone/>
              <a:defRPr b="0" sz="1650">
                <a:solidFill>
                  <a:schemeClr val="dk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140" name="Google Shape;140;p32"/>
          <p:cNvSpPr/>
          <p:nvPr>
            <p:ph idx="5" type="pic"/>
          </p:nvPr>
        </p:nvSpPr>
        <p:spPr>
          <a:xfrm>
            <a:off x="3331011" y="1775320"/>
            <a:ext cx="2477514" cy="1143000"/>
          </a:xfrm>
          <a:prstGeom prst="roundRect">
            <a:avLst>
              <a:gd fmla="val 8841" name="adj"/>
            </a:avLst>
          </a:prstGeom>
          <a:noFill/>
          <a:ln cap="sq" cmpd="sng" w="82550">
            <a:solidFill>
              <a:srgbClr val="EAEAEA"/>
            </a:solidFill>
            <a:prstDash val="solid"/>
            <a:miter lim="800000"/>
            <a:headEnd len="sm" w="sm" type="none"/>
            <a:tailEnd len="sm" w="sm" type="none"/>
          </a:ln>
        </p:spPr>
      </p:sp>
      <p:sp>
        <p:nvSpPr>
          <p:cNvPr id="141" name="Google Shape;141;p32"/>
          <p:cNvSpPr txBox="1"/>
          <p:nvPr>
            <p:ph idx="6" type="body"/>
          </p:nvPr>
        </p:nvSpPr>
        <p:spPr>
          <a:xfrm>
            <a:off x="3331011" y="3585811"/>
            <a:ext cx="2477514" cy="757589"/>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750"/>
              </a:spcBef>
              <a:spcAft>
                <a:spcPts val="0"/>
              </a:spcAft>
              <a:buSzPts val="1050"/>
              <a:buNone/>
              <a:defRPr sz="1050"/>
            </a:lvl1pPr>
            <a:lvl2pPr indent="-228600" lvl="1" marL="914400" algn="l">
              <a:lnSpc>
                <a:spcPct val="120000"/>
              </a:lnSpc>
              <a:spcBef>
                <a:spcPts val="375"/>
              </a:spcBef>
              <a:spcAft>
                <a:spcPts val="0"/>
              </a:spcAft>
              <a:buSzPts val="900"/>
              <a:buNone/>
              <a:defRPr sz="900"/>
            </a:lvl2pPr>
            <a:lvl3pPr indent="-228600" lvl="2" marL="1371600" algn="l">
              <a:lnSpc>
                <a:spcPct val="120000"/>
              </a:lnSpc>
              <a:spcBef>
                <a:spcPts val="375"/>
              </a:spcBef>
              <a:spcAft>
                <a:spcPts val="0"/>
              </a:spcAft>
              <a:buSzPts val="750"/>
              <a:buNone/>
              <a:defRPr sz="750"/>
            </a:lvl3pPr>
            <a:lvl4pPr indent="-228600" lvl="3" marL="1828800" algn="l">
              <a:lnSpc>
                <a:spcPct val="120000"/>
              </a:lnSpc>
              <a:spcBef>
                <a:spcPts val="375"/>
              </a:spcBef>
              <a:spcAft>
                <a:spcPts val="0"/>
              </a:spcAft>
              <a:buSzPts val="675"/>
              <a:buNone/>
              <a:defRPr sz="675"/>
            </a:lvl4pPr>
            <a:lvl5pPr indent="-228600" lvl="4" marL="2286000" algn="l">
              <a:lnSpc>
                <a:spcPct val="120000"/>
              </a:lnSpc>
              <a:spcBef>
                <a:spcPts val="375"/>
              </a:spcBef>
              <a:spcAft>
                <a:spcPts val="0"/>
              </a:spcAft>
              <a:buSzPts val="675"/>
              <a:buNone/>
              <a:defRPr sz="675"/>
            </a:lvl5pPr>
            <a:lvl6pPr indent="-228600" lvl="5" marL="2743200" algn="l">
              <a:lnSpc>
                <a:spcPct val="120000"/>
              </a:lnSpc>
              <a:spcBef>
                <a:spcPts val="375"/>
              </a:spcBef>
              <a:spcAft>
                <a:spcPts val="0"/>
              </a:spcAft>
              <a:buSzPts val="675"/>
              <a:buNone/>
              <a:defRPr sz="675"/>
            </a:lvl6pPr>
            <a:lvl7pPr indent="-228600" lvl="6" marL="3200400" algn="l">
              <a:lnSpc>
                <a:spcPct val="120000"/>
              </a:lnSpc>
              <a:spcBef>
                <a:spcPts val="375"/>
              </a:spcBef>
              <a:spcAft>
                <a:spcPts val="0"/>
              </a:spcAft>
              <a:buSzPts val="675"/>
              <a:buNone/>
              <a:defRPr sz="675"/>
            </a:lvl7pPr>
            <a:lvl8pPr indent="-228600" lvl="7" marL="3657600" algn="l">
              <a:lnSpc>
                <a:spcPct val="120000"/>
              </a:lnSpc>
              <a:spcBef>
                <a:spcPts val="375"/>
              </a:spcBef>
              <a:spcAft>
                <a:spcPts val="0"/>
              </a:spcAft>
              <a:buSzPts val="675"/>
              <a:buNone/>
              <a:defRPr sz="675"/>
            </a:lvl8pPr>
            <a:lvl9pPr indent="-228600" lvl="8" marL="4114800" algn="l">
              <a:lnSpc>
                <a:spcPct val="120000"/>
              </a:lnSpc>
              <a:spcBef>
                <a:spcPts val="375"/>
              </a:spcBef>
              <a:spcAft>
                <a:spcPts val="0"/>
              </a:spcAft>
              <a:buSzPts val="675"/>
              <a:buNone/>
              <a:defRPr sz="675"/>
            </a:lvl9pPr>
          </a:lstStyle>
          <a:p/>
        </p:txBody>
      </p:sp>
      <p:sp>
        <p:nvSpPr>
          <p:cNvPr id="142" name="Google Shape;142;p32"/>
          <p:cNvSpPr txBox="1"/>
          <p:nvPr>
            <p:ph idx="7" type="body"/>
          </p:nvPr>
        </p:nvSpPr>
        <p:spPr>
          <a:xfrm>
            <a:off x="5979974" y="3153615"/>
            <a:ext cx="2475511" cy="432197"/>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750"/>
              </a:spcBef>
              <a:spcAft>
                <a:spcPts val="0"/>
              </a:spcAft>
              <a:buSzPts val="1650"/>
              <a:buNone/>
              <a:defRPr b="0" sz="1650">
                <a:solidFill>
                  <a:schemeClr val="dk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143" name="Google Shape;143;p32"/>
          <p:cNvSpPr/>
          <p:nvPr>
            <p:ph idx="8" type="pic"/>
          </p:nvPr>
        </p:nvSpPr>
        <p:spPr>
          <a:xfrm>
            <a:off x="5979974" y="1775320"/>
            <a:ext cx="2478696" cy="1143000"/>
          </a:xfrm>
          <a:prstGeom prst="roundRect">
            <a:avLst>
              <a:gd fmla="val 8841" name="adj"/>
            </a:avLst>
          </a:prstGeom>
          <a:noFill/>
          <a:ln cap="sq" cmpd="sng" w="82550">
            <a:solidFill>
              <a:srgbClr val="EAEAEA"/>
            </a:solidFill>
            <a:prstDash val="solid"/>
            <a:miter lim="800000"/>
            <a:headEnd len="sm" w="sm" type="none"/>
            <a:tailEnd len="sm" w="sm" type="none"/>
          </a:ln>
        </p:spPr>
      </p:sp>
      <p:sp>
        <p:nvSpPr>
          <p:cNvPr id="144" name="Google Shape;144;p32"/>
          <p:cNvSpPr txBox="1"/>
          <p:nvPr>
            <p:ph idx="9" type="body"/>
          </p:nvPr>
        </p:nvSpPr>
        <p:spPr>
          <a:xfrm>
            <a:off x="5979880" y="3585809"/>
            <a:ext cx="2478790" cy="757591"/>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750"/>
              </a:spcBef>
              <a:spcAft>
                <a:spcPts val="0"/>
              </a:spcAft>
              <a:buSzPts val="1050"/>
              <a:buNone/>
              <a:defRPr sz="1050"/>
            </a:lvl1pPr>
            <a:lvl2pPr indent="-228600" lvl="1" marL="914400" algn="l">
              <a:lnSpc>
                <a:spcPct val="120000"/>
              </a:lnSpc>
              <a:spcBef>
                <a:spcPts val="375"/>
              </a:spcBef>
              <a:spcAft>
                <a:spcPts val="0"/>
              </a:spcAft>
              <a:buSzPts val="900"/>
              <a:buNone/>
              <a:defRPr sz="900"/>
            </a:lvl2pPr>
            <a:lvl3pPr indent="-228600" lvl="2" marL="1371600" algn="l">
              <a:lnSpc>
                <a:spcPct val="120000"/>
              </a:lnSpc>
              <a:spcBef>
                <a:spcPts val="375"/>
              </a:spcBef>
              <a:spcAft>
                <a:spcPts val="0"/>
              </a:spcAft>
              <a:buSzPts val="750"/>
              <a:buNone/>
              <a:defRPr sz="750"/>
            </a:lvl3pPr>
            <a:lvl4pPr indent="-228600" lvl="3" marL="1828800" algn="l">
              <a:lnSpc>
                <a:spcPct val="120000"/>
              </a:lnSpc>
              <a:spcBef>
                <a:spcPts val="375"/>
              </a:spcBef>
              <a:spcAft>
                <a:spcPts val="0"/>
              </a:spcAft>
              <a:buSzPts val="675"/>
              <a:buNone/>
              <a:defRPr sz="675"/>
            </a:lvl4pPr>
            <a:lvl5pPr indent="-228600" lvl="4" marL="2286000" algn="l">
              <a:lnSpc>
                <a:spcPct val="120000"/>
              </a:lnSpc>
              <a:spcBef>
                <a:spcPts val="375"/>
              </a:spcBef>
              <a:spcAft>
                <a:spcPts val="0"/>
              </a:spcAft>
              <a:buSzPts val="675"/>
              <a:buNone/>
              <a:defRPr sz="675"/>
            </a:lvl5pPr>
            <a:lvl6pPr indent="-228600" lvl="5" marL="2743200" algn="l">
              <a:lnSpc>
                <a:spcPct val="120000"/>
              </a:lnSpc>
              <a:spcBef>
                <a:spcPts val="375"/>
              </a:spcBef>
              <a:spcAft>
                <a:spcPts val="0"/>
              </a:spcAft>
              <a:buSzPts val="675"/>
              <a:buNone/>
              <a:defRPr sz="675"/>
            </a:lvl6pPr>
            <a:lvl7pPr indent="-228600" lvl="6" marL="3200400" algn="l">
              <a:lnSpc>
                <a:spcPct val="120000"/>
              </a:lnSpc>
              <a:spcBef>
                <a:spcPts val="375"/>
              </a:spcBef>
              <a:spcAft>
                <a:spcPts val="0"/>
              </a:spcAft>
              <a:buSzPts val="675"/>
              <a:buNone/>
              <a:defRPr sz="675"/>
            </a:lvl7pPr>
            <a:lvl8pPr indent="-228600" lvl="7" marL="3657600" algn="l">
              <a:lnSpc>
                <a:spcPct val="120000"/>
              </a:lnSpc>
              <a:spcBef>
                <a:spcPts val="375"/>
              </a:spcBef>
              <a:spcAft>
                <a:spcPts val="0"/>
              </a:spcAft>
              <a:buSzPts val="675"/>
              <a:buNone/>
              <a:defRPr sz="675"/>
            </a:lvl8pPr>
            <a:lvl9pPr indent="-228600" lvl="8" marL="4114800" algn="l">
              <a:lnSpc>
                <a:spcPct val="120000"/>
              </a:lnSpc>
              <a:spcBef>
                <a:spcPts val="375"/>
              </a:spcBef>
              <a:spcAft>
                <a:spcPts val="0"/>
              </a:spcAft>
              <a:buSzPts val="675"/>
              <a:buNone/>
              <a:defRPr sz="675"/>
            </a:lvl9pPr>
          </a:lstStyle>
          <a:p/>
        </p:txBody>
      </p:sp>
      <p:sp>
        <p:nvSpPr>
          <p:cNvPr id="145" name="Google Shape;145;p32"/>
          <p:cNvSpPr txBox="1"/>
          <p:nvPr>
            <p:ph idx="10" type="dt"/>
          </p:nvPr>
        </p:nvSpPr>
        <p:spPr>
          <a:xfrm>
            <a:off x="5759053" y="4412457"/>
            <a:ext cx="205740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32"/>
          <p:cNvSpPr txBox="1"/>
          <p:nvPr>
            <p:ph idx="11" type="ftr"/>
          </p:nvPr>
        </p:nvSpPr>
        <p:spPr>
          <a:xfrm>
            <a:off x="685331" y="4412457"/>
            <a:ext cx="5004665"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32"/>
          <p:cNvSpPr txBox="1"/>
          <p:nvPr>
            <p:ph idx="12" type="sldNum"/>
          </p:nvPr>
        </p:nvSpPr>
        <p:spPr>
          <a:xfrm>
            <a:off x="7885509" y="4412457"/>
            <a:ext cx="573161"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8" name="Shape 148"/>
        <p:cNvGrpSpPr/>
        <p:nvPr/>
      </p:nvGrpSpPr>
      <p:grpSpPr>
        <a:xfrm>
          <a:off x="0" y="0"/>
          <a:ext cx="0" cy="0"/>
          <a:chOff x="0" y="0"/>
          <a:chExt cx="0" cy="0"/>
        </a:xfrm>
      </p:grpSpPr>
      <p:pic>
        <p:nvPicPr>
          <p:cNvPr descr="Droplets-HD-Content-R1d.png" id="149" name="Google Shape;149;p3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50" name="Google Shape;150;p33"/>
          <p:cNvSpPr txBox="1"/>
          <p:nvPr>
            <p:ph type="title"/>
          </p:nvPr>
        </p:nvSpPr>
        <p:spPr>
          <a:xfrm>
            <a:off x="685332" y="463888"/>
            <a:ext cx="7773338" cy="119713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33"/>
          <p:cNvSpPr txBox="1"/>
          <p:nvPr>
            <p:ph idx="1" type="body"/>
          </p:nvPr>
        </p:nvSpPr>
        <p:spPr>
          <a:xfrm rot="5400000">
            <a:off x="3287960" y="-827310"/>
            <a:ext cx="2568080" cy="7773339"/>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152" name="Google Shape;152;p33"/>
          <p:cNvSpPr txBox="1"/>
          <p:nvPr>
            <p:ph idx="10" type="dt"/>
          </p:nvPr>
        </p:nvSpPr>
        <p:spPr>
          <a:xfrm>
            <a:off x="5759053" y="4412457"/>
            <a:ext cx="205740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33"/>
          <p:cNvSpPr txBox="1"/>
          <p:nvPr>
            <p:ph idx="11" type="ftr"/>
          </p:nvPr>
        </p:nvSpPr>
        <p:spPr>
          <a:xfrm>
            <a:off x="685331" y="4412457"/>
            <a:ext cx="5004665"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33"/>
          <p:cNvSpPr txBox="1"/>
          <p:nvPr>
            <p:ph idx="12" type="sldNum"/>
          </p:nvPr>
        </p:nvSpPr>
        <p:spPr>
          <a:xfrm>
            <a:off x="7885509" y="4412457"/>
            <a:ext cx="573161"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5" name="Shape 155"/>
        <p:cNvGrpSpPr/>
        <p:nvPr/>
      </p:nvGrpSpPr>
      <p:grpSpPr>
        <a:xfrm>
          <a:off x="0" y="0"/>
          <a:ext cx="0" cy="0"/>
          <a:chOff x="0" y="0"/>
          <a:chExt cx="0" cy="0"/>
        </a:xfrm>
      </p:grpSpPr>
      <p:pic>
        <p:nvPicPr>
          <p:cNvPr descr="Droplets-HD-Content-R1d.png" id="156" name="Google Shape;156;p3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57" name="Google Shape;157;p34"/>
          <p:cNvSpPr txBox="1"/>
          <p:nvPr>
            <p:ph type="title"/>
          </p:nvPr>
        </p:nvSpPr>
        <p:spPr>
          <a:xfrm rot="5400000">
            <a:off x="5558073" y="1442803"/>
            <a:ext cx="3886199" cy="191499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7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8" name="Google Shape;158;p34"/>
          <p:cNvSpPr txBox="1"/>
          <p:nvPr>
            <p:ph idx="1" type="body"/>
          </p:nvPr>
        </p:nvSpPr>
        <p:spPr>
          <a:xfrm rot="5400000">
            <a:off x="1614253" y="-471721"/>
            <a:ext cx="3886199" cy="5744043"/>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159" name="Google Shape;159;p34"/>
          <p:cNvSpPr txBox="1"/>
          <p:nvPr>
            <p:ph idx="10" type="dt"/>
          </p:nvPr>
        </p:nvSpPr>
        <p:spPr>
          <a:xfrm>
            <a:off x="5759053" y="4412457"/>
            <a:ext cx="205740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34"/>
          <p:cNvSpPr txBox="1"/>
          <p:nvPr>
            <p:ph idx="11" type="ftr"/>
          </p:nvPr>
        </p:nvSpPr>
        <p:spPr>
          <a:xfrm>
            <a:off x="685331" y="4412457"/>
            <a:ext cx="5004665"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34"/>
          <p:cNvSpPr txBox="1"/>
          <p:nvPr>
            <p:ph idx="12" type="sldNum"/>
          </p:nvPr>
        </p:nvSpPr>
        <p:spPr>
          <a:xfrm>
            <a:off x="7885509" y="4412457"/>
            <a:ext cx="573161"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24" name="Shape 24"/>
        <p:cNvGrpSpPr/>
        <p:nvPr/>
      </p:nvGrpSpPr>
      <p:grpSpPr>
        <a:xfrm>
          <a:off x="0" y="0"/>
          <a:ext cx="0" cy="0"/>
          <a:chOff x="0" y="0"/>
          <a:chExt cx="0" cy="0"/>
        </a:xfrm>
      </p:grpSpPr>
      <p:sp>
        <p:nvSpPr>
          <p:cNvPr id="25" name="Google Shape;25;p18"/>
          <p:cNvSpPr txBox="1"/>
          <p:nvPr>
            <p:ph type="title"/>
          </p:nvPr>
        </p:nvSpPr>
        <p:spPr>
          <a:xfrm>
            <a:off x="601670" y="281175"/>
            <a:ext cx="7940659" cy="9162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7E32B0"/>
              </a:buClr>
              <a:buSzPts val="3600"/>
              <a:buFont typeface="Twentieth Century"/>
              <a:buNone/>
              <a:defRPr sz="3600">
                <a:solidFill>
                  <a:srgbClr val="7E32B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8"/>
          <p:cNvSpPr txBox="1"/>
          <p:nvPr>
            <p:ph idx="1" type="body"/>
          </p:nvPr>
        </p:nvSpPr>
        <p:spPr>
          <a:xfrm>
            <a:off x="601670" y="1350110"/>
            <a:ext cx="7940660" cy="3512215"/>
          </a:xfrm>
          <a:prstGeom prst="rect">
            <a:avLst/>
          </a:prstGeom>
          <a:noFill/>
          <a:ln>
            <a:noFill/>
          </a:ln>
        </p:spPr>
        <p:txBody>
          <a:bodyPr anchorCtr="0" anchor="t" bIns="45700" lIns="91425" spcFirstLastPara="1" rIns="91425" wrap="square" tIns="45700">
            <a:normAutofit/>
          </a:bodyPr>
          <a:lstStyle>
            <a:lvl1pPr indent="-406400" lvl="0" marL="457200" algn="l">
              <a:lnSpc>
                <a:spcPct val="120000"/>
              </a:lnSpc>
              <a:spcBef>
                <a:spcPts val="750"/>
              </a:spcBef>
              <a:spcAft>
                <a:spcPts val="0"/>
              </a:spcAft>
              <a:buSzPts val="2800"/>
              <a:buChar char="•"/>
              <a:defRPr sz="2800">
                <a:solidFill>
                  <a:schemeClr val="lt1"/>
                </a:solidFill>
              </a:defRPr>
            </a:lvl1pPr>
            <a:lvl2pPr indent="-314325" lvl="1" marL="914400" algn="l">
              <a:lnSpc>
                <a:spcPct val="120000"/>
              </a:lnSpc>
              <a:spcBef>
                <a:spcPts val="375"/>
              </a:spcBef>
              <a:spcAft>
                <a:spcPts val="0"/>
              </a:spcAft>
              <a:buSzPts val="1350"/>
              <a:buChar char="•"/>
              <a:defRPr>
                <a:solidFill>
                  <a:schemeClr val="lt1"/>
                </a:solidFill>
              </a:defRPr>
            </a:lvl2pPr>
            <a:lvl3pPr indent="-304800" lvl="2" marL="1371600" algn="l">
              <a:lnSpc>
                <a:spcPct val="120000"/>
              </a:lnSpc>
              <a:spcBef>
                <a:spcPts val="375"/>
              </a:spcBef>
              <a:spcAft>
                <a:spcPts val="0"/>
              </a:spcAft>
              <a:buSzPts val="1200"/>
              <a:buChar char="•"/>
              <a:defRPr>
                <a:solidFill>
                  <a:schemeClr val="lt1"/>
                </a:solidFill>
              </a:defRPr>
            </a:lvl3pPr>
            <a:lvl4pPr indent="-295275" lvl="3" marL="1828800" algn="l">
              <a:lnSpc>
                <a:spcPct val="120000"/>
              </a:lnSpc>
              <a:spcBef>
                <a:spcPts val="375"/>
              </a:spcBef>
              <a:spcAft>
                <a:spcPts val="0"/>
              </a:spcAft>
              <a:buSzPts val="1050"/>
              <a:buChar char="•"/>
              <a:defRPr>
                <a:solidFill>
                  <a:schemeClr val="lt1"/>
                </a:solidFill>
              </a:defRPr>
            </a:lvl4pPr>
            <a:lvl5pPr indent="-295275" lvl="4" marL="2286000" algn="l">
              <a:lnSpc>
                <a:spcPct val="120000"/>
              </a:lnSpc>
              <a:spcBef>
                <a:spcPts val="375"/>
              </a:spcBef>
              <a:spcAft>
                <a:spcPts val="0"/>
              </a:spcAft>
              <a:buSzPts val="1050"/>
              <a:buChar char="•"/>
              <a:defRPr>
                <a:solidFill>
                  <a:schemeClr val="lt1"/>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27" name="Google Shape;27;p18"/>
          <p:cNvSpPr txBox="1"/>
          <p:nvPr>
            <p:ph idx="10" type="dt"/>
          </p:nvPr>
        </p:nvSpPr>
        <p:spPr>
          <a:xfrm>
            <a:off x="5759053" y="4412457"/>
            <a:ext cx="205740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8"/>
          <p:cNvSpPr txBox="1"/>
          <p:nvPr>
            <p:ph idx="11" type="ftr"/>
          </p:nvPr>
        </p:nvSpPr>
        <p:spPr>
          <a:xfrm>
            <a:off x="685331" y="4412457"/>
            <a:ext cx="5004665"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8"/>
          <p:cNvSpPr txBox="1"/>
          <p:nvPr>
            <p:ph idx="12" type="sldNum"/>
          </p:nvPr>
        </p:nvSpPr>
        <p:spPr>
          <a:xfrm>
            <a:off x="7885509" y="4412457"/>
            <a:ext cx="573161"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 name="Shape 30"/>
        <p:cNvGrpSpPr/>
        <p:nvPr/>
      </p:nvGrpSpPr>
      <p:grpSpPr>
        <a:xfrm>
          <a:off x="0" y="0"/>
          <a:ext cx="0" cy="0"/>
          <a:chOff x="0" y="0"/>
          <a:chExt cx="0" cy="0"/>
        </a:xfrm>
      </p:grpSpPr>
      <p:pic>
        <p:nvPicPr>
          <p:cNvPr descr="Droplets-HD-Content-R1d.png" id="31" name="Google Shape;31;p19"/>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32" name="Google Shape;32;p19"/>
          <p:cNvSpPr txBox="1"/>
          <p:nvPr>
            <p:ph idx="10" type="dt"/>
          </p:nvPr>
        </p:nvSpPr>
        <p:spPr>
          <a:xfrm>
            <a:off x="5759053" y="4412457"/>
            <a:ext cx="205740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9"/>
          <p:cNvSpPr txBox="1"/>
          <p:nvPr>
            <p:ph idx="11" type="ftr"/>
          </p:nvPr>
        </p:nvSpPr>
        <p:spPr>
          <a:xfrm>
            <a:off x="685331" y="4412457"/>
            <a:ext cx="5004665"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9"/>
          <p:cNvSpPr txBox="1"/>
          <p:nvPr>
            <p:ph idx="12" type="sldNum"/>
          </p:nvPr>
        </p:nvSpPr>
        <p:spPr>
          <a:xfrm>
            <a:off x="7885509" y="4412457"/>
            <a:ext cx="573161"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5" name="Shape 35"/>
        <p:cNvGrpSpPr/>
        <p:nvPr/>
      </p:nvGrpSpPr>
      <p:grpSpPr>
        <a:xfrm>
          <a:off x="0" y="0"/>
          <a:ext cx="0" cy="0"/>
          <a:chOff x="0" y="0"/>
          <a:chExt cx="0" cy="0"/>
        </a:xfrm>
      </p:grpSpPr>
      <p:pic>
        <p:nvPicPr>
          <p:cNvPr descr="Droplets-HD-Content-R1d.png" id="36" name="Google Shape;36;p20"/>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37" name="Google Shape;37;p20"/>
          <p:cNvSpPr txBox="1"/>
          <p:nvPr>
            <p:ph type="title"/>
          </p:nvPr>
        </p:nvSpPr>
        <p:spPr>
          <a:xfrm>
            <a:off x="685332" y="463888"/>
            <a:ext cx="7773338" cy="119713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0"/>
          <p:cNvSpPr txBox="1"/>
          <p:nvPr>
            <p:ph idx="1" type="body"/>
          </p:nvPr>
        </p:nvSpPr>
        <p:spPr>
          <a:xfrm>
            <a:off x="685330" y="1775320"/>
            <a:ext cx="7772870" cy="256808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39" name="Google Shape;39;p20"/>
          <p:cNvSpPr txBox="1"/>
          <p:nvPr>
            <p:ph idx="10" type="dt"/>
          </p:nvPr>
        </p:nvSpPr>
        <p:spPr>
          <a:xfrm>
            <a:off x="5759053" y="4412457"/>
            <a:ext cx="205740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0"/>
          <p:cNvSpPr txBox="1"/>
          <p:nvPr>
            <p:ph idx="11" type="ftr"/>
          </p:nvPr>
        </p:nvSpPr>
        <p:spPr>
          <a:xfrm>
            <a:off x="685331" y="4412457"/>
            <a:ext cx="5004665"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0"/>
          <p:cNvSpPr txBox="1"/>
          <p:nvPr>
            <p:ph idx="12" type="sldNum"/>
          </p:nvPr>
        </p:nvSpPr>
        <p:spPr>
          <a:xfrm>
            <a:off x="7885509" y="4412457"/>
            <a:ext cx="573161"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2" name="Shape 42"/>
        <p:cNvGrpSpPr/>
        <p:nvPr/>
      </p:nvGrpSpPr>
      <p:grpSpPr>
        <a:xfrm>
          <a:off x="0" y="0"/>
          <a:ext cx="0" cy="0"/>
          <a:chOff x="0" y="0"/>
          <a:chExt cx="0" cy="0"/>
        </a:xfrm>
      </p:grpSpPr>
      <p:pic>
        <p:nvPicPr>
          <p:cNvPr descr="Droplets-HD-Content-R1d.png" id="43" name="Google Shape;43;p21"/>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44" name="Google Shape;44;p21"/>
          <p:cNvSpPr txBox="1"/>
          <p:nvPr>
            <p:ph type="title"/>
          </p:nvPr>
        </p:nvSpPr>
        <p:spPr>
          <a:xfrm>
            <a:off x="685331" y="621423"/>
            <a:ext cx="7763814" cy="2052614"/>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000"/>
              <a:buFont typeface="Twentieth Century"/>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1"/>
          <p:cNvSpPr txBox="1"/>
          <p:nvPr>
            <p:ph idx="1" type="body"/>
          </p:nvPr>
        </p:nvSpPr>
        <p:spPr>
          <a:xfrm>
            <a:off x="685331" y="2743093"/>
            <a:ext cx="7763814" cy="1026137"/>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750"/>
              </a:spcBef>
              <a:spcAft>
                <a:spcPts val="0"/>
              </a:spcAft>
              <a:buSzPts val="1500"/>
              <a:buNone/>
              <a:defRPr sz="1500">
                <a:solidFill>
                  <a:srgbClr val="7F7F7F"/>
                </a:solidFill>
              </a:defRPr>
            </a:lvl1pPr>
            <a:lvl2pPr indent="-228600" lvl="1" marL="914400" algn="l">
              <a:lnSpc>
                <a:spcPct val="120000"/>
              </a:lnSpc>
              <a:spcBef>
                <a:spcPts val="375"/>
              </a:spcBef>
              <a:spcAft>
                <a:spcPts val="0"/>
              </a:spcAft>
              <a:buSzPts val="1500"/>
              <a:buNone/>
              <a:defRPr sz="1500">
                <a:solidFill>
                  <a:srgbClr val="888888"/>
                </a:solidFill>
              </a:defRPr>
            </a:lvl2pPr>
            <a:lvl3pPr indent="-228600" lvl="2" marL="1371600" algn="l">
              <a:lnSpc>
                <a:spcPct val="120000"/>
              </a:lnSpc>
              <a:spcBef>
                <a:spcPts val="375"/>
              </a:spcBef>
              <a:spcAft>
                <a:spcPts val="0"/>
              </a:spcAft>
              <a:buSzPts val="1350"/>
              <a:buNone/>
              <a:defRPr sz="1350">
                <a:solidFill>
                  <a:srgbClr val="888888"/>
                </a:solidFill>
              </a:defRPr>
            </a:lvl3pPr>
            <a:lvl4pPr indent="-228600" lvl="3" marL="1828800" algn="l">
              <a:lnSpc>
                <a:spcPct val="120000"/>
              </a:lnSpc>
              <a:spcBef>
                <a:spcPts val="375"/>
              </a:spcBef>
              <a:spcAft>
                <a:spcPts val="0"/>
              </a:spcAft>
              <a:buSzPts val="1200"/>
              <a:buNone/>
              <a:defRPr sz="1200">
                <a:solidFill>
                  <a:srgbClr val="888888"/>
                </a:solidFill>
              </a:defRPr>
            </a:lvl4pPr>
            <a:lvl5pPr indent="-228600" lvl="4" marL="2286000" algn="l">
              <a:lnSpc>
                <a:spcPct val="120000"/>
              </a:lnSpc>
              <a:spcBef>
                <a:spcPts val="375"/>
              </a:spcBef>
              <a:spcAft>
                <a:spcPts val="0"/>
              </a:spcAft>
              <a:buSzPts val="1200"/>
              <a:buNone/>
              <a:defRPr sz="1200">
                <a:solidFill>
                  <a:srgbClr val="888888"/>
                </a:solidFill>
              </a:defRPr>
            </a:lvl5pPr>
            <a:lvl6pPr indent="-228600" lvl="5" marL="2743200" algn="l">
              <a:lnSpc>
                <a:spcPct val="120000"/>
              </a:lnSpc>
              <a:spcBef>
                <a:spcPts val="375"/>
              </a:spcBef>
              <a:spcAft>
                <a:spcPts val="0"/>
              </a:spcAft>
              <a:buSzPts val="1200"/>
              <a:buNone/>
              <a:defRPr sz="1200">
                <a:solidFill>
                  <a:srgbClr val="888888"/>
                </a:solidFill>
              </a:defRPr>
            </a:lvl6pPr>
            <a:lvl7pPr indent="-228600" lvl="6" marL="3200400" algn="l">
              <a:lnSpc>
                <a:spcPct val="120000"/>
              </a:lnSpc>
              <a:spcBef>
                <a:spcPts val="375"/>
              </a:spcBef>
              <a:spcAft>
                <a:spcPts val="0"/>
              </a:spcAft>
              <a:buSzPts val="1200"/>
              <a:buNone/>
              <a:defRPr sz="1200">
                <a:solidFill>
                  <a:srgbClr val="888888"/>
                </a:solidFill>
              </a:defRPr>
            </a:lvl7pPr>
            <a:lvl8pPr indent="-228600" lvl="7" marL="3657600" algn="l">
              <a:lnSpc>
                <a:spcPct val="120000"/>
              </a:lnSpc>
              <a:spcBef>
                <a:spcPts val="375"/>
              </a:spcBef>
              <a:spcAft>
                <a:spcPts val="0"/>
              </a:spcAft>
              <a:buSzPts val="1200"/>
              <a:buNone/>
              <a:defRPr sz="1200">
                <a:solidFill>
                  <a:srgbClr val="888888"/>
                </a:solidFill>
              </a:defRPr>
            </a:lvl8pPr>
            <a:lvl9pPr indent="-228600" lvl="8" marL="4114800" algn="l">
              <a:lnSpc>
                <a:spcPct val="120000"/>
              </a:lnSpc>
              <a:spcBef>
                <a:spcPts val="375"/>
              </a:spcBef>
              <a:spcAft>
                <a:spcPts val="0"/>
              </a:spcAft>
              <a:buSzPts val="1200"/>
              <a:buNone/>
              <a:defRPr sz="1200">
                <a:solidFill>
                  <a:srgbClr val="888888"/>
                </a:solidFill>
              </a:defRPr>
            </a:lvl9pPr>
          </a:lstStyle>
          <a:p/>
        </p:txBody>
      </p:sp>
      <p:sp>
        <p:nvSpPr>
          <p:cNvPr id="46" name="Google Shape;46;p21"/>
          <p:cNvSpPr txBox="1"/>
          <p:nvPr>
            <p:ph idx="10" type="dt"/>
          </p:nvPr>
        </p:nvSpPr>
        <p:spPr>
          <a:xfrm>
            <a:off x="5759053" y="4412457"/>
            <a:ext cx="205740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1"/>
          <p:cNvSpPr txBox="1"/>
          <p:nvPr>
            <p:ph idx="11" type="ftr"/>
          </p:nvPr>
        </p:nvSpPr>
        <p:spPr>
          <a:xfrm>
            <a:off x="685331" y="4412457"/>
            <a:ext cx="5004665"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1"/>
          <p:cNvSpPr txBox="1"/>
          <p:nvPr>
            <p:ph idx="12" type="sldNum"/>
          </p:nvPr>
        </p:nvSpPr>
        <p:spPr>
          <a:xfrm>
            <a:off x="7885509" y="4412457"/>
            <a:ext cx="573161"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9" name="Shape 49"/>
        <p:cNvGrpSpPr/>
        <p:nvPr/>
      </p:nvGrpSpPr>
      <p:grpSpPr>
        <a:xfrm>
          <a:off x="0" y="0"/>
          <a:ext cx="0" cy="0"/>
          <a:chOff x="0" y="0"/>
          <a:chExt cx="0" cy="0"/>
        </a:xfrm>
      </p:grpSpPr>
      <p:pic>
        <p:nvPicPr>
          <p:cNvPr descr="Droplets-HD-Content-R1d.png" id="50" name="Google Shape;50;p2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1" name="Google Shape;51;p22"/>
          <p:cNvSpPr txBox="1"/>
          <p:nvPr>
            <p:ph type="title"/>
          </p:nvPr>
        </p:nvSpPr>
        <p:spPr>
          <a:xfrm>
            <a:off x="685332" y="463888"/>
            <a:ext cx="7773338" cy="119713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22"/>
          <p:cNvSpPr txBox="1"/>
          <p:nvPr>
            <p:ph idx="1" type="body"/>
          </p:nvPr>
        </p:nvSpPr>
        <p:spPr>
          <a:xfrm>
            <a:off x="685330" y="1775320"/>
            <a:ext cx="3829520" cy="256808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53" name="Google Shape;53;p22"/>
          <p:cNvSpPr txBox="1"/>
          <p:nvPr>
            <p:ph idx="2" type="body"/>
          </p:nvPr>
        </p:nvSpPr>
        <p:spPr>
          <a:xfrm>
            <a:off x="4629150" y="1775320"/>
            <a:ext cx="3829050" cy="256808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54" name="Google Shape;54;p22"/>
          <p:cNvSpPr txBox="1"/>
          <p:nvPr>
            <p:ph idx="10" type="dt"/>
          </p:nvPr>
        </p:nvSpPr>
        <p:spPr>
          <a:xfrm>
            <a:off x="5759053" y="4412457"/>
            <a:ext cx="205740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2"/>
          <p:cNvSpPr txBox="1"/>
          <p:nvPr>
            <p:ph idx="11" type="ftr"/>
          </p:nvPr>
        </p:nvSpPr>
        <p:spPr>
          <a:xfrm>
            <a:off x="685331" y="4412457"/>
            <a:ext cx="5004665"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2"/>
          <p:cNvSpPr txBox="1"/>
          <p:nvPr>
            <p:ph idx="12" type="sldNum"/>
          </p:nvPr>
        </p:nvSpPr>
        <p:spPr>
          <a:xfrm>
            <a:off x="7885509" y="4412457"/>
            <a:ext cx="573161"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 name="Shape 57"/>
        <p:cNvGrpSpPr/>
        <p:nvPr/>
      </p:nvGrpSpPr>
      <p:grpSpPr>
        <a:xfrm>
          <a:off x="0" y="0"/>
          <a:ext cx="0" cy="0"/>
          <a:chOff x="0" y="0"/>
          <a:chExt cx="0" cy="0"/>
        </a:xfrm>
      </p:grpSpPr>
      <p:pic>
        <p:nvPicPr>
          <p:cNvPr descr="Droplets-HD-Content-R1d.png" id="58" name="Google Shape;58;p2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9" name="Google Shape;59;p23"/>
          <p:cNvSpPr txBox="1"/>
          <p:nvPr>
            <p:ph type="title"/>
          </p:nvPr>
        </p:nvSpPr>
        <p:spPr>
          <a:xfrm>
            <a:off x="685332" y="463888"/>
            <a:ext cx="7773338" cy="119713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3"/>
          <p:cNvSpPr txBox="1"/>
          <p:nvPr>
            <p:ph idx="1" type="body"/>
          </p:nvPr>
        </p:nvSpPr>
        <p:spPr>
          <a:xfrm>
            <a:off x="859746" y="1778263"/>
            <a:ext cx="3655106" cy="509996"/>
          </a:xfrm>
          <a:prstGeom prst="rect">
            <a:avLst/>
          </a:prstGeom>
          <a:noFill/>
          <a:ln>
            <a:noFill/>
          </a:ln>
        </p:spPr>
        <p:txBody>
          <a:bodyPr anchorCtr="0" anchor="b" bIns="45700" lIns="91425" spcFirstLastPara="1" rIns="91425" wrap="square" tIns="45700">
            <a:noAutofit/>
          </a:bodyPr>
          <a:lstStyle>
            <a:lvl1pPr indent="-228600" lvl="0" marL="457200" algn="l">
              <a:lnSpc>
                <a:spcPct val="85000"/>
              </a:lnSpc>
              <a:spcBef>
                <a:spcPts val="750"/>
              </a:spcBef>
              <a:spcAft>
                <a:spcPts val="0"/>
              </a:spcAft>
              <a:buSzPts val="1950"/>
              <a:buNone/>
              <a:defRPr b="0" sz="1950">
                <a:solidFill>
                  <a:schemeClr val="dk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61" name="Google Shape;61;p23"/>
          <p:cNvSpPr txBox="1"/>
          <p:nvPr>
            <p:ph idx="2" type="body"/>
          </p:nvPr>
        </p:nvSpPr>
        <p:spPr>
          <a:xfrm>
            <a:off x="685331" y="2288260"/>
            <a:ext cx="3829520" cy="205514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62" name="Google Shape;62;p23"/>
          <p:cNvSpPr txBox="1"/>
          <p:nvPr>
            <p:ph idx="3" type="body"/>
          </p:nvPr>
        </p:nvSpPr>
        <p:spPr>
          <a:xfrm>
            <a:off x="4797317" y="1778263"/>
            <a:ext cx="3661353" cy="509996"/>
          </a:xfrm>
          <a:prstGeom prst="rect">
            <a:avLst/>
          </a:prstGeom>
          <a:noFill/>
          <a:ln>
            <a:noFill/>
          </a:ln>
        </p:spPr>
        <p:txBody>
          <a:bodyPr anchorCtr="0" anchor="b" bIns="45700" lIns="91425" spcFirstLastPara="1" rIns="91425" wrap="square" tIns="45700">
            <a:noAutofit/>
          </a:bodyPr>
          <a:lstStyle>
            <a:lvl1pPr indent="-228600" lvl="0" marL="457200" algn="l">
              <a:lnSpc>
                <a:spcPct val="85000"/>
              </a:lnSpc>
              <a:spcBef>
                <a:spcPts val="750"/>
              </a:spcBef>
              <a:spcAft>
                <a:spcPts val="0"/>
              </a:spcAft>
              <a:buSzPts val="1950"/>
              <a:buNone/>
              <a:defRPr b="0" sz="1950">
                <a:solidFill>
                  <a:schemeClr val="dk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63" name="Google Shape;63;p23"/>
          <p:cNvSpPr txBox="1"/>
          <p:nvPr>
            <p:ph idx="4" type="body"/>
          </p:nvPr>
        </p:nvSpPr>
        <p:spPr>
          <a:xfrm>
            <a:off x="4629150" y="2288260"/>
            <a:ext cx="3829051" cy="205514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64" name="Google Shape;64;p23"/>
          <p:cNvSpPr txBox="1"/>
          <p:nvPr>
            <p:ph idx="10" type="dt"/>
          </p:nvPr>
        </p:nvSpPr>
        <p:spPr>
          <a:xfrm>
            <a:off x="5759053" y="4412457"/>
            <a:ext cx="205740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3"/>
          <p:cNvSpPr txBox="1"/>
          <p:nvPr>
            <p:ph idx="11" type="ftr"/>
          </p:nvPr>
        </p:nvSpPr>
        <p:spPr>
          <a:xfrm>
            <a:off x="685331" y="4412457"/>
            <a:ext cx="5004665"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3"/>
          <p:cNvSpPr txBox="1"/>
          <p:nvPr>
            <p:ph idx="12" type="sldNum"/>
          </p:nvPr>
        </p:nvSpPr>
        <p:spPr>
          <a:xfrm>
            <a:off x="7885509" y="4412457"/>
            <a:ext cx="573161"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pic>
        <p:nvPicPr>
          <p:cNvPr descr="Droplets-HD-Content-R1d.png" id="68" name="Google Shape;68;p2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69" name="Google Shape;69;p24"/>
          <p:cNvSpPr txBox="1"/>
          <p:nvPr>
            <p:ph type="title"/>
          </p:nvPr>
        </p:nvSpPr>
        <p:spPr>
          <a:xfrm>
            <a:off x="685332" y="463888"/>
            <a:ext cx="7773338" cy="119713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4"/>
          <p:cNvSpPr txBox="1"/>
          <p:nvPr>
            <p:ph idx="10" type="dt"/>
          </p:nvPr>
        </p:nvSpPr>
        <p:spPr>
          <a:xfrm>
            <a:off x="5759053" y="4412457"/>
            <a:ext cx="205740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4"/>
          <p:cNvSpPr txBox="1"/>
          <p:nvPr>
            <p:ph idx="11" type="ftr"/>
          </p:nvPr>
        </p:nvSpPr>
        <p:spPr>
          <a:xfrm>
            <a:off x="685331" y="4412457"/>
            <a:ext cx="5004665"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4"/>
          <p:cNvSpPr txBox="1"/>
          <p:nvPr>
            <p:ph idx="12" type="sldNum"/>
          </p:nvPr>
        </p:nvSpPr>
        <p:spPr>
          <a:xfrm>
            <a:off x="7885509" y="4412457"/>
            <a:ext cx="573161"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3" name="Shape 73"/>
        <p:cNvGrpSpPr/>
        <p:nvPr/>
      </p:nvGrpSpPr>
      <p:grpSpPr>
        <a:xfrm>
          <a:off x="0" y="0"/>
          <a:ext cx="0" cy="0"/>
          <a:chOff x="0" y="0"/>
          <a:chExt cx="0" cy="0"/>
        </a:xfrm>
      </p:grpSpPr>
      <p:pic>
        <p:nvPicPr>
          <p:cNvPr descr="Droplets-HD-Content-R1d.png" id="74" name="Google Shape;74;p2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75" name="Google Shape;75;p25"/>
          <p:cNvSpPr txBox="1"/>
          <p:nvPr>
            <p:ph type="title"/>
          </p:nvPr>
        </p:nvSpPr>
        <p:spPr>
          <a:xfrm>
            <a:off x="685331" y="457200"/>
            <a:ext cx="2951766" cy="1517439"/>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400"/>
              <a:buFont typeface="Twentieth Century"/>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5"/>
          <p:cNvSpPr txBox="1"/>
          <p:nvPr>
            <p:ph idx="1" type="body"/>
          </p:nvPr>
        </p:nvSpPr>
        <p:spPr>
          <a:xfrm>
            <a:off x="3808547" y="457201"/>
            <a:ext cx="4650122" cy="3886199"/>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77" name="Google Shape;77;p25"/>
          <p:cNvSpPr txBox="1"/>
          <p:nvPr>
            <p:ph idx="2" type="body"/>
          </p:nvPr>
        </p:nvSpPr>
        <p:spPr>
          <a:xfrm>
            <a:off x="685331" y="1974639"/>
            <a:ext cx="2951767" cy="2368761"/>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750"/>
              </a:spcBef>
              <a:spcAft>
                <a:spcPts val="0"/>
              </a:spcAft>
              <a:buSzPts val="1200"/>
              <a:buNone/>
              <a:defRPr sz="1200"/>
            </a:lvl1pPr>
            <a:lvl2pPr indent="-228600" lvl="1" marL="914400" algn="l">
              <a:lnSpc>
                <a:spcPct val="120000"/>
              </a:lnSpc>
              <a:spcBef>
                <a:spcPts val="375"/>
              </a:spcBef>
              <a:spcAft>
                <a:spcPts val="0"/>
              </a:spcAft>
              <a:buSzPts val="1050"/>
              <a:buNone/>
              <a:defRPr sz="1050"/>
            </a:lvl2pPr>
            <a:lvl3pPr indent="-228600" lvl="2" marL="1371600" algn="l">
              <a:lnSpc>
                <a:spcPct val="120000"/>
              </a:lnSpc>
              <a:spcBef>
                <a:spcPts val="375"/>
              </a:spcBef>
              <a:spcAft>
                <a:spcPts val="0"/>
              </a:spcAft>
              <a:buSzPts val="900"/>
              <a:buNone/>
              <a:defRPr sz="900"/>
            </a:lvl3pPr>
            <a:lvl4pPr indent="-228600" lvl="3" marL="1828800" algn="l">
              <a:lnSpc>
                <a:spcPct val="120000"/>
              </a:lnSpc>
              <a:spcBef>
                <a:spcPts val="375"/>
              </a:spcBef>
              <a:spcAft>
                <a:spcPts val="0"/>
              </a:spcAft>
              <a:buSzPts val="750"/>
              <a:buNone/>
              <a:defRPr sz="750"/>
            </a:lvl4pPr>
            <a:lvl5pPr indent="-228600" lvl="4" marL="2286000" algn="l">
              <a:lnSpc>
                <a:spcPct val="120000"/>
              </a:lnSpc>
              <a:spcBef>
                <a:spcPts val="375"/>
              </a:spcBef>
              <a:spcAft>
                <a:spcPts val="0"/>
              </a:spcAft>
              <a:buSzPts val="750"/>
              <a:buNone/>
              <a:defRPr sz="750"/>
            </a:lvl5pPr>
            <a:lvl6pPr indent="-228600" lvl="5" marL="2743200" algn="l">
              <a:lnSpc>
                <a:spcPct val="120000"/>
              </a:lnSpc>
              <a:spcBef>
                <a:spcPts val="375"/>
              </a:spcBef>
              <a:spcAft>
                <a:spcPts val="0"/>
              </a:spcAft>
              <a:buSzPts val="750"/>
              <a:buNone/>
              <a:defRPr sz="750"/>
            </a:lvl6pPr>
            <a:lvl7pPr indent="-228600" lvl="6" marL="3200400" algn="l">
              <a:lnSpc>
                <a:spcPct val="120000"/>
              </a:lnSpc>
              <a:spcBef>
                <a:spcPts val="375"/>
              </a:spcBef>
              <a:spcAft>
                <a:spcPts val="0"/>
              </a:spcAft>
              <a:buSzPts val="750"/>
              <a:buNone/>
              <a:defRPr sz="750"/>
            </a:lvl7pPr>
            <a:lvl8pPr indent="-228600" lvl="7" marL="3657600" algn="l">
              <a:lnSpc>
                <a:spcPct val="120000"/>
              </a:lnSpc>
              <a:spcBef>
                <a:spcPts val="375"/>
              </a:spcBef>
              <a:spcAft>
                <a:spcPts val="0"/>
              </a:spcAft>
              <a:buSzPts val="750"/>
              <a:buNone/>
              <a:defRPr sz="750"/>
            </a:lvl8pPr>
            <a:lvl9pPr indent="-228600" lvl="8" marL="4114800" algn="l">
              <a:lnSpc>
                <a:spcPct val="120000"/>
              </a:lnSpc>
              <a:spcBef>
                <a:spcPts val="375"/>
              </a:spcBef>
              <a:spcAft>
                <a:spcPts val="0"/>
              </a:spcAft>
              <a:buSzPts val="750"/>
              <a:buNone/>
              <a:defRPr sz="750"/>
            </a:lvl9pPr>
          </a:lstStyle>
          <a:p/>
        </p:txBody>
      </p:sp>
      <p:sp>
        <p:nvSpPr>
          <p:cNvPr id="78" name="Google Shape;78;p25"/>
          <p:cNvSpPr txBox="1"/>
          <p:nvPr>
            <p:ph idx="10" type="dt"/>
          </p:nvPr>
        </p:nvSpPr>
        <p:spPr>
          <a:xfrm>
            <a:off x="5759053" y="4412457"/>
            <a:ext cx="205740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5"/>
          <p:cNvSpPr txBox="1"/>
          <p:nvPr>
            <p:ph idx="11" type="ftr"/>
          </p:nvPr>
        </p:nvSpPr>
        <p:spPr>
          <a:xfrm>
            <a:off x="685331" y="4412457"/>
            <a:ext cx="5004665"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5"/>
          <p:cNvSpPr txBox="1"/>
          <p:nvPr>
            <p:ph idx="12" type="sldNum"/>
          </p:nvPr>
        </p:nvSpPr>
        <p:spPr>
          <a:xfrm>
            <a:off x="7885509" y="4412457"/>
            <a:ext cx="573161"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100000">
              <a:srgbClr val="B7B7B7"/>
            </a:gs>
          </a:gsLst>
          <a:lin ang="5400000" scaled="0"/>
        </a:gradFill>
      </p:bgPr>
    </p:bg>
    <p:spTree>
      <p:nvGrpSpPr>
        <p:cNvPr id="9" name="Shape 9"/>
        <p:cNvGrpSpPr/>
        <p:nvPr/>
      </p:nvGrpSpPr>
      <p:grpSpPr>
        <a:xfrm>
          <a:off x="0" y="0"/>
          <a:ext cx="0" cy="0"/>
          <a:chOff x="0" y="0"/>
          <a:chExt cx="0" cy="0"/>
        </a:xfrm>
      </p:grpSpPr>
      <p:pic>
        <p:nvPicPr>
          <p:cNvPr descr="\\DROBO-FS\QuickDrops\JB\PPTX NG\Droplets\LightingOverlay.png" id="10" name="Google Shape;10;p16"/>
          <p:cNvPicPr preferRelativeResize="0"/>
          <p:nvPr/>
        </p:nvPicPr>
        <p:blipFill rotWithShape="1">
          <a:blip r:embed="rId1">
            <a:alphaModFix/>
          </a:blip>
          <a:srcRect b="0" l="0" r="0" t="0"/>
          <a:stretch/>
        </p:blipFill>
        <p:spPr>
          <a:xfrm>
            <a:off x="1" y="-1"/>
            <a:ext cx="9144002" cy="5143501"/>
          </a:xfrm>
          <a:prstGeom prst="rect">
            <a:avLst/>
          </a:prstGeom>
          <a:noFill/>
          <a:ln>
            <a:noFill/>
          </a:ln>
        </p:spPr>
      </p:pic>
      <p:sp>
        <p:nvSpPr>
          <p:cNvPr id="11" name="Google Shape;11;p16"/>
          <p:cNvSpPr txBox="1"/>
          <p:nvPr>
            <p:ph type="title"/>
          </p:nvPr>
        </p:nvSpPr>
        <p:spPr>
          <a:xfrm>
            <a:off x="685332" y="463888"/>
            <a:ext cx="7773338" cy="1197133"/>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2700"/>
              <a:buFont typeface="Twentieth Century"/>
              <a:buNone/>
              <a:defRPr b="0" i="0" sz="2700" u="none" cap="none" strike="noStrik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6"/>
          <p:cNvSpPr txBox="1"/>
          <p:nvPr>
            <p:ph idx="1" type="body"/>
          </p:nvPr>
        </p:nvSpPr>
        <p:spPr>
          <a:xfrm>
            <a:off x="685331" y="1775320"/>
            <a:ext cx="7773339" cy="2568080"/>
          </a:xfrm>
          <a:prstGeom prst="rect">
            <a:avLst/>
          </a:prstGeom>
          <a:noFill/>
          <a:ln>
            <a:noFill/>
          </a:ln>
        </p:spPr>
        <p:txBody>
          <a:bodyPr anchorCtr="0" anchor="t" bIns="45700" lIns="91425" spcFirstLastPara="1" rIns="91425" wrap="square" tIns="45700">
            <a:normAutofit/>
          </a:bodyPr>
          <a:lstStyle>
            <a:lvl1pPr indent="-323850" lvl="0" marL="457200" marR="0" rtl="0" algn="l">
              <a:lnSpc>
                <a:spcPct val="120000"/>
              </a:lnSpc>
              <a:spcBef>
                <a:spcPts val="750"/>
              </a:spcBef>
              <a:spcAft>
                <a:spcPts val="0"/>
              </a:spcAft>
              <a:buClr>
                <a:schemeClr val="dk1"/>
              </a:buClr>
              <a:buSzPts val="1500"/>
              <a:buFont typeface="Arial"/>
              <a:buChar char="•"/>
              <a:defRPr b="0" i="0" sz="1500" u="none" cap="none" strike="noStrike">
                <a:solidFill>
                  <a:schemeClr val="dk1"/>
                </a:solidFill>
                <a:latin typeface="Twentieth Century"/>
                <a:ea typeface="Twentieth Century"/>
                <a:cs typeface="Twentieth Century"/>
                <a:sym typeface="Twentieth Century"/>
              </a:defRPr>
            </a:lvl1pPr>
            <a:lvl2pPr indent="-314325" lvl="1" marL="914400" marR="0" rtl="0" algn="l">
              <a:lnSpc>
                <a:spcPct val="120000"/>
              </a:lnSpc>
              <a:spcBef>
                <a:spcPts val="375"/>
              </a:spcBef>
              <a:spcAft>
                <a:spcPts val="0"/>
              </a:spcAft>
              <a:buClr>
                <a:schemeClr val="dk1"/>
              </a:buClr>
              <a:buSzPts val="1350"/>
              <a:buFont typeface="Arial"/>
              <a:buChar char="•"/>
              <a:defRPr b="0" i="0" sz="1350" u="none" cap="none" strike="noStrike">
                <a:solidFill>
                  <a:schemeClr val="dk1"/>
                </a:solidFill>
                <a:latin typeface="Twentieth Century"/>
                <a:ea typeface="Twentieth Century"/>
                <a:cs typeface="Twentieth Century"/>
                <a:sym typeface="Twentieth Century"/>
              </a:defRPr>
            </a:lvl2pPr>
            <a:lvl3pPr indent="-304800" lvl="2" marL="1371600" marR="0" rtl="0" algn="l">
              <a:lnSpc>
                <a:spcPct val="120000"/>
              </a:lnSpc>
              <a:spcBef>
                <a:spcPts val="375"/>
              </a:spcBef>
              <a:spcAft>
                <a:spcPts val="0"/>
              </a:spcAft>
              <a:buClr>
                <a:schemeClr val="dk1"/>
              </a:buClr>
              <a:buSzPts val="1200"/>
              <a:buFont typeface="Arial"/>
              <a:buChar char="•"/>
              <a:defRPr b="0" i="0" sz="1200" u="none" cap="none" strike="noStrike">
                <a:solidFill>
                  <a:schemeClr val="dk1"/>
                </a:solidFill>
                <a:latin typeface="Twentieth Century"/>
                <a:ea typeface="Twentieth Century"/>
                <a:cs typeface="Twentieth Century"/>
                <a:sym typeface="Twentieth Century"/>
              </a:defRPr>
            </a:lvl3pPr>
            <a:lvl4pPr indent="-295275" lvl="3" marL="1828800" marR="0" rtl="0" algn="l">
              <a:lnSpc>
                <a:spcPct val="120000"/>
              </a:lnSpc>
              <a:spcBef>
                <a:spcPts val="375"/>
              </a:spcBef>
              <a:spcAft>
                <a:spcPts val="0"/>
              </a:spcAft>
              <a:buClr>
                <a:schemeClr val="dk1"/>
              </a:buClr>
              <a:buSzPts val="1050"/>
              <a:buFont typeface="Arial"/>
              <a:buChar char="•"/>
              <a:defRPr b="0" i="0" sz="1050" u="none" cap="none" strike="noStrike">
                <a:solidFill>
                  <a:schemeClr val="dk1"/>
                </a:solidFill>
                <a:latin typeface="Twentieth Century"/>
                <a:ea typeface="Twentieth Century"/>
                <a:cs typeface="Twentieth Century"/>
                <a:sym typeface="Twentieth Century"/>
              </a:defRPr>
            </a:lvl4pPr>
            <a:lvl5pPr indent="-295275" lvl="4" marL="2286000" marR="0" rtl="0" algn="l">
              <a:lnSpc>
                <a:spcPct val="120000"/>
              </a:lnSpc>
              <a:spcBef>
                <a:spcPts val="375"/>
              </a:spcBef>
              <a:spcAft>
                <a:spcPts val="0"/>
              </a:spcAft>
              <a:buClr>
                <a:schemeClr val="dk1"/>
              </a:buClr>
              <a:buSzPts val="1050"/>
              <a:buFont typeface="Arial"/>
              <a:buChar char="•"/>
              <a:defRPr b="0" i="0" sz="1050" u="none" cap="none" strike="noStrike">
                <a:solidFill>
                  <a:schemeClr val="dk1"/>
                </a:solidFill>
                <a:latin typeface="Twentieth Century"/>
                <a:ea typeface="Twentieth Century"/>
                <a:cs typeface="Twentieth Century"/>
                <a:sym typeface="Twentieth Century"/>
              </a:defRPr>
            </a:lvl5pPr>
            <a:lvl6pPr indent="-295275" lvl="5" marL="2743200" marR="0" rtl="0" algn="l">
              <a:lnSpc>
                <a:spcPct val="120000"/>
              </a:lnSpc>
              <a:spcBef>
                <a:spcPts val="375"/>
              </a:spcBef>
              <a:spcAft>
                <a:spcPts val="0"/>
              </a:spcAft>
              <a:buClr>
                <a:schemeClr val="dk1"/>
              </a:buClr>
              <a:buSzPts val="1050"/>
              <a:buFont typeface="Arial"/>
              <a:buChar char="•"/>
              <a:defRPr b="0" i="0" sz="1050" u="none" cap="none" strike="noStrike">
                <a:solidFill>
                  <a:schemeClr val="dk1"/>
                </a:solidFill>
                <a:latin typeface="Twentieth Century"/>
                <a:ea typeface="Twentieth Century"/>
                <a:cs typeface="Twentieth Century"/>
                <a:sym typeface="Twentieth Century"/>
              </a:defRPr>
            </a:lvl6pPr>
            <a:lvl7pPr indent="-295275" lvl="6" marL="3200400" marR="0" rtl="0" algn="l">
              <a:lnSpc>
                <a:spcPct val="120000"/>
              </a:lnSpc>
              <a:spcBef>
                <a:spcPts val="375"/>
              </a:spcBef>
              <a:spcAft>
                <a:spcPts val="0"/>
              </a:spcAft>
              <a:buClr>
                <a:schemeClr val="dk1"/>
              </a:buClr>
              <a:buSzPts val="1050"/>
              <a:buFont typeface="Arial"/>
              <a:buChar char="•"/>
              <a:defRPr b="0" i="0" sz="1050" u="none" cap="none" strike="noStrike">
                <a:solidFill>
                  <a:schemeClr val="dk1"/>
                </a:solidFill>
                <a:latin typeface="Twentieth Century"/>
                <a:ea typeface="Twentieth Century"/>
                <a:cs typeface="Twentieth Century"/>
                <a:sym typeface="Twentieth Century"/>
              </a:defRPr>
            </a:lvl7pPr>
            <a:lvl8pPr indent="-295275" lvl="7" marL="3657600" marR="0" rtl="0" algn="l">
              <a:lnSpc>
                <a:spcPct val="120000"/>
              </a:lnSpc>
              <a:spcBef>
                <a:spcPts val="375"/>
              </a:spcBef>
              <a:spcAft>
                <a:spcPts val="0"/>
              </a:spcAft>
              <a:buClr>
                <a:schemeClr val="dk1"/>
              </a:buClr>
              <a:buSzPts val="1050"/>
              <a:buFont typeface="Arial"/>
              <a:buChar char="•"/>
              <a:defRPr b="0" i="0" sz="1050" u="none" cap="none" strike="noStrike">
                <a:solidFill>
                  <a:schemeClr val="dk1"/>
                </a:solidFill>
                <a:latin typeface="Twentieth Century"/>
                <a:ea typeface="Twentieth Century"/>
                <a:cs typeface="Twentieth Century"/>
                <a:sym typeface="Twentieth Century"/>
              </a:defRPr>
            </a:lvl8pPr>
            <a:lvl9pPr indent="-295275" lvl="8" marL="4114800" marR="0" rtl="0" algn="l">
              <a:lnSpc>
                <a:spcPct val="120000"/>
              </a:lnSpc>
              <a:spcBef>
                <a:spcPts val="375"/>
              </a:spcBef>
              <a:spcAft>
                <a:spcPts val="0"/>
              </a:spcAft>
              <a:buClr>
                <a:schemeClr val="dk1"/>
              </a:buClr>
              <a:buSzPts val="1050"/>
              <a:buFont typeface="Arial"/>
              <a:buChar char="•"/>
              <a:defRPr b="0" i="0" sz="1050" u="none" cap="none" strike="noStrike">
                <a:solidFill>
                  <a:schemeClr val="dk1"/>
                </a:solidFill>
                <a:latin typeface="Twentieth Century"/>
                <a:ea typeface="Twentieth Century"/>
                <a:cs typeface="Twentieth Century"/>
                <a:sym typeface="Twentieth Century"/>
              </a:defRPr>
            </a:lvl9pPr>
          </a:lstStyle>
          <a:p/>
        </p:txBody>
      </p:sp>
      <p:sp>
        <p:nvSpPr>
          <p:cNvPr id="13" name="Google Shape;13;p16"/>
          <p:cNvSpPr txBox="1"/>
          <p:nvPr>
            <p:ph idx="10" type="dt"/>
          </p:nvPr>
        </p:nvSpPr>
        <p:spPr>
          <a:xfrm>
            <a:off x="5759053" y="4412457"/>
            <a:ext cx="2057400" cy="273844"/>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750" u="none" cap="none" strike="noStrike">
                <a:solidFill>
                  <a:schemeClr val="dk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 name="Google Shape;14;p16"/>
          <p:cNvSpPr txBox="1"/>
          <p:nvPr>
            <p:ph idx="11" type="ftr"/>
          </p:nvPr>
        </p:nvSpPr>
        <p:spPr>
          <a:xfrm>
            <a:off x="685331" y="4412457"/>
            <a:ext cx="5004665"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750" u="none" cap="none" strike="noStrike">
                <a:solidFill>
                  <a:schemeClr val="dk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5" name="Google Shape;15;p16"/>
          <p:cNvSpPr txBox="1"/>
          <p:nvPr>
            <p:ph idx="12" type="sldNum"/>
          </p:nvPr>
        </p:nvSpPr>
        <p:spPr>
          <a:xfrm>
            <a:off x="7885509" y="4412457"/>
            <a:ext cx="573161"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750" u="none" cap="none" strike="noStrike">
                <a:solidFill>
                  <a:schemeClr val="dk1"/>
                </a:solidFill>
                <a:latin typeface="Twentieth Century"/>
                <a:ea typeface="Twentieth Century"/>
                <a:cs typeface="Twentieth Century"/>
                <a:sym typeface="Twentieth Century"/>
              </a:defRPr>
            </a:lvl1pPr>
            <a:lvl2pPr indent="0" lvl="1" marL="0" marR="0" rtl="0" algn="r">
              <a:spcBef>
                <a:spcPts val="0"/>
              </a:spcBef>
              <a:buNone/>
              <a:defRPr b="0" i="0" sz="750" u="none" cap="none" strike="noStrike">
                <a:solidFill>
                  <a:schemeClr val="dk1"/>
                </a:solidFill>
                <a:latin typeface="Twentieth Century"/>
                <a:ea typeface="Twentieth Century"/>
                <a:cs typeface="Twentieth Century"/>
                <a:sym typeface="Twentieth Century"/>
              </a:defRPr>
            </a:lvl2pPr>
            <a:lvl3pPr indent="0" lvl="2" marL="0" marR="0" rtl="0" algn="r">
              <a:spcBef>
                <a:spcPts val="0"/>
              </a:spcBef>
              <a:buNone/>
              <a:defRPr b="0" i="0" sz="750" u="none" cap="none" strike="noStrike">
                <a:solidFill>
                  <a:schemeClr val="dk1"/>
                </a:solidFill>
                <a:latin typeface="Twentieth Century"/>
                <a:ea typeface="Twentieth Century"/>
                <a:cs typeface="Twentieth Century"/>
                <a:sym typeface="Twentieth Century"/>
              </a:defRPr>
            </a:lvl3pPr>
            <a:lvl4pPr indent="0" lvl="3" marL="0" marR="0" rtl="0" algn="r">
              <a:spcBef>
                <a:spcPts val="0"/>
              </a:spcBef>
              <a:buNone/>
              <a:defRPr b="0" i="0" sz="750" u="none" cap="none" strike="noStrike">
                <a:solidFill>
                  <a:schemeClr val="dk1"/>
                </a:solidFill>
                <a:latin typeface="Twentieth Century"/>
                <a:ea typeface="Twentieth Century"/>
                <a:cs typeface="Twentieth Century"/>
                <a:sym typeface="Twentieth Century"/>
              </a:defRPr>
            </a:lvl4pPr>
            <a:lvl5pPr indent="0" lvl="4" marL="0" marR="0" rtl="0" algn="r">
              <a:spcBef>
                <a:spcPts val="0"/>
              </a:spcBef>
              <a:buNone/>
              <a:defRPr b="0" i="0" sz="750" u="none" cap="none" strike="noStrike">
                <a:solidFill>
                  <a:schemeClr val="dk1"/>
                </a:solidFill>
                <a:latin typeface="Twentieth Century"/>
                <a:ea typeface="Twentieth Century"/>
                <a:cs typeface="Twentieth Century"/>
                <a:sym typeface="Twentieth Century"/>
              </a:defRPr>
            </a:lvl5pPr>
            <a:lvl6pPr indent="0" lvl="5" marL="0" marR="0" rtl="0" algn="r">
              <a:spcBef>
                <a:spcPts val="0"/>
              </a:spcBef>
              <a:buNone/>
              <a:defRPr b="0" i="0" sz="750" u="none" cap="none" strike="noStrike">
                <a:solidFill>
                  <a:schemeClr val="dk1"/>
                </a:solidFill>
                <a:latin typeface="Twentieth Century"/>
                <a:ea typeface="Twentieth Century"/>
                <a:cs typeface="Twentieth Century"/>
                <a:sym typeface="Twentieth Century"/>
              </a:defRPr>
            </a:lvl6pPr>
            <a:lvl7pPr indent="0" lvl="6" marL="0" marR="0" rtl="0" algn="r">
              <a:spcBef>
                <a:spcPts val="0"/>
              </a:spcBef>
              <a:buNone/>
              <a:defRPr b="0" i="0" sz="750" u="none" cap="none" strike="noStrike">
                <a:solidFill>
                  <a:schemeClr val="dk1"/>
                </a:solidFill>
                <a:latin typeface="Twentieth Century"/>
                <a:ea typeface="Twentieth Century"/>
                <a:cs typeface="Twentieth Century"/>
                <a:sym typeface="Twentieth Century"/>
              </a:defRPr>
            </a:lvl7pPr>
            <a:lvl8pPr indent="0" lvl="7" marL="0" marR="0" rtl="0" algn="r">
              <a:spcBef>
                <a:spcPts val="0"/>
              </a:spcBef>
              <a:buNone/>
              <a:defRPr b="0" i="0" sz="750" u="none" cap="none" strike="noStrike">
                <a:solidFill>
                  <a:schemeClr val="dk1"/>
                </a:solidFill>
                <a:latin typeface="Twentieth Century"/>
                <a:ea typeface="Twentieth Century"/>
                <a:cs typeface="Twentieth Century"/>
                <a:sym typeface="Twentieth Century"/>
              </a:defRPr>
            </a:lvl8pPr>
            <a:lvl9pPr indent="0" lvl="8" marL="0" marR="0" rtl="0" algn="r">
              <a:spcBef>
                <a:spcPts val="0"/>
              </a:spcBef>
              <a:buNone/>
              <a:defRPr b="0" i="0" sz="75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
        <p:nvSpPr>
          <p:cNvPr id="16" name="Google Shape;16;p16"/>
          <p:cNvSpPr txBox="1"/>
          <p:nvPr/>
        </p:nvSpPr>
        <p:spPr>
          <a:xfrm>
            <a:off x="-9150" y="5213747"/>
            <a:ext cx="838962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cap="none" strike="noStrike">
                <a:solidFill>
                  <a:srgbClr val="A5A5A5"/>
                </a:solidFill>
                <a:latin typeface="Twentieth Century"/>
                <a:ea typeface="Twentieth Century"/>
                <a:cs typeface="Twentieth Century"/>
                <a:sym typeface="Twentieth Century"/>
              </a:rPr>
              <a:t>This presentation uses a free template provided by FPPT.com</a:t>
            </a:r>
            <a:endParaRPr/>
          </a:p>
          <a:p>
            <a:pPr indent="0" lvl="0" marL="0" marR="0" rtl="0" algn="l">
              <a:spcBef>
                <a:spcPts val="0"/>
              </a:spcBef>
              <a:spcAft>
                <a:spcPts val="0"/>
              </a:spcAft>
              <a:buNone/>
            </a:pPr>
            <a:r>
              <a:rPr lang="en-US" sz="1400">
                <a:solidFill>
                  <a:srgbClr val="A5A5A5"/>
                </a:solidFill>
                <a:latin typeface="Twentieth Century"/>
                <a:ea typeface="Twentieth Century"/>
                <a:cs typeface="Twentieth Century"/>
                <a:sym typeface="Twentieth Century"/>
              </a:rPr>
              <a:t>www.free-power-point-templates.com</a:t>
            </a:r>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9.png"/><Relationship Id="rId5"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6" name="Shape 166"/>
        <p:cNvGrpSpPr/>
        <p:nvPr/>
      </p:nvGrpSpPr>
      <p:grpSpPr>
        <a:xfrm>
          <a:off x="0" y="0"/>
          <a:ext cx="0" cy="0"/>
          <a:chOff x="0" y="0"/>
          <a:chExt cx="0" cy="0"/>
        </a:xfrm>
      </p:grpSpPr>
      <p:sp>
        <p:nvSpPr>
          <p:cNvPr id="167" name="Google Shape;167;p1"/>
          <p:cNvSpPr txBox="1"/>
          <p:nvPr>
            <p:ph type="ctrTitle"/>
          </p:nvPr>
        </p:nvSpPr>
        <p:spPr>
          <a:xfrm>
            <a:off x="296259" y="1172633"/>
            <a:ext cx="5039265" cy="1976995"/>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Font typeface="Arial"/>
              <a:buNone/>
            </a:pPr>
            <a:r>
              <a:rPr b="1" lang="en-US" sz="1800">
                <a:latin typeface="Arial"/>
                <a:ea typeface="Arial"/>
                <a:cs typeface="Arial"/>
                <a:sym typeface="Arial"/>
              </a:rPr>
              <a:t>TOWARDS SUSTAINABLE DEVELOPMENT GOAL 5: UTILISATION OF THE CERTIFICATE OF COMPLIANCE TO GENDER AND EQUITY BUDGETING AND PLANNING IN THE PARLIAMENT OF UGANDA</a:t>
            </a:r>
            <a:r>
              <a:rPr lang="en-US" sz="1400"/>
              <a:t> </a:t>
            </a:r>
            <a:endParaRPr sz="2800">
              <a:latin typeface="Twentieth Century"/>
              <a:ea typeface="Twentieth Century"/>
              <a:cs typeface="Twentieth Century"/>
              <a:sym typeface="Twentieth Century"/>
            </a:endParaRPr>
          </a:p>
        </p:txBody>
      </p:sp>
      <p:sp>
        <p:nvSpPr>
          <p:cNvPr id="168" name="Google Shape;168;p1"/>
          <p:cNvSpPr txBox="1"/>
          <p:nvPr>
            <p:ph idx="1" type="subTitle"/>
          </p:nvPr>
        </p:nvSpPr>
        <p:spPr>
          <a:xfrm>
            <a:off x="143555" y="3371200"/>
            <a:ext cx="5344675" cy="1046266"/>
          </a:xfrm>
          <a:prstGeom prst="rect">
            <a:avLst/>
          </a:prstGeom>
          <a:noFill/>
          <a:ln>
            <a:noFill/>
          </a:ln>
        </p:spPr>
        <p:txBody>
          <a:bodyPr anchorCtr="0" anchor="t" bIns="45700" lIns="91425" spcFirstLastPara="1" rIns="91425" wrap="square" tIns="45700">
            <a:normAutofit fontScale="92500"/>
          </a:bodyPr>
          <a:lstStyle/>
          <a:p>
            <a:pPr indent="0" lvl="0" marL="0" rtl="0" algn="ctr">
              <a:lnSpc>
                <a:spcPct val="120000"/>
              </a:lnSpc>
              <a:spcBef>
                <a:spcPts val="0"/>
              </a:spcBef>
              <a:spcAft>
                <a:spcPts val="0"/>
              </a:spcAft>
              <a:buSzPct val="100000"/>
              <a:buNone/>
            </a:pPr>
            <a:r>
              <a:rPr b="1" lang="en-US" sz="1800">
                <a:solidFill>
                  <a:schemeClr val="dk1"/>
                </a:solidFill>
                <a:latin typeface="Arial"/>
                <a:ea typeface="Arial"/>
                <a:cs typeface="Arial"/>
                <a:sym typeface="Arial"/>
              </a:rPr>
              <a:t>JOSEPH KAKEETO</a:t>
            </a:r>
            <a:r>
              <a:rPr b="1" baseline="30000" lang="en-US" sz="1800">
                <a:solidFill>
                  <a:schemeClr val="dk1"/>
                </a:solidFill>
                <a:latin typeface="Arial"/>
                <a:ea typeface="Arial"/>
                <a:cs typeface="Arial"/>
                <a:sym typeface="Arial"/>
              </a:rPr>
              <a:t> </a:t>
            </a:r>
            <a:r>
              <a:rPr b="1" lang="en-US" sz="1800">
                <a:solidFill>
                  <a:schemeClr val="dk1"/>
                </a:solidFill>
                <a:latin typeface="Arial"/>
                <a:ea typeface="Arial"/>
                <a:cs typeface="Arial"/>
                <a:sym typeface="Arial"/>
              </a:rPr>
              <a:t>AND ESTHER NAMUKASA KAGWA</a:t>
            </a:r>
            <a:r>
              <a:rPr b="1" lang="en-US">
                <a:solidFill>
                  <a:schemeClr val="dk1"/>
                </a:solidFill>
              </a:rPr>
              <a:t> </a:t>
            </a:r>
            <a:endParaRPr/>
          </a:p>
          <a:p>
            <a:pPr indent="0" lvl="0" marL="0" rtl="0" algn="ctr">
              <a:lnSpc>
                <a:spcPct val="120000"/>
              </a:lnSpc>
              <a:spcBef>
                <a:spcPts val="750"/>
              </a:spcBef>
              <a:spcAft>
                <a:spcPts val="0"/>
              </a:spcAft>
              <a:buSzPct val="96969"/>
              <a:buNone/>
            </a:pPr>
            <a:r>
              <a:rPr b="1" lang="en-US">
                <a:solidFill>
                  <a:schemeClr val="dk1"/>
                </a:solidFill>
              </a:rPr>
              <a:t>PARLIAMENT OF UGANDA</a:t>
            </a:r>
            <a:endParaRPr b="1">
              <a:solidFill>
                <a:srgbClr val="FFFFFF"/>
              </a:solidFill>
            </a:endParaRPr>
          </a:p>
        </p:txBody>
      </p:sp>
      <p:pic>
        <p:nvPicPr>
          <p:cNvPr descr="A logo with text and leaves&#10;&#10;Description automatically generated" id="169" name="Google Shape;169;p1"/>
          <p:cNvPicPr preferRelativeResize="0"/>
          <p:nvPr/>
        </p:nvPicPr>
        <p:blipFill rotWithShape="1">
          <a:blip r:embed="rId3">
            <a:alphaModFix/>
          </a:blip>
          <a:srcRect b="0" l="0" r="0" t="0"/>
          <a:stretch/>
        </p:blipFill>
        <p:spPr>
          <a:xfrm>
            <a:off x="5207616" y="542226"/>
            <a:ext cx="3872266" cy="3872266"/>
          </a:xfrm>
          <a:prstGeom prst="rect">
            <a:avLst/>
          </a:prstGeom>
          <a:noFill/>
          <a:ln>
            <a:noFill/>
          </a:ln>
        </p:spPr>
      </p:pic>
      <p:pic>
        <p:nvPicPr>
          <p:cNvPr descr="A logo with a goat head and a triangle in a circle&#10;&#10;Description automatically generated" id="170" name="Google Shape;170;p1"/>
          <p:cNvPicPr preferRelativeResize="0"/>
          <p:nvPr/>
        </p:nvPicPr>
        <p:blipFill rotWithShape="1">
          <a:blip r:embed="rId4">
            <a:alphaModFix/>
          </a:blip>
          <a:srcRect b="0" l="0" r="0" t="0"/>
          <a:stretch/>
        </p:blipFill>
        <p:spPr>
          <a:xfrm>
            <a:off x="8084215" y="-24235"/>
            <a:ext cx="1081075" cy="1081075"/>
          </a:xfrm>
          <a:prstGeom prst="rect">
            <a:avLst/>
          </a:prstGeom>
          <a:noFill/>
          <a:ln>
            <a:noFill/>
          </a:ln>
        </p:spPr>
      </p:pic>
      <p:pic>
        <p:nvPicPr>
          <p:cNvPr descr="A coat of arms with animals&#10;&#10;Description automatically generated" id="171" name="Google Shape;171;p1"/>
          <p:cNvPicPr preferRelativeResize="0"/>
          <p:nvPr/>
        </p:nvPicPr>
        <p:blipFill rotWithShape="1">
          <a:blip r:embed="rId5">
            <a:alphaModFix/>
          </a:blip>
          <a:srcRect b="0" l="0" r="0" t="0"/>
          <a:stretch/>
        </p:blipFill>
        <p:spPr>
          <a:xfrm>
            <a:off x="64118" y="24994"/>
            <a:ext cx="901604" cy="9283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0"/>
          <p:cNvSpPr txBox="1"/>
          <p:nvPr>
            <p:ph type="title"/>
          </p:nvPr>
        </p:nvSpPr>
        <p:spPr>
          <a:xfrm>
            <a:off x="231430" y="-276726"/>
            <a:ext cx="7940659" cy="91623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E32B0"/>
              </a:buClr>
              <a:buSzPts val="3600"/>
              <a:buFont typeface="Twentieth Century"/>
              <a:buNone/>
            </a:pPr>
            <a:r>
              <a:rPr lang="en-US"/>
              <a:t>PROCESS OF ASSESSMENT</a:t>
            </a:r>
            <a:endParaRPr/>
          </a:p>
        </p:txBody>
      </p:sp>
      <p:sp>
        <p:nvSpPr>
          <p:cNvPr id="269" name="Google Shape;269;p10"/>
          <p:cNvSpPr txBox="1"/>
          <p:nvPr>
            <p:ph idx="12" type="sldNum"/>
          </p:nvPr>
        </p:nvSpPr>
        <p:spPr>
          <a:xfrm>
            <a:off x="7885509" y="4412457"/>
            <a:ext cx="573161" cy="273844"/>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grpSp>
        <p:nvGrpSpPr>
          <p:cNvPr id="270" name="Google Shape;270;p10"/>
          <p:cNvGrpSpPr/>
          <p:nvPr/>
        </p:nvGrpSpPr>
        <p:grpSpPr>
          <a:xfrm>
            <a:off x="236134" y="186808"/>
            <a:ext cx="8764310" cy="4857726"/>
            <a:chOff x="4704" y="-460391"/>
            <a:chExt cx="8764310" cy="4857726"/>
          </a:xfrm>
        </p:grpSpPr>
        <p:sp>
          <p:nvSpPr>
            <p:cNvPr id="271" name="Google Shape;271;p10"/>
            <p:cNvSpPr/>
            <p:nvPr/>
          </p:nvSpPr>
          <p:spPr>
            <a:xfrm>
              <a:off x="4704" y="129886"/>
              <a:ext cx="2491460" cy="3969327"/>
            </a:xfrm>
            <a:prstGeom prst="roundRect">
              <a:avLst>
                <a:gd fmla="val 10000" name="adj"/>
              </a:avLst>
            </a:prstGeom>
            <a:solidFill>
              <a:schemeClr val="lt1">
                <a:alpha val="89803"/>
              </a:schemeClr>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0"/>
            <p:cNvSpPr txBox="1"/>
            <p:nvPr/>
          </p:nvSpPr>
          <p:spPr>
            <a:xfrm>
              <a:off x="77676" y="202858"/>
              <a:ext cx="2345516" cy="2972813"/>
            </a:xfrm>
            <a:prstGeom prst="rect">
              <a:avLst/>
            </a:prstGeom>
            <a:noFill/>
            <a:ln>
              <a:noFill/>
            </a:ln>
          </p:spPr>
          <p:txBody>
            <a:bodyPr anchorCtr="0" anchor="t" bIns="123825" lIns="123825" spcFirstLastPara="1" rIns="123825" wrap="square" tIns="123825">
              <a:noAutofit/>
            </a:bodyPr>
            <a:lstStyle/>
            <a:p>
              <a:pPr indent="-171450" lvl="1" marL="171450" marR="0" rtl="0" algn="l">
                <a:lnSpc>
                  <a:spcPct val="90000"/>
                </a:lnSpc>
                <a:spcBef>
                  <a:spcPts val="0"/>
                </a:spcBef>
                <a:spcAft>
                  <a:spcPts val="0"/>
                </a:spcAft>
                <a:buClr>
                  <a:schemeClr val="dk1"/>
                </a:buClr>
                <a:buSzPts val="1600"/>
                <a:buFont typeface="Twentieth Century"/>
                <a:buChar char="•"/>
              </a:pPr>
              <a:r>
                <a:rPr b="0" i="0" lang="en-US" sz="1600" u="none" cap="none" strike="noStrike">
                  <a:solidFill>
                    <a:schemeClr val="dk1"/>
                  </a:solidFill>
                  <a:latin typeface="Twentieth Century"/>
                  <a:ea typeface="Twentieth Century"/>
                  <a:cs typeface="Twentieth Century"/>
                  <a:sym typeface="Twentieth Century"/>
                </a:rPr>
                <a:t>Equal Opportunities Commission sends tools to MDAs </a:t>
              </a:r>
              <a:endParaRPr/>
            </a:p>
            <a:p>
              <a:pPr indent="-171450" lvl="1" marL="171450" marR="0" rtl="0" algn="l">
                <a:lnSpc>
                  <a:spcPct val="90000"/>
                </a:lnSpc>
                <a:spcBef>
                  <a:spcPts val="240"/>
                </a:spcBef>
                <a:spcAft>
                  <a:spcPts val="0"/>
                </a:spcAft>
                <a:buClr>
                  <a:schemeClr val="dk1"/>
                </a:buClr>
                <a:buSzPts val="1600"/>
                <a:buFont typeface="Twentieth Century"/>
                <a:buChar char="•"/>
              </a:pPr>
              <a:r>
                <a:rPr b="0" i="0" lang="en-US" sz="1600" u="none" cap="none" strike="noStrike">
                  <a:solidFill>
                    <a:schemeClr val="dk1"/>
                  </a:solidFill>
                  <a:latin typeface="Twentieth Century"/>
                  <a:ea typeface="Twentieth Century"/>
                  <a:cs typeface="Twentieth Century"/>
                  <a:sym typeface="Twentieth Century"/>
                </a:rPr>
                <a:t>MDAs nominate a sector focal person to coordinate the process</a:t>
              </a:r>
              <a:endParaRPr/>
            </a:p>
            <a:p>
              <a:pPr indent="-171450" lvl="1" marL="171450" marR="0" rtl="0" algn="l">
                <a:lnSpc>
                  <a:spcPct val="90000"/>
                </a:lnSpc>
                <a:spcBef>
                  <a:spcPts val="240"/>
                </a:spcBef>
                <a:spcAft>
                  <a:spcPts val="0"/>
                </a:spcAft>
                <a:buClr>
                  <a:schemeClr val="dk1"/>
                </a:buClr>
                <a:buSzPts val="1600"/>
                <a:buFont typeface="Twentieth Century"/>
                <a:buChar char="•"/>
              </a:pPr>
              <a:r>
                <a:rPr b="0" i="0" lang="en-US" sz="1600" u="none" cap="none" strike="noStrike">
                  <a:solidFill>
                    <a:schemeClr val="dk1"/>
                  </a:solidFill>
                  <a:latin typeface="Twentieth Century"/>
                  <a:ea typeface="Twentieth Century"/>
                  <a:cs typeface="Twentieth Century"/>
                  <a:sym typeface="Twentieth Century"/>
                </a:rPr>
                <a:t>The EOC undertakes data collection</a:t>
              </a:r>
              <a:endParaRPr/>
            </a:p>
          </p:txBody>
        </p:sp>
        <p:sp>
          <p:nvSpPr>
            <p:cNvPr id="273" name="Google Shape;273;p10"/>
            <p:cNvSpPr/>
            <p:nvPr/>
          </p:nvSpPr>
          <p:spPr>
            <a:xfrm>
              <a:off x="1000080" y="1464735"/>
              <a:ext cx="2932600" cy="2932600"/>
            </a:xfrm>
            <a:custGeom>
              <a:rect b="b" l="l" r="r" t="t"/>
              <a:pathLst>
                <a:path extrusionOk="0" h="120000" w="120000">
                  <a:moveTo>
                    <a:pt x="25435" y="106815"/>
                  </a:moveTo>
                  <a:lnTo>
                    <a:pt x="27045" y="104633"/>
                  </a:lnTo>
                  <a:cubicBezTo>
                    <a:pt x="42459" y="116014"/>
                    <a:pt x="62654" y="118636"/>
                    <a:pt x="80462" y="111569"/>
                  </a:cubicBezTo>
                  <a:cubicBezTo>
                    <a:pt x="98271" y="104503"/>
                    <a:pt x="111174" y="88748"/>
                    <a:pt x="114591" y="69895"/>
                  </a:cubicBezTo>
                  <a:lnTo>
                    <a:pt x="112797" y="69719"/>
                  </a:lnTo>
                  <a:lnTo>
                    <a:pt x="116563" y="65570"/>
                  </a:lnTo>
                  <a:lnTo>
                    <a:pt x="119093" y="70339"/>
                  </a:lnTo>
                  <a:lnTo>
                    <a:pt x="117299" y="70162"/>
                  </a:lnTo>
                  <a:lnTo>
                    <a:pt x="117299" y="70162"/>
                  </a:lnTo>
                  <a:cubicBezTo>
                    <a:pt x="113782" y="89988"/>
                    <a:pt x="100267" y="106588"/>
                    <a:pt x="81565" y="114049"/>
                  </a:cubicBezTo>
                  <a:cubicBezTo>
                    <a:pt x="62863" y="121511"/>
                    <a:pt x="41633" y="118775"/>
                    <a:pt x="25435" y="106815"/>
                  </a:cubicBezTo>
                  <a:close/>
                </a:path>
              </a:pathLst>
            </a:custGeom>
            <a:gradFill>
              <a:gsLst>
                <a:gs pos="0">
                  <a:srgbClr val="E0AE6E"/>
                </a:gs>
                <a:gs pos="50000">
                  <a:srgbClr val="D99F49"/>
                </a:gs>
                <a:gs pos="100000">
                  <a:srgbClr val="C78827"/>
                </a:gs>
              </a:gsLst>
              <a:lin ang="5400000" scaled="0"/>
            </a:gradFill>
            <a:ln>
              <a:noFill/>
            </a:ln>
            <a:effectLst>
              <a:outerShdw blurRad="50800" rotWithShape="0" dir="5400000" dist="25400">
                <a:srgbClr val="000000">
                  <a:alpha val="2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0"/>
            <p:cNvSpPr/>
            <p:nvPr/>
          </p:nvSpPr>
          <p:spPr>
            <a:xfrm>
              <a:off x="834384" y="3413691"/>
              <a:ext cx="1607367" cy="639197"/>
            </a:xfrm>
            <a:prstGeom prst="roundRect">
              <a:avLst>
                <a:gd fmla="val 10000" name="adj"/>
              </a:avLst>
            </a:prstGeom>
            <a:gradFill>
              <a:gsLst>
                <a:gs pos="0">
                  <a:srgbClr val="E0AE6E"/>
                </a:gs>
                <a:gs pos="50000">
                  <a:srgbClr val="D99F49"/>
                </a:gs>
                <a:gs pos="100000">
                  <a:srgbClr val="C78827"/>
                </a:gs>
              </a:gsLst>
              <a:lin ang="5400000" scaled="0"/>
            </a:gradFill>
            <a:ln>
              <a:noFill/>
            </a:ln>
            <a:effectLst>
              <a:outerShdw blurRad="50800" rotWithShape="0" dir="5400000" dist="25400">
                <a:srgbClr val="000000">
                  <a:alpha val="2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0"/>
            <p:cNvSpPr txBox="1"/>
            <p:nvPr/>
          </p:nvSpPr>
          <p:spPr>
            <a:xfrm>
              <a:off x="853105" y="3432412"/>
              <a:ext cx="1569925" cy="601755"/>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Clr>
                  <a:schemeClr val="lt1"/>
                </a:buClr>
                <a:buSzPts val="1600"/>
                <a:buFont typeface="Twentieth Century"/>
                <a:buNone/>
              </a:pPr>
              <a:r>
                <a:rPr lang="en-US" sz="1600">
                  <a:solidFill>
                    <a:schemeClr val="lt1"/>
                  </a:solidFill>
                  <a:latin typeface="Twentieth Century"/>
                  <a:ea typeface="Twentieth Century"/>
                  <a:cs typeface="Twentieth Century"/>
                  <a:sym typeface="Twentieth Century"/>
                </a:rPr>
                <a:t>Generation</a:t>
              </a:r>
              <a:endParaRPr/>
            </a:p>
          </p:txBody>
        </p:sp>
        <p:sp>
          <p:nvSpPr>
            <p:cNvPr id="276" name="Google Shape;276;p10"/>
            <p:cNvSpPr/>
            <p:nvPr/>
          </p:nvSpPr>
          <p:spPr>
            <a:xfrm>
              <a:off x="2813520" y="0"/>
              <a:ext cx="2864908" cy="3969327"/>
            </a:xfrm>
            <a:prstGeom prst="roundRect">
              <a:avLst>
                <a:gd fmla="val 10000" name="adj"/>
              </a:avLst>
            </a:prstGeom>
            <a:solidFill>
              <a:schemeClr val="lt1">
                <a:alpha val="89803"/>
              </a:schemeClr>
            </a:solidFill>
            <a:ln cap="flat" cmpd="sng" w="9525">
              <a:solidFill>
                <a:srgbClr val="D27F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0"/>
            <p:cNvSpPr txBox="1"/>
            <p:nvPr/>
          </p:nvSpPr>
          <p:spPr>
            <a:xfrm>
              <a:off x="2897430" y="934480"/>
              <a:ext cx="2697088" cy="2950937"/>
            </a:xfrm>
            <a:prstGeom prst="rect">
              <a:avLst/>
            </a:prstGeom>
            <a:noFill/>
            <a:ln>
              <a:noFill/>
            </a:ln>
          </p:spPr>
          <p:txBody>
            <a:bodyPr anchorCtr="0" anchor="t" bIns="123825" lIns="123825" spcFirstLastPara="1" rIns="123825" wrap="square" tIns="123825">
              <a:noAutofit/>
            </a:bodyPr>
            <a:lstStyle/>
            <a:p>
              <a:pPr indent="-171450" lvl="1" marL="171450" marR="0" rtl="0" algn="l">
                <a:lnSpc>
                  <a:spcPct val="90000"/>
                </a:lnSpc>
                <a:spcBef>
                  <a:spcPts val="0"/>
                </a:spcBef>
                <a:spcAft>
                  <a:spcPts val="0"/>
                </a:spcAft>
                <a:buClr>
                  <a:schemeClr val="dk1"/>
                </a:buClr>
                <a:buSzPts val="1600"/>
                <a:buFont typeface="Twentieth Century"/>
                <a:buChar char="•"/>
              </a:pPr>
              <a:r>
                <a:rPr b="0" i="0" lang="en-US" sz="1600" u="none" cap="none" strike="noStrike">
                  <a:solidFill>
                    <a:schemeClr val="dk1"/>
                  </a:solidFill>
                  <a:latin typeface="Twentieth Century"/>
                  <a:ea typeface="Twentieth Century"/>
                  <a:cs typeface="Twentieth Century"/>
                  <a:sym typeface="Twentieth Century"/>
                </a:rPr>
                <a:t>The assessment tool is applied and report compiled.</a:t>
              </a:r>
              <a:endParaRPr/>
            </a:p>
            <a:p>
              <a:pPr indent="-171450" lvl="1" marL="171450" marR="0" rtl="0" algn="l">
                <a:lnSpc>
                  <a:spcPct val="90000"/>
                </a:lnSpc>
                <a:spcBef>
                  <a:spcPts val="240"/>
                </a:spcBef>
                <a:spcAft>
                  <a:spcPts val="0"/>
                </a:spcAft>
                <a:buClr>
                  <a:schemeClr val="dk1"/>
                </a:buClr>
                <a:buSzPts val="1600"/>
                <a:buFont typeface="Twentieth Century"/>
                <a:buChar char="•"/>
              </a:pPr>
              <a:r>
                <a:rPr b="0" i="0" lang="en-US" sz="1600" u="none" cap="none" strike="noStrike">
                  <a:solidFill>
                    <a:schemeClr val="dk1"/>
                  </a:solidFill>
                  <a:latin typeface="Twentieth Century"/>
                  <a:ea typeface="Twentieth Century"/>
                  <a:cs typeface="Twentieth Century"/>
                  <a:sym typeface="Twentieth Century"/>
                </a:rPr>
                <a:t>The report earmarks sector that passed the 50% marks and recommends them for issuance of a Certificate of Compliance to Gender Equity</a:t>
              </a:r>
              <a:endParaRPr/>
            </a:p>
            <a:p>
              <a:pPr indent="-171450" lvl="1" marL="171450" marR="0" rtl="0" algn="l">
                <a:lnSpc>
                  <a:spcPct val="90000"/>
                </a:lnSpc>
                <a:spcBef>
                  <a:spcPts val="240"/>
                </a:spcBef>
                <a:spcAft>
                  <a:spcPts val="0"/>
                </a:spcAft>
                <a:buClr>
                  <a:schemeClr val="dk1"/>
                </a:buClr>
                <a:buSzPts val="1600"/>
                <a:buFont typeface="Twentieth Century"/>
                <a:buChar char="•"/>
              </a:pPr>
              <a:r>
                <a:rPr b="0" i="0" lang="en-US" sz="1600" u="none" cap="none" strike="noStrike">
                  <a:solidFill>
                    <a:schemeClr val="dk1"/>
                  </a:solidFill>
                  <a:latin typeface="Twentieth Century"/>
                  <a:ea typeface="Twentieth Century"/>
                  <a:cs typeface="Twentieth Century"/>
                  <a:sym typeface="Twentieth Century"/>
                </a:rPr>
                <a:t>The sectors that failed the 50% mark are also listed with relevant recommendations on how to improve.</a:t>
              </a:r>
              <a:endParaRPr/>
            </a:p>
          </p:txBody>
        </p:sp>
        <p:sp>
          <p:nvSpPr>
            <p:cNvPr id="278" name="Google Shape;278;p10"/>
            <p:cNvSpPr/>
            <p:nvPr/>
          </p:nvSpPr>
          <p:spPr>
            <a:xfrm>
              <a:off x="3773640" y="-460391"/>
              <a:ext cx="3505922" cy="3505922"/>
            </a:xfrm>
            <a:custGeom>
              <a:rect b="b" l="l" r="r" t="t"/>
              <a:pathLst>
                <a:path extrusionOk="0" h="120000" w="120000">
                  <a:moveTo>
                    <a:pt x="22601" y="15031"/>
                  </a:moveTo>
                  <a:lnTo>
                    <a:pt x="22601" y="15031"/>
                  </a:lnTo>
                  <a:cubicBezTo>
                    <a:pt x="38264" y="2005"/>
                    <a:pt x="59577" y="-1933"/>
                    <a:pt x="78861" y="4637"/>
                  </a:cubicBezTo>
                  <a:cubicBezTo>
                    <a:pt x="98145" y="11206"/>
                    <a:pt x="112621" y="27337"/>
                    <a:pt x="117074" y="47217"/>
                  </a:cubicBezTo>
                  <a:lnTo>
                    <a:pt x="118565" y="46982"/>
                  </a:lnTo>
                  <a:lnTo>
                    <a:pt x="116658" y="51094"/>
                  </a:lnTo>
                  <a:lnTo>
                    <a:pt x="113337" y="47804"/>
                  </a:lnTo>
                  <a:lnTo>
                    <a:pt x="114829" y="47570"/>
                  </a:lnTo>
                  <a:cubicBezTo>
                    <a:pt x="110505" y="28497"/>
                    <a:pt x="96580" y="13042"/>
                    <a:pt x="78061" y="6760"/>
                  </a:cubicBezTo>
                  <a:cubicBezTo>
                    <a:pt x="59541" y="478"/>
                    <a:pt x="39087" y="4270"/>
                    <a:pt x="24051" y="16775"/>
                  </a:cubicBezTo>
                  <a:close/>
                </a:path>
              </a:pathLst>
            </a:custGeom>
            <a:gradFill>
              <a:gsLst>
                <a:gs pos="0">
                  <a:srgbClr val="D48466"/>
                </a:gs>
                <a:gs pos="50000">
                  <a:srgbClr val="CE6A3E"/>
                </a:gs>
                <a:gs pos="100000">
                  <a:srgbClr val="BC511D"/>
                </a:gs>
              </a:gsLst>
              <a:lin ang="5400000" scaled="0"/>
            </a:gradFill>
            <a:ln>
              <a:noFill/>
            </a:ln>
            <a:effectLst>
              <a:outerShdw blurRad="50800" rotWithShape="0" dir="5400000" dist="25400">
                <a:srgbClr val="000000">
                  <a:alpha val="2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0"/>
            <p:cNvSpPr/>
            <p:nvPr/>
          </p:nvSpPr>
          <p:spPr>
            <a:xfrm>
              <a:off x="3647931" y="0"/>
              <a:ext cx="1607367" cy="639197"/>
            </a:xfrm>
            <a:prstGeom prst="roundRect">
              <a:avLst>
                <a:gd fmla="val 10000" name="adj"/>
              </a:avLst>
            </a:prstGeom>
            <a:gradFill>
              <a:gsLst>
                <a:gs pos="0">
                  <a:srgbClr val="D8986A"/>
                </a:gs>
                <a:gs pos="50000">
                  <a:srgbClr val="D38343"/>
                </a:gs>
                <a:gs pos="100000">
                  <a:srgbClr val="C16B21"/>
                </a:gs>
              </a:gsLst>
              <a:lin ang="5400000" scaled="0"/>
            </a:gradFill>
            <a:ln>
              <a:noFill/>
            </a:ln>
            <a:effectLst>
              <a:outerShdw blurRad="50800" rotWithShape="0" dir="5400000" dist="25400">
                <a:srgbClr val="000000">
                  <a:alpha val="2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0"/>
            <p:cNvSpPr txBox="1"/>
            <p:nvPr/>
          </p:nvSpPr>
          <p:spPr>
            <a:xfrm>
              <a:off x="3666652" y="18721"/>
              <a:ext cx="1569925" cy="601755"/>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Clr>
                  <a:schemeClr val="lt1"/>
                </a:buClr>
                <a:buSzPts val="1600"/>
                <a:buFont typeface="Twentieth Century"/>
                <a:buNone/>
              </a:pPr>
              <a:r>
                <a:rPr lang="en-US" sz="1600">
                  <a:solidFill>
                    <a:schemeClr val="lt1"/>
                  </a:solidFill>
                  <a:latin typeface="Twentieth Century"/>
                  <a:ea typeface="Twentieth Century"/>
                  <a:cs typeface="Twentieth Century"/>
                  <a:sym typeface="Twentieth Century"/>
                </a:rPr>
                <a:t>Synthesis </a:t>
              </a:r>
              <a:endParaRPr/>
            </a:p>
          </p:txBody>
        </p:sp>
        <p:sp>
          <p:nvSpPr>
            <p:cNvPr id="281" name="Google Shape;281;p10"/>
            <p:cNvSpPr/>
            <p:nvPr/>
          </p:nvSpPr>
          <p:spPr>
            <a:xfrm>
              <a:off x="5992203" y="129886"/>
              <a:ext cx="2772106" cy="3969327"/>
            </a:xfrm>
            <a:prstGeom prst="roundRect">
              <a:avLst>
                <a:gd fmla="val 10000" name="adj"/>
              </a:avLst>
            </a:prstGeom>
            <a:solidFill>
              <a:schemeClr val="lt1">
                <a:alpha val="89803"/>
              </a:schemeClr>
            </a:solidFill>
            <a:ln cap="flat" cmpd="sng" w="9525">
              <a:solidFill>
                <a:srgbClr val="CD65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0"/>
            <p:cNvSpPr txBox="1"/>
            <p:nvPr/>
          </p:nvSpPr>
          <p:spPr>
            <a:xfrm>
              <a:off x="6073395" y="211078"/>
              <a:ext cx="2609722" cy="2956373"/>
            </a:xfrm>
            <a:prstGeom prst="rect">
              <a:avLst/>
            </a:prstGeom>
            <a:noFill/>
            <a:ln>
              <a:noFill/>
            </a:ln>
          </p:spPr>
          <p:txBody>
            <a:bodyPr anchorCtr="0" anchor="t" bIns="123825" lIns="123825" spcFirstLastPara="1" rIns="123825" wrap="square" tIns="123825">
              <a:noAutofit/>
            </a:bodyPr>
            <a:lstStyle/>
            <a:p>
              <a:pPr indent="0" lvl="1" marL="0" marR="0" rtl="0" algn="l">
                <a:lnSpc>
                  <a:spcPct val="100000"/>
                </a:lnSpc>
                <a:spcBef>
                  <a:spcPts val="0"/>
                </a:spcBef>
                <a:spcAft>
                  <a:spcPts val="0"/>
                </a:spcAft>
                <a:buClr>
                  <a:schemeClr val="dk1"/>
                </a:buClr>
                <a:buSzPts val="1600"/>
                <a:buFont typeface="Twentieth Century"/>
                <a:buNone/>
              </a:pPr>
              <a:r>
                <a:rPr b="0" i="0" lang="en-US" sz="1600" u="none" cap="none" strike="noStrike">
                  <a:solidFill>
                    <a:schemeClr val="dk1"/>
                  </a:solidFill>
                  <a:latin typeface="Twentieth Century"/>
                  <a:ea typeface="Twentieth Century"/>
                  <a:cs typeface="Twentieth Century"/>
                  <a:sym typeface="Twentieth Century"/>
                </a:rPr>
                <a:t>The Chairperson of EOC submits the assessment report to the Minister responsible for Finance</a:t>
              </a:r>
              <a:endParaRPr/>
            </a:p>
            <a:p>
              <a:pPr indent="0" lvl="1" marL="0" marR="0" rtl="0" algn="l">
                <a:lnSpc>
                  <a:spcPct val="100000"/>
                </a:lnSpc>
                <a:spcBef>
                  <a:spcPts val="0"/>
                </a:spcBef>
                <a:spcAft>
                  <a:spcPts val="0"/>
                </a:spcAft>
                <a:buClr>
                  <a:schemeClr val="dk1"/>
                </a:buClr>
                <a:buSzPts val="1600"/>
                <a:buFont typeface="Twentieth Century"/>
                <a:buNone/>
              </a:pPr>
              <a:r>
                <a:rPr b="0" i="0" lang="en-US" sz="1600" u="none" cap="none" strike="noStrike">
                  <a:solidFill>
                    <a:schemeClr val="dk1"/>
                  </a:solidFill>
                  <a:latin typeface="Twentieth Century"/>
                  <a:ea typeface="Twentieth Century"/>
                  <a:cs typeface="Twentieth Century"/>
                  <a:sym typeface="Twentieth Century"/>
                </a:rPr>
                <a:t>The Minister responsible for Finance tables the report in the Parliament</a:t>
              </a:r>
              <a:endParaRPr/>
            </a:p>
            <a:p>
              <a:pPr indent="0" lvl="1" marL="0" marR="0" rtl="0" algn="l">
                <a:lnSpc>
                  <a:spcPct val="100000"/>
                </a:lnSpc>
                <a:spcBef>
                  <a:spcPts val="0"/>
                </a:spcBef>
                <a:spcAft>
                  <a:spcPts val="0"/>
                </a:spcAft>
                <a:buClr>
                  <a:schemeClr val="dk1"/>
                </a:buClr>
                <a:buSzPts val="1600"/>
                <a:buFont typeface="Twentieth Century"/>
                <a:buNone/>
              </a:pPr>
              <a:r>
                <a:rPr b="0" i="0" lang="en-US" sz="1600" u="none" cap="none" strike="noStrike">
                  <a:solidFill>
                    <a:schemeClr val="dk1"/>
                  </a:solidFill>
                  <a:latin typeface="Twentieth Century"/>
                  <a:ea typeface="Twentieth Century"/>
                  <a:cs typeface="Twentieth Century"/>
                  <a:sym typeface="Twentieth Century"/>
                </a:rPr>
                <a:t>The report is referred to relevant parliamentary committee and the Parliamentary Budget Office for technical analysis</a:t>
              </a:r>
              <a:endParaRPr/>
            </a:p>
            <a:p>
              <a:pPr indent="0" lvl="1" marL="0" marR="0" rtl="0" algn="l">
                <a:lnSpc>
                  <a:spcPct val="100000"/>
                </a:lnSpc>
                <a:spcBef>
                  <a:spcPts val="0"/>
                </a:spcBef>
                <a:spcAft>
                  <a:spcPts val="0"/>
                </a:spcAft>
                <a:buClr>
                  <a:schemeClr val="dk1"/>
                </a:buClr>
                <a:buSzPts val="1600"/>
                <a:buFont typeface="Twentieth Century"/>
                <a:buNone/>
              </a:pPr>
              <a:r>
                <a:rPr b="0" i="0" lang="en-US" sz="1600" u="none" cap="none" strike="noStrike">
                  <a:solidFill>
                    <a:schemeClr val="dk1"/>
                  </a:solidFill>
                  <a:latin typeface="Twentieth Century"/>
                  <a:ea typeface="Twentieth Century"/>
                  <a:cs typeface="Twentieth Century"/>
                  <a:sym typeface="Twentieth Century"/>
                </a:rPr>
                <a:t>The analysis is used guide budget allocation by Parliament.</a:t>
              </a:r>
              <a:endParaRPr/>
            </a:p>
            <a:p>
              <a:pPr indent="0" lvl="1" marL="114300" marR="0" rtl="0" algn="l">
                <a:lnSpc>
                  <a:spcPct val="90000"/>
                </a:lnSpc>
                <a:spcBef>
                  <a:spcPts val="0"/>
                </a:spcBef>
                <a:spcAft>
                  <a:spcPts val="0"/>
                </a:spcAft>
                <a:buClr>
                  <a:schemeClr val="dk1"/>
                </a:buClr>
                <a:buSzPts val="1600"/>
                <a:buFont typeface="Twentieth Century"/>
                <a:buNone/>
              </a:pPr>
              <a:r>
                <a:t/>
              </a:r>
              <a:endParaRPr b="0" i="0" sz="1600" u="none" cap="none" strike="noStrike">
                <a:solidFill>
                  <a:schemeClr val="dk1"/>
                </a:solidFill>
                <a:latin typeface="Twentieth Century"/>
                <a:ea typeface="Twentieth Century"/>
                <a:cs typeface="Twentieth Century"/>
                <a:sym typeface="Twentieth Century"/>
              </a:endParaRPr>
            </a:p>
          </p:txBody>
        </p:sp>
        <p:sp>
          <p:nvSpPr>
            <p:cNvPr id="283" name="Google Shape;283;p10"/>
            <p:cNvSpPr/>
            <p:nvPr/>
          </p:nvSpPr>
          <p:spPr>
            <a:xfrm>
              <a:off x="7161647" y="3589903"/>
              <a:ext cx="1607367" cy="639197"/>
            </a:xfrm>
            <a:prstGeom prst="roundRect">
              <a:avLst>
                <a:gd fmla="val 10000" name="adj"/>
              </a:avLst>
            </a:prstGeom>
            <a:gradFill>
              <a:gsLst>
                <a:gs pos="0">
                  <a:srgbClr val="D48466"/>
                </a:gs>
                <a:gs pos="50000">
                  <a:srgbClr val="CE6A3E"/>
                </a:gs>
                <a:gs pos="100000">
                  <a:srgbClr val="BC511D"/>
                </a:gs>
              </a:gsLst>
              <a:lin ang="5400000" scaled="0"/>
            </a:gradFill>
            <a:ln>
              <a:noFill/>
            </a:ln>
            <a:effectLst>
              <a:outerShdw blurRad="50800" rotWithShape="0" dir="5400000" dist="25400">
                <a:srgbClr val="000000">
                  <a:alpha val="2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0"/>
            <p:cNvSpPr txBox="1"/>
            <p:nvPr/>
          </p:nvSpPr>
          <p:spPr>
            <a:xfrm>
              <a:off x="7180368" y="3608624"/>
              <a:ext cx="1569925" cy="601755"/>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Clr>
                  <a:schemeClr val="lt1"/>
                </a:buClr>
                <a:buSzPts val="1600"/>
                <a:buFont typeface="Twentieth Century"/>
                <a:buNone/>
              </a:pPr>
              <a:r>
                <a:rPr lang="en-US" sz="1600">
                  <a:solidFill>
                    <a:schemeClr val="lt1"/>
                  </a:solidFill>
                  <a:latin typeface="Twentieth Century"/>
                  <a:ea typeface="Twentieth Century"/>
                  <a:cs typeface="Twentieth Century"/>
                  <a:sym typeface="Twentieth Century"/>
                </a:rPr>
                <a:t>Utilization</a:t>
              </a:r>
              <a:endParaRPr/>
            </a:p>
          </p:txBody>
        </p:sp>
      </p:grpSp>
      <p:pic>
        <p:nvPicPr>
          <p:cNvPr id="285" name="Google Shape;285;p10"/>
          <p:cNvPicPr preferRelativeResize="0"/>
          <p:nvPr/>
        </p:nvPicPr>
        <p:blipFill rotWithShape="1">
          <a:blip r:embed="rId3">
            <a:alphaModFix/>
          </a:blip>
          <a:srcRect b="0" l="0" r="0" t="0"/>
          <a:stretch/>
        </p:blipFill>
        <p:spPr>
          <a:xfrm>
            <a:off x="8127005" y="0"/>
            <a:ext cx="991502" cy="6471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1"/>
          <p:cNvSpPr txBox="1"/>
          <p:nvPr>
            <p:ph type="title"/>
          </p:nvPr>
        </p:nvSpPr>
        <p:spPr>
          <a:xfrm>
            <a:off x="296260" y="146381"/>
            <a:ext cx="7024430" cy="74295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7E32B0"/>
              </a:buClr>
              <a:buSzPts val="2700"/>
              <a:buFont typeface="Twentieth Century"/>
              <a:buNone/>
            </a:pPr>
            <a:r>
              <a:rPr lang="en-US" sz="2700"/>
              <a:t>THE UGANDA APPROACH TO TRANSFORMATIVE CHANGE IN GENDER BUDGETING</a:t>
            </a:r>
            <a:endParaRPr/>
          </a:p>
        </p:txBody>
      </p:sp>
      <p:sp>
        <p:nvSpPr>
          <p:cNvPr id="291" name="Google Shape;291;p11"/>
          <p:cNvSpPr txBox="1"/>
          <p:nvPr>
            <p:ph idx="12" type="sldNum"/>
          </p:nvPr>
        </p:nvSpPr>
        <p:spPr>
          <a:xfrm>
            <a:off x="7885509" y="4412457"/>
            <a:ext cx="573161" cy="273844"/>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sp>
        <p:nvSpPr>
          <p:cNvPr id="292" name="Google Shape;292;p11"/>
          <p:cNvSpPr txBox="1"/>
          <p:nvPr>
            <p:ph idx="1" type="body"/>
          </p:nvPr>
        </p:nvSpPr>
        <p:spPr>
          <a:xfrm>
            <a:off x="296260" y="1350110"/>
            <a:ext cx="8246070" cy="3512215"/>
          </a:xfrm>
          <a:prstGeom prst="rect">
            <a:avLst/>
          </a:prstGeom>
          <a:noFill/>
          <a:ln>
            <a:noFill/>
          </a:ln>
        </p:spPr>
        <p:txBody>
          <a:bodyPr anchorCtr="0" anchor="t" bIns="45700" lIns="91425" spcFirstLastPara="1" rIns="91425" wrap="square" tIns="45700">
            <a:normAutofit fontScale="70000" lnSpcReduction="20000"/>
          </a:bodyPr>
          <a:lstStyle/>
          <a:p>
            <a:pPr indent="-171450" lvl="0" marL="171450" rtl="0" algn="just">
              <a:lnSpc>
                <a:spcPct val="120000"/>
              </a:lnSpc>
              <a:spcBef>
                <a:spcPts val="0"/>
              </a:spcBef>
              <a:spcAft>
                <a:spcPts val="0"/>
              </a:spcAft>
              <a:buSzPct val="100000"/>
              <a:buChar char="•"/>
            </a:pPr>
            <a:r>
              <a:rPr lang="en-US" cap="none">
                <a:solidFill>
                  <a:schemeClr val="dk1"/>
                </a:solidFill>
              </a:rPr>
              <a:t>In February, 2015, the Government of Uganda strengthened its commitment to realise equal opportunities in planning and budgeting by introducing the public finance management act, 2015 with 3 provisions on compliance of budget framework papers, the national budget and the ministerial policy statements to gender and equity requirements. </a:t>
            </a:r>
            <a:endParaRPr/>
          </a:p>
          <a:p>
            <a:pPr indent="-46989" lvl="0" marL="171450" rtl="0" algn="just">
              <a:lnSpc>
                <a:spcPct val="120000"/>
              </a:lnSpc>
              <a:spcBef>
                <a:spcPts val="750"/>
              </a:spcBef>
              <a:spcAft>
                <a:spcPts val="0"/>
              </a:spcAft>
              <a:buSzPct val="100000"/>
              <a:buNone/>
            </a:pPr>
            <a:r>
              <a:t/>
            </a:r>
            <a:endParaRPr cap="none">
              <a:solidFill>
                <a:schemeClr val="dk1"/>
              </a:solidFill>
            </a:endParaRPr>
          </a:p>
          <a:p>
            <a:pPr indent="-171450" lvl="0" marL="171450" rtl="0" algn="just">
              <a:lnSpc>
                <a:spcPct val="120000"/>
              </a:lnSpc>
              <a:spcBef>
                <a:spcPts val="750"/>
              </a:spcBef>
              <a:spcAft>
                <a:spcPts val="0"/>
              </a:spcAft>
              <a:buSzPct val="100000"/>
              <a:buChar char="•"/>
            </a:pPr>
            <a:r>
              <a:rPr lang="en-US" cap="none">
                <a:solidFill>
                  <a:schemeClr val="dk1"/>
                </a:solidFill>
              </a:rPr>
              <a:t>it is now mandatory for sectors, MDAs and LGs to comply with gender and equity requirements during planning and budgeting so as to be issued a certificate of compliance.</a:t>
            </a:r>
            <a:endParaRPr/>
          </a:p>
          <a:p>
            <a:pPr indent="-46989" lvl="0" marL="171450" rtl="0" algn="l">
              <a:lnSpc>
                <a:spcPct val="120000"/>
              </a:lnSpc>
              <a:spcBef>
                <a:spcPts val="750"/>
              </a:spcBef>
              <a:spcAft>
                <a:spcPts val="0"/>
              </a:spcAft>
              <a:buSzPct val="100000"/>
              <a:buNone/>
            </a:pPr>
            <a:r>
              <a:t/>
            </a:r>
            <a:endParaRPr/>
          </a:p>
        </p:txBody>
      </p:sp>
      <p:pic>
        <p:nvPicPr>
          <p:cNvPr id="293" name="Google Shape;293;p11"/>
          <p:cNvPicPr preferRelativeResize="0"/>
          <p:nvPr/>
        </p:nvPicPr>
        <p:blipFill rotWithShape="1">
          <a:blip r:embed="rId3">
            <a:alphaModFix/>
          </a:blip>
          <a:srcRect b="0" l="0" r="0" t="0"/>
          <a:stretch/>
        </p:blipFill>
        <p:spPr>
          <a:xfrm>
            <a:off x="7661980" y="146381"/>
            <a:ext cx="1234025" cy="923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2"/>
          <p:cNvSpPr txBox="1"/>
          <p:nvPr>
            <p:ph type="title"/>
          </p:nvPr>
        </p:nvSpPr>
        <p:spPr>
          <a:xfrm>
            <a:off x="601670" y="146381"/>
            <a:ext cx="7024430" cy="74295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7E32B0"/>
              </a:buClr>
              <a:buSzPts val="2700"/>
              <a:buFont typeface="Twentieth Century"/>
              <a:buNone/>
            </a:pPr>
            <a:r>
              <a:rPr lang="en-US" sz="2700"/>
              <a:t>PARLIAMENT OF UGANDA UTILIZATION OF THE GENDER AND EQUITY COMPLIANCE CERTIFICATE</a:t>
            </a:r>
            <a:endParaRPr/>
          </a:p>
        </p:txBody>
      </p:sp>
      <p:sp>
        <p:nvSpPr>
          <p:cNvPr id="299" name="Google Shape;299;p12"/>
          <p:cNvSpPr txBox="1"/>
          <p:nvPr>
            <p:ph idx="12" type="sldNum"/>
          </p:nvPr>
        </p:nvSpPr>
        <p:spPr>
          <a:xfrm>
            <a:off x="7885509" y="4412457"/>
            <a:ext cx="573161" cy="273844"/>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sp>
        <p:nvSpPr>
          <p:cNvPr id="300" name="Google Shape;300;p12"/>
          <p:cNvSpPr txBox="1"/>
          <p:nvPr>
            <p:ph idx="1" type="body"/>
          </p:nvPr>
        </p:nvSpPr>
        <p:spPr>
          <a:xfrm>
            <a:off x="296260" y="979818"/>
            <a:ext cx="8246070" cy="3882507"/>
          </a:xfrm>
          <a:prstGeom prst="rect">
            <a:avLst/>
          </a:prstGeom>
          <a:noFill/>
          <a:ln>
            <a:noFill/>
          </a:ln>
        </p:spPr>
        <p:txBody>
          <a:bodyPr anchorCtr="0" anchor="t" bIns="45700" lIns="91425" spcFirstLastPara="1" rIns="91425" wrap="square" tIns="45700">
            <a:normAutofit/>
          </a:bodyPr>
          <a:lstStyle/>
          <a:p>
            <a:pPr indent="0" lvl="0" marL="0" rtl="0" algn="just">
              <a:lnSpc>
                <a:spcPct val="120000"/>
              </a:lnSpc>
              <a:spcBef>
                <a:spcPts val="0"/>
              </a:spcBef>
              <a:spcAft>
                <a:spcPts val="0"/>
              </a:spcAft>
              <a:buSzPts val="2000"/>
              <a:buNone/>
            </a:pPr>
            <a:r>
              <a:rPr lang="en-US" sz="2000" cap="none">
                <a:solidFill>
                  <a:schemeClr val="dk1"/>
                </a:solidFill>
              </a:rPr>
              <a:t>Based on the Objectives of the Annual Budget, Parliament through its committees further scrutinizes the Ministerial policy statements of MDAs compliance with Gender and Equity requirements focusing on the following areas;</a:t>
            </a:r>
            <a:endParaRPr/>
          </a:p>
          <a:p>
            <a:pPr indent="-171450" lvl="0" marL="171450" rtl="0" algn="just">
              <a:lnSpc>
                <a:spcPct val="120000"/>
              </a:lnSpc>
              <a:spcBef>
                <a:spcPts val="750"/>
              </a:spcBef>
              <a:spcAft>
                <a:spcPts val="0"/>
              </a:spcAft>
              <a:buSzPts val="2000"/>
              <a:buChar char="•"/>
            </a:pPr>
            <a:r>
              <a:rPr lang="en-US" sz="2000" cap="none">
                <a:solidFill>
                  <a:schemeClr val="dk1"/>
                </a:solidFill>
              </a:rPr>
              <a:t>Examining the extent to which Vote objectives focus on inclusive growth as provided for in the National Development Plan (NDP) III.</a:t>
            </a:r>
            <a:endParaRPr/>
          </a:p>
          <a:p>
            <a:pPr indent="-171450" lvl="0" marL="171450" rtl="0" algn="just">
              <a:lnSpc>
                <a:spcPct val="120000"/>
              </a:lnSpc>
              <a:spcBef>
                <a:spcPts val="750"/>
              </a:spcBef>
              <a:spcAft>
                <a:spcPts val="0"/>
              </a:spcAft>
              <a:buSzPts val="2000"/>
              <a:buChar char="•"/>
            </a:pPr>
            <a:r>
              <a:rPr lang="en-US" sz="2000" cap="none">
                <a:solidFill>
                  <a:schemeClr val="dk1"/>
                </a:solidFill>
              </a:rPr>
              <a:t>Examining the level of compliance of Votes with Gender and Equity requirements when reporting on past performance and their medium term commitments.</a:t>
            </a:r>
            <a:endParaRPr/>
          </a:p>
          <a:p>
            <a:pPr indent="-44450" lvl="0" marL="171450" rtl="0" algn="just">
              <a:lnSpc>
                <a:spcPct val="120000"/>
              </a:lnSpc>
              <a:spcBef>
                <a:spcPts val="750"/>
              </a:spcBef>
              <a:spcAft>
                <a:spcPts val="0"/>
              </a:spcAft>
              <a:buSzPts val="2000"/>
              <a:buNone/>
            </a:pPr>
            <a:r>
              <a:t/>
            </a:r>
            <a:endParaRPr sz="2000"/>
          </a:p>
        </p:txBody>
      </p:sp>
      <p:pic>
        <p:nvPicPr>
          <p:cNvPr id="301" name="Google Shape;301;p12"/>
          <p:cNvPicPr preferRelativeResize="0"/>
          <p:nvPr/>
        </p:nvPicPr>
        <p:blipFill rotWithShape="1">
          <a:blip r:embed="rId3">
            <a:alphaModFix/>
          </a:blip>
          <a:srcRect b="0" l="0" r="0" t="0"/>
          <a:stretch/>
        </p:blipFill>
        <p:spPr>
          <a:xfrm>
            <a:off x="7873016" y="55893"/>
            <a:ext cx="1234025" cy="923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3"/>
          <p:cNvSpPr txBox="1"/>
          <p:nvPr>
            <p:ph type="title"/>
          </p:nvPr>
        </p:nvSpPr>
        <p:spPr>
          <a:xfrm>
            <a:off x="601670" y="146381"/>
            <a:ext cx="7024430" cy="74295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7E32B0"/>
              </a:buClr>
              <a:buSzPts val="2700"/>
              <a:buFont typeface="Twentieth Century"/>
              <a:buNone/>
            </a:pPr>
            <a:r>
              <a:rPr lang="en-US" sz="2700"/>
              <a:t>PARLIAMENT OF UGANDA UTILIZATION OF THE GENDER AND EQUITY COMPLIANCE CERTIFICATE</a:t>
            </a:r>
            <a:endParaRPr/>
          </a:p>
        </p:txBody>
      </p:sp>
      <p:sp>
        <p:nvSpPr>
          <p:cNvPr id="307" name="Google Shape;307;p13"/>
          <p:cNvSpPr txBox="1"/>
          <p:nvPr>
            <p:ph idx="12" type="sldNum"/>
          </p:nvPr>
        </p:nvSpPr>
        <p:spPr>
          <a:xfrm>
            <a:off x="7885509" y="4412457"/>
            <a:ext cx="573161" cy="273844"/>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sp>
        <p:nvSpPr>
          <p:cNvPr id="308" name="Google Shape;308;p13"/>
          <p:cNvSpPr txBox="1"/>
          <p:nvPr>
            <p:ph idx="1" type="body"/>
          </p:nvPr>
        </p:nvSpPr>
        <p:spPr>
          <a:xfrm>
            <a:off x="296260" y="979818"/>
            <a:ext cx="8246070" cy="3882507"/>
          </a:xfrm>
          <a:prstGeom prst="rect">
            <a:avLst/>
          </a:prstGeom>
          <a:noFill/>
          <a:ln>
            <a:noFill/>
          </a:ln>
        </p:spPr>
        <p:txBody>
          <a:bodyPr anchorCtr="0" anchor="t" bIns="45700" lIns="91425" spcFirstLastPara="1" rIns="91425" wrap="square" tIns="45700">
            <a:normAutofit/>
          </a:bodyPr>
          <a:lstStyle/>
          <a:p>
            <a:pPr indent="-44450" lvl="0" marL="171450" rtl="0" algn="just">
              <a:lnSpc>
                <a:spcPct val="120000"/>
              </a:lnSpc>
              <a:spcBef>
                <a:spcPts val="0"/>
              </a:spcBef>
              <a:spcAft>
                <a:spcPts val="0"/>
              </a:spcAft>
              <a:buSzPts val="2000"/>
              <a:buNone/>
            </a:pPr>
            <a:r>
              <a:t/>
            </a:r>
            <a:endParaRPr sz="2000" cap="none">
              <a:solidFill>
                <a:schemeClr val="dk1"/>
              </a:solidFill>
            </a:endParaRPr>
          </a:p>
          <a:p>
            <a:pPr indent="-171450" lvl="0" marL="171450" rtl="0" algn="just">
              <a:lnSpc>
                <a:spcPct val="120000"/>
              </a:lnSpc>
              <a:spcBef>
                <a:spcPts val="750"/>
              </a:spcBef>
              <a:spcAft>
                <a:spcPts val="0"/>
              </a:spcAft>
              <a:buSzPts val="2000"/>
              <a:buChar char="•"/>
            </a:pPr>
            <a:r>
              <a:rPr lang="en-US" sz="2000" cap="none">
                <a:solidFill>
                  <a:schemeClr val="dk1"/>
                </a:solidFill>
              </a:rPr>
              <a:t>Examining the extent to which Votes allocate budgetary resources to priority outputs in response to Gender and Equity concerns or issues.</a:t>
            </a:r>
            <a:endParaRPr/>
          </a:p>
          <a:p>
            <a:pPr indent="-171450" lvl="0" marL="171450" rtl="0" algn="just">
              <a:lnSpc>
                <a:spcPct val="120000"/>
              </a:lnSpc>
              <a:spcBef>
                <a:spcPts val="750"/>
              </a:spcBef>
              <a:spcAft>
                <a:spcPts val="0"/>
              </a:spcAft>
              <a:buSzPts val="2000"/>
              <a:buChar char="•"/>
            </a:pPr>
            <a:r>
              <a:rPr lang="en-US" sz="2000" cap="none">
                <a:solidFill>
                  <a:schemeClr val="dk1"/>
                </a:solidFill>
              </a:rPr>
              <a:t>Establishing the extent to which Votes incorporated the Gender and Equity outcomes in their plans and budgets.</a:t>
            </a:r>
            <a:endParaRPr/>
          </a:p>
          <a:p>
            <a:pPr indent="-171450" lvl="0" marL="171450" rtl="0" algn="just">
              <a:lnSpc>
                <a:spcPct val="120000"/>
              </a:lnSpc>
              <a:spcBef>
                <a:spcPts val="750"/>
              </a:spcBef>
              <a:spcAft>
                <a:spcPts val="0"/>
              </a:spcAft>
              <a:buSzPts val="2000"/>
              <a:buChar char="•"/>
            </a:pPr>
            <a:r>
              <a:rPr lang="en-US" sz="2000" cap="none">
                <a:solidFill>
                  <a:schemeClr val="dk1"/>
                </a:solidFill>
              </a:rPr>
              <a:t>Assessing the Gender and Equity challenges faced by Votes in budgeting and programming.</a:t>
            </a:r>
            <a:endParaRPr/>
          </a:p>
          <a:p>
            <a:pPr indent="-44450" lvl="0" marL="171450" rtl="0" algn="just">
              <a:lnSpc>
                <a:spcPct val="120000"/>
              </a:lnSpc>
              <a:spcBef>
                <a:spcPts val="750"/>
              </a:spcBef>
              <a:spcAft>
                <a:spcPts val="0"/>
              </a:spcAft>
              <a:buSzPts val="2000"/>
              <a:buNone/>
            </a:pPr>
            <a:r>
              <a:t/>
            </a:r>
            <a:endParaRPr sz="2000"/>
          </a:p>
        </p:txBody>
      </p:sp>
      <p:pic>
        <p:nvPicPr>
          <p:cNvPr id="309" name="Google Shape;309;p13"/>
          <p:cNvPicPr preferRelativeResize="0"/>
          <p:nvPr/>
        </p:nvPicPr>
        <p:blipFill rotWithShape="1">
          <a:blip r:embed="rId3">
            <a:alphaModFix/>
          </a:blip>
          <a:srcRect b="0" l="0" r="0" t="0"/>
          <a:stretch/>
        </p:blipFill>
        <p:spPr>
          <a:xfrm>
            <a:off x="7873016" y="55893"/>
            <a:ext cx="1234025" cy="923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4"/>
          <p:cNvSpPr txBox="1"/>
          <p:nvPr>
            <p:ph type="title"/>
          </p:nvPr>
        </p:nvSpPr>
        <p:spPr>
          <a:xfrm>
            <a:off x="601670" y="146381"/>
            <a:ext cx="7024430" cy="74295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7E32B0"/>
              </a:buClr>
              <a:buSzPts val="2700"/>
              <a:buFont typeface="Twentieth Century"/>
              <a:buNone/>
            </a:pPr>
            <a:r>
              <a:rPr lang="en-US" sz="2700"/>
              <a:t>OPPORTUNITIES AND TAKE HOME</a:t>
            </a:r>
            <a:endParaRPr/>
          </a:p>
        </p:txBody>
      </p:sp>
      <p:sp>
        <p:nvSpPr>
          <p:cNvPr id="315" name="Google Shape;315;p14"/>
          <p:cNvSpPr txBox="1"/>
          <p:nvPr>
            <p:ph idx="12" type="sldNum"/>
          </p:nvPr>
        </p:nvSpPr>
        <p:spPr>
          <a:xfrm>
            <a:off x="7885509" y="4412457"/>
            <a:ext cx="573161" cy="273844"/>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sp>
        <p:nvSpPr>
          <p:cNvPr id="316" name="Google Shape;316;p14"/>
          <p:cNvSpPr txBox="1"/>
          <p:nvPr>
            <p:ph idx="1" type="body"/>
          </p:nvPr>
        </p:nvSpPr>
        <p:spPr>
          <a:xfrm>
            <a:off x="296260" y="979818"/>
            <a:ext cx="8246070" cy="3882507"/>
          </a:xfrm>
          <a:prstGeom prst="rect">
            <a:avLst/>
          </a:prstGeom>
          <a:noFill/>
          <a:ln>
            <a:noFill/>
          </a:ln>
        </p:spPr>
        <p:txBody>
          <a:bodyPr anchorCtr="0" anchor="t" bIns="45700" lIns="91425" spcFirstLastPara="1" rIns="91425" wrap="square" tIns="45700">
            <a:normAutofit lnSpcReduction="10000"/>
          </a:bodyPr>
          <a:lstStyle/>
          <a:p>
            <a:pPr indent="-171450" lvl="0" marL="171450" rtl="0" algn="just">
              <a:lnSpc>
                <a:spcPct val="120000"/>
              </a:lnSpc>
              <a:spcBef>
                <a:spcPts val="0"/>
              </a:spcBef>
              <a:spcAft>
                <a:spcPts val="0"/>
              </a:spcAft>
              <a:buSzPts val="2000"/>
              <a:buChar char="•"/>
            </a:pPr>
            <a:r>
              <a:rPr lang="en-US" sz="2000" cap="none">
                <a:solidFill>
                  <a:schemeClr val="dk1"/>
                </a:solidFill>
              </a:rPr>
              <a:t>Its Public Finance Management Act (2015), requirement for (MDAs) and Local Government (LGs) to address gender and equity issues during formulation of Budget Framework Papers and Ministerial Policy Statements.</a:t>
            </a:r>
            <a:endParaRPr/>
          </a:p>
          <a:p>
            <a:pPr indent="-171450" lvl="0" marL="171450" rtl="0" algn="just">
              <a:lnSpc>
                <a:spcPct val="120000"/>
              </a:lnSpc>
              <a:spcBef>
                <a:spcPts val="750"/>
              </a:spcBef>
              <a:spcAft>
                <a:spcPts val="0"/>
              </a:spcAft>
              <a:buSzPts val="2000"/>
              <a:buChar char="•"/>
            </a:pPr>
            <a:r>
              <a:rPr lang="en-US" sz="2000" cap="none">
                <a:solidFill>
                  <a:schemeClr val="dk1"/>
                </a:solidFill>
              </a:rPr>
              <a:t>Compliance assessments over the last six financial years show slow improvements with national average increasing from 57% in FY2016/17 to 70% in FY 2021/22</a:t>
            </a:r>
            <a:endParaRPr/>
          </a:p>
          <a:p>
            <a:pPr indent="-171450" lvl="0" marL="171450" rtl="0" algn="just">
              <a:lnSpc>
                <a:spcPct val="120000"/>
              </a:lnSpc>
              <a:spcBef>
                <a:spcPts val="750"/>
              </a:spcBef>
              <a:spcAft>
                <a:spcPts val="0"/>
              </a:spcAft>
              <a:buSzPts val="2000"/>
              <a:buChar char="•"/>
            </a:pPr>
            <a:r>
              <a:rPr lang="en-US" sz="2000" cap="none">
                <a:solidFill>
                  <a:schemeClr val="dk1"/>
                </a:solidFill>
              </a:rPr>
              <a:t>This has been partly attributed to the limited capacity within MDAs and LGs to discern gender and equity issues.</a:t>
            </a:r>
            <a:endParaRPr/>
          </a:p>
          <a:p>
            <a:pPr indent="-171450" lvl="0" marL="171450" rtl="0" algn="just">
              <a:lnSpc>
                <a:spcPct val="120000"/>
              </a:lnSpc>
              <a:spcBef>
                <a:spcPts val="750"/>
              </a:spcBef>
              <a:spcAft>
                <a:spcPts val="0"/>
              </a:spcAft>
              <a:buSzPts val="2000"/>
              <a:buChar char="•"/>
            </a:pPr>
            <a:r>
              <a:rPr lang="en-US" sz="2000" cap="none">
                <a:solidFill>
                  <a:schemeClr val="dk1"/>
                </a:solidFill>
              </a:rPr>
              <a:t>Need for continued support from Govt and Development Partners  to support capacity development of Central and Local Governments</a:t>
            </a:r>
            <a:endParaRPr/>
          </a:p>
          <a:p>
            <a:pPr indent="-44450" lvl="0" marL="171450" rtl="0" algn="just">
              <a:lnSpc>
                <a:spcPct val="120000"/>
              </a:lnSpc>
              <a:spcBef>
                <a:spcPts val="750"/>
              </a:spcBef>
              <a:spcAft>
                <a:spcPts val="0"/>
              </a:spcAft>
              <a:buSzPts val="2000"/>
              <a:buNone/>
            </a:pPr>
            <a:r>
              <a:t/>
            </a:r>
            <a:endParaRPr sz="2000"/>
          </a:p>
        </p:txBody>
      </p:sp>
      <p:pic>
        <p:nvPicPr>
          <p:cNvPr id="317" name="Google Shape;317;p14"/>
          <p:cNvPicPr preferRelativeResize="0"/>
          <p:nvPr/>
        </p:nvPicPr>
        <p:blipFill rotWithShape="1">
          <a:blip r:embed="rId3">
            <a:alphaModFix/>
          </a:blip>
          <a:srcRect b="0" l="0" r="0" t="0"/>
          <a:stretch/>
        </p:blipFill>
        <p:spPr>
          <a:xfrm>
            <a:off x="7873016" y="55893"/>
            <a:ext cx="1234025" cy="923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100000">
              <a:srgbClr val="B7B7B7"/>
            </a:gs>
          </a:gsLst>
          <a:lin ang="5400000" scaled="0"/>
        </a:gradFill>
      </p:bgPr>
    </p:bg>
    <p:spTree>
      <p:nvGrpSpPr>
        <p:cNvPr id="322" name="Shape 322"/>
        <p:cNvGrpSpPr/>
        <p:nvPr/>
      </p:nvGrpSpPr>
      <p:grpSpPr>
        <a:xfrm>
          <a:off x="0" y="0"/>
          <a:ext cx="0" cy="0"/>
          <a:chOff x="0" y="0"/>
          <a:chExt cx="0" cy="0"/>
        </a:xfrm>
      </p:grpSpPr>
      <p:pic>
        <p:nvPicPr>
          <p:cNvPr id="323" name="Google Shape;323;p15"/>
          <p:cNvPicPr preferRelativeResize="0"/>
          <p:nvPr/>
        </p:nvPicPr>
        <p:blipFill rotWithShape="1">
          <a:blip r:embed="rId3">
            <a:alphaModFix/>
          </a:blip>
          <a:srcRect b="0" l="0" r="0" t="0"/>
          <a:stretch/>
        </p:blipFill>
        <p:spPr>
          <a:xfrm>
            <a:off x="0" y="0"/>
            <a:ext cx="9144002" cy="5143500"/>
          </a:xfrm>
          <a:prstGeom prst="rect">
            <a:avLst/>
          </a:prstGeom>
          <a:noFill/>
          <a:ln>
            <a:noFill/>
          </a:ln>
        </p:spPr>
      </p:pic>
      <p:pic>
        <p:nvPicPr>
          <p:cNvPr id="324" name="Google Shape;324;p15"/>
          <p:cNvPicPr preferRelativeResize="0"/>
          <p:nvPr/>
        </p:nvPicPr>
        <p:blipFill rotWithShape="1">
          <a:blip r:embed="rId4">
            <a:alphaModFix/>
          </a:blip>
          <a:srcRect b="0" l="0" r="0" t="0"/>
          <a:stretch/>
        </p:blipFill>
        <p:spPr>
          <a:xfrm>
            <a:off x="0" y="0"/>
            <a:ext cx="9144000" cy="5143500"/>
          </a:xfrm>
          <a:prstGeom prst="rect">
            <a:avLst/>
          </a:prstGeom>
          <a:noFill/>
          <a:ln>
            <a:noFill/>
          </a:ln>
        </p:spPr>
      </p:pic>
      <p:sp>
        <p:nvSpPr>
          <p:cNvPr id="325" name="Google Shape;325;p15"/>
          <p:cNvSpPr/>
          <p:nvPr/>
        </p:nvSpPr>
        <p:spPr>
          <a:xfrm>
            <a:off x="0" y="0"/>
            <a:ext cx="9144000" cy="5143500"/>
          </a:xfrm>
          <a:prstGeom prst="rect">
            <a:avLst/>
          </a:prstGeom>
          <a:gradFill>
            <a:gsLst>
              <a:gs pos="0">
                <a:schemeClr val="lt1"/>
              </a:gs>
              <a:gs pos="100000">
                <a:srgbClr val="B7B7B7"/>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descr="DSC01316" id="326" name="Google Shape;326;p15"/>
          <p:cNvPicPr preferRelativeResize="0"/>
          <p:nvPr/>
        </p:nvPicPr>
        <p:blipFill rotWithShape="1">
          <a:blip r:embed="rId5">
            <a:alphaModFix/>
          </a:blip>
          <a:srcRect b="0" l="15065" r="9210" t="0"/>
          <a:stretch/>
        </p:blipFill>
        <p:spPr>
          <a:xfrm>
            <a:off x="6645" y="10"/>
            <a:ext cx="5193150" cy="5143490"/>
          </a:xfrm>
          <a:prstGeom prst="rect">
            <a:avLst/>
          </a:prstGeom>
          <a:noFill/>
          <a:ln>
            <a:noFill/>
          </a:ln>
        </p:spPr>
      </p:pic>
      <p:sp>
        <p:nvSpPr>
          <p:cNvPr id="327" name="Google Shape;327;p15"/>
          <p:cNvSpPr/>
          <p:nvPr/>
        </p:nvSpPr>
        <p:spPr>
          <a:xfrm>
            <a:off x="5199795" y="-1"/>
            <a:ext cx="60985" cy="5143501"/>
          </a:xfrm>
          <a:prstGeom prst="rect">
            <a:avLst/>
          </a:prstGeom>
          <a:gradFill>
            <a:gsLst>
              <a:gs pos="0">
                <a:srgbClr val="BBBBBB"/>
              </a:gs>
              <a:gs pos="7000">
                <a:srgbClr val="8A8A8A"/>
              </a:gs>
              <a:gs pos="15928">
                <a:srgbClr val="B5B5B5"/>
              </a:gs>
              <a:gs pos="44260">
                <a:srgbClr val="D5D5D5"/>
              </a:gs>
              <a:gs pos="50447">
                <a:srgbClr val="E6E6E6"/>
              </a:gs>
              <a:gs pos="60158">
                <a:srgbClr val="D5D5D5"/>
              </a:gs>
              <a:gs pos="84000">
                <a:srgbClr val="B5B5B5"/>
              </a:gs>
              <a:gs pos="93000">
                <a:srgbClr val="8A8A8A"/>
              </a:gs>
              <a:gs pos="100000">
                <a:srgbClr val="BBBBBB"/>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id="328" name="Google Shape;328;p15"/>
          <p:cNvPicPr preferRelativeResize="0"/>
          <p:nvPr/>
        </p:nvPicPr>
        <p:blipFill rotWithShape="1">
          <a:blip r:embed="rId4">
            <a:alphaModFix/>
          </a:blip>
          <a:srcRect b="0" l="0" r="0" t="0"/>
          <a:stretch/>
        </p:blipFill>
        <p:spPr>
          <a:xfrm>
            <a:off x="0" y="0"/>
            <a:ext cx="9144000" cy="5143500"/>
          </a:xfrm>
          <a:prstGeom prst="rect">
            <a:avLst/>
          </a:prstGeom>
          <a:noFill/>
          <a:ln>
            <a:noFill/>
          </a:ln>
        </p:spPr>
      </p:pic>
      <p:sp>
        <p:nvSpPr>
          <p:cNvPr id="329" name="Google Shape;329;p15"/>
          <p:cNvSpPr txBox="1"/>
          <p:nvPr/>
        </p:nvSpPr>
        <p:spPr>
          <a:xfrm>
            <a:off x="5677786" y="1019175"/>
            <a:ext cx="2780883" cy="2047874"/>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None/>
            </a:pPr>
            <a:r>
              <a:rPr lang="en-US" sz="4800" cap="none">
                <a:solidFill>
                  <a:schemeClr val="dk1"/>
                </a:solidFill>
                <a:latin typeface="Twentieth Century"/>
                <a:ea typeface="Twentieth Century"/>
                <a:cs typeface="Twentieth Century"/>
                <a:sym typeface="Twentieth Century"/>
              </a:rPr>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
          <p:cNvSpPr txBox="1"/>
          <p:nvPr>
            <p:ph type="title"/>
          </p:nvPr>
        </p:nvSpPr>
        <p:spPr>
          <a:xfrm>
            <a:off x="601672" y="0"/>
            <a:ext cx="8093363" cy="91623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E32B0"/>
              </a:buClr>
              <a:buSzPts val="3600"/>
              <a:buFont typeface="Twentieth Century"/>
              <a:buNone/>
            </a:pPr>
            <a:r>
              <a:rPr lang="en-US"/>
              <a:t>PRESENTATION OUTLINE</a:t>
            </a:r>
            <a:endParaRPr/>
          </a:p>
        </p:txBody>
      </p:sp>
      <p:pic>
        <p:nvPicPr>
          <p:cNvPr id="178" name="Google Shape;178;p2"/>
          <p:cNvPicPr preferRelativeResize="0"/>
          <p:nvPr/>
        </p:nvPicPr>
        <p:blipFill rotWithShape="1">
          <a:blip r:embed="rId3">
            <a:alphaModFix/>
          </a:blip>
          <a:srcRect b="0" l="0" r="0" t="0"/>
          <a:stretch/>
        </p:blipFill>
        <p:spPr>
          <a:xfrm>
            <a:off x="6557165" y="891995"/>
            <a:ext cx="2156012" cy="3763528"/>
          </a:xfrm>
          <a:prstGeom prst="rect">
            <a:avLst/>
          </a:prstGeom>
          <a:noFill/>
          <a:ln>
            <a:noFill/>
          </a:ln>
        </p:spPr>
      </p:pic>
      <p:sp>
        <p:nvSpPr>
          <p:cNvPr id="179" name="Google Shape;179;p2"/>
          <p:cNvSpPr txBox="1"/>
          <p:nvPr/>
        </p:nvSpPr>
        <p:spPr>
          <a:xfrm>
            <a:off x="156950" y="880242"/>
            <a:ext cx="6552920" cy="3982083"/>
          </a:xfrm>
          <a:prstGeom prst="rect">
            <a:avLst/>
          </a:prstGeom>
          <a:noFill/>
          <a:ln>
            <a:noFill/>
          </a:ln>
        </p:spPr>
        <p:txBody>
          <a:bodyPr anchorCtr="0" anchor="t" bIns="45700" lIns="91425" spcFirstLastPara="1" rIns="91425" wrap="square" tIns="45700">
            <a:normAutofit fontScale="85000" lnSpcReduction="10000"/>
          </a:bodyPr>
          <a:lstStyle/>
          <a:p>
            <a:pPr indent="-171450" lvl="0" marL="171450" marR="0" rtl="0" algn="l">
              <a:lnSpc>
                <a:spcPct val="120000"/>
              </a:lnSpc>
              <a:spcBef>
                <a:spcPts val="0"/>
              </a:spcBef>
              <a:spcAft>
                <a:spcPts val="0"/>
              </a:spcAft>
              <a:buClr>
                <a:schemeClr val="dk1"/>
              </a:buClr>
              <a:buSzPct val="100000"/>
              <a:buFont typeface="Arial"/>
              <a:buChar char="•"/>
            </a:pPr>
            <a:r>
              <a:rPr lang="en-US" sz="2800" cap="none">
                <a:solidFill>
                  <a:schemeClr val="dk1"/>
                </a:solidFill>
                <a:latin typeface="Twentieth Century"/>
                <a:ea typeface="Twentieth Century"/>
                <a:cs typeface="Twentieth Century"/>
                <a:sym typeface="Twentieth Century"/>
              </a:rPr>
              <a:t>Introduction</a:t>
            </a:r>
            <a:endParaRPr/>
          </a:p>
          <a:p>
            <a:pPr indent="-171450" lvl="0" marL="171450" marR="0" rtl="0" algn="l">
              <a:lnSpc>
                <a:spcPct val="120000"/>
              </a:lnSpc>
              <a:spcBef>
                <a:spcPts val="750"/>
              </a:spcBef>
              <a:spcAft>
                <a:spcPts val="0"/>
              </a:spcAft>
              <a:buClr>
                <a:schemeClr val="dk1"/>
              </a:buClr>
              <a:buSzPct val="100000"/>
              <a:buFont typeface="Arial"/>
              <a:buChar char="•"/>
            </a:pPr>
            <a:r>
              <a:rPr lang="en-US" sz="2800" cap="none">
                <a:solidFill>
                  <a:schemeClr val="dk1"/>
                </a:solidFill>
                <a:latin typeface="Twentieth Century"/>
                <a:ea typeface="Twentieth Century"/>
                <a:cs typeface="Twentieth Century"/>
                <a:sym typeface="Twentieth Century"/>
              </a:rPr>
              <a:t>Highlights of SDG 5</a:t>
            </a:r>
            <a:endParaRPr/>
          </a:p>
          <a:p>
            <a:pPr indent="-171450" lvl="0" marL="171450" marR="0" rtl="0" algn="l">
              <a:lnSpc>
                <a:spcPct val="120000"/>
              </a:lnSpc>
              <a:spcBef>
                <a:spcPts val="750"/>
              </a:spcBef>
              <a:spcAft>
                <a:spcPts val="0"/>
              </a:spcAft>
              <a:buClr>
                <a:schemeClr val="dk1"/>
              </a:buClr>
              <a:buSzPct val="100000"/>
              <a:buFont typeface="Arial"/>
              <a:buChar char="•"/>
            </a:pPr>
            <a:r>
              <a:rPr lang="en-US" sz="2800" cap="none">
                <a:solidFill>
                  <a:schemeClr val="dk1"/>
                </a:solidFill>
                <a:latin typeface="Twentieth Century"/>
                <a:ea typeface="Twentieth Century"/>
                <a:cs typeface="Twentieth Century"/>
                <a:sym typeface="Twentieth Century"/>
              </a:rPr>
              <a:t>Definition of Gender Equality</a:t>
            </a:r>
            <a:endParaRPr/>
          </a:p>
          <a:p>
            <a:pPr indent="-171450" lvl="0" marL="171450" marR="0" rtl="0" algn="l">
              <a:lnSpc>
                <a:spcPct val="120000"/>
              </a:lnSpc>
              <a:spcBef>
                <a:spcPts val="750"/>
              </a:spcBef>
              <a:spcAft>
                <a:spcPts val="0"/>
              </a:spcAft>
              <a:buClr>
                <a:schemeClr val="dk1"/>
              </a:buClr>
              <a:buSzPct val="100000"/>
              <a:buFont typeface="Arial"/>
              <a:buChar char="•"/>
            </a:pPr>
            <a:r>
              <a:rPr lang="en-US" sz="2800" cap="none">
                <a:solidFill>
                  <a:schemeClr val="dk1"/>
                </a:solidFill>
                <a:latin typeface="Twentieth Century"/>
                <a:ea typeface="Twentieth Century"/>
                <a:cs typeface="Twentieth Century"/>
                <a:sym typeface="Twentieth Century"/>
              </a:rPr>
              <a:t>Defining Gender &amp; Equity Planning and Budgeting</a:t>
            </a:r>
            <a:endParaRPr/>
          </a:p>
          <a:p>
            <a:pPr indent="-171450" lvl="0" marL="171450" marR="0" rtl="0" algn="l">
              <a:lnSpc>
                <a:spcPct val="120000"/>
              </a:lnSpc>
              <a:spcBef>
                <a:spcPts val="750"/>
              </a:spcBef>
              <a:spcAft>
                <a:spcPts val="0"/>
              </a:spcAft>
              <a:buClr>
                <a:schemeClr val="dk1"/>
              </a:buClr>
              <a:buSzPct val="100000"/>
              <a:buFont typeface="Arial"/>
              <a:buChar char="•"/>
            </a:pPr>
            <a:r>
              <a:rPr lang="en-US" sz="2800" cap="none">
                <a:solidFill>
                  <a:schemeClr val="dk1"/>
                </a:solidFill>
                <a:latin typeface="Twentieth Century"/>
                <a:ea typeface="Twentieth Century"/>
                <a:cs typeface="Twentieth Century"/>
                <a:sym typeface="Twentieth Century"/>
              </a:rPr>
              <a:t>Principles, Justification And Benefits of Gender Budgeting </a:t>
            </a:r>
            <a:endParaRPr/>
          </a:p>
          <a:p>
            <a:pPr indent="-171450" lvl="0" marL="171450" marR="0" rtl="0" algn="l">
              <a:lnSpc>
                <a:spcPct val="120000"/>
              </a:lnSpc>
              <a:spcBef>
                <a:spcPts val="750"/>
              </a:spcBef>
              <a:spcAft>
                <a:spcPts val="0"/>
              </a:spcAft>
              <a:buClr>
                <a:schemeClr val="dk1"/>
              </a:buClr>
              <a:buSzPct val="100000"/>
              <a:buFont typeface="Arial"/>
              <a:buChar char="•"/>
            </a:pPr>
            <a:r>
              <a:rPr lang="en-US" sz="2800" cap="none">
                <a:solidFill>
                  <a:schemeClr val="dk1"/>
                </a:solidFill>
                <a:latin typeface="Twentieth Century"/>
                <a:ea typeface="Twentieth Century"/>
                <a:cs typeface="Twentieth Century"/>
                <a:sym typeface="Twentieth Century"/>
              </a:rPr>
              <a:t>Uganda Approach on Gender Budgeting</a:t>
            </a:r>
            <a:endParaRPr/>
          </a:p>
          <a:p>
            <a:pPr indent="-171450" lvl="0" marL="171450" marR="0" rtl="0" algn="l">
              <a:lnSpc>
                <a:spcPct val="120000"/>
              </a:lnSpc>
              <a:spcBef>
                <a:spcPts val="750"/>
              </a:spcBef>
              <a:spcAft>
                <a:spcPts val="0"/>
              </a:spcAft>
              <a:buClr>
                <a:schemeClr val="dk1"/>
              </a:buClr>
              <a:buSzPct val="100000"/>
              <a:buFont typeface="Arial"/>
              <a:buChar char="•"/>
            </a:pPr>
            <a:r>
              <a:rPr lang="en-US" sz="2800" cap="none">
                <a:solidFill>
                  <a:schemeClr val="dk1"/>
                </a:solidFill>
                <a:latin typeface="Twentieth Century"/>
                <a:ea typeface="Twentieth Century"/>
                <a:cs typeface="Twentieth Century"/>
                <a:sym typeface="Twentieth Century"/>
              </a:rPr>
              <a:t>Opportunities/Take Homes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
          <p:cNvSpPr txBox="1"/>
          <p:nvPr>
            <p:ph type="title"/>
          </p:nvPr>
        </p:nvSpPr>
        <p:spPr>
          <a:xfrm>
            <a:off x="1270954" y="171450"/>
            <a:ext cx="6730046" cy="74295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7E32B0"/>
              </a:buClr>
              <a:buSzPts val="2400"/>
              <a:buFont typeface="Twentieth Century"/>
              <a:buNone/>
            </a:pPr>
            <a:r>
              <a:rPr b="1" lang="en-US" sz="2400"/>
              <a:t>ABOUT SDG 5</a:t>
            </a:r>
            <a:endParaRPr/>
          </a:p>
        </p:txBody>
      </p:sp>
      <p:sp>
        <p:nvSpPr>
          <p:cNvPr id="185" name="Google Shape;185;p3"/>
          <p:cNvSpPr txBox="1"/>
          <p:nvPr>
            <p:ph idx="12" type="sldNum"/>
          </p:nvPr>
        </p:nvSpPr>
        <p:spPr>
          <a:xfrm>
            <a:off x="7885509" y="4412457"/>
            <a:ext cx="573161" cy="273844"/>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descr="Goal-5.jpg" id="186" name="Google Shape;186;p3"/>
          <p:cNvPicPr preferRelativeResize="0"/>
          <p:nvPr>
            <p:ph idx="1" type="body"/>
          </p:nvPr>
        </p:nvPicPr>
        <p:blipFill rotWithShape="1">
          <a:blip r:embed="rId3">
            <a:alphaModFix/>
          </a:blip>
          <a:srcRect b="4219" l="0" r="0" t="4219"/>
          <a:stretch/>
        </p:blipFill>
        <p:spPr>
          <a:xfrm>
            <a:off x="1578452" y="920958"/>
            <a:ext cx="6115050" cy="3008492"/>
          </a:xfrm>
          <a:prstGeom prst="rect">
            <a:avLst/>
          </a:prstGeom>
          <a:noFill/>
          <a:ln>
            <a:noFill/>
          </a:ln>
        </p:spPr>
      </p:pic>
      <p:sp>
        <p:nvSpPr>
          <p:cNvPr id="187" name="Google Shape;187;p3"/>
          <p:cNvSpPr txBox="1"/>
          <p:nvPr/>
        </p:nvSpPr>
        <p:spPr>
          <a:xfrm>
            <a:off x="448965" y="4194742"/>
            <a:ext cx="8009705" cy="646331"/>
          </a:xfrm>
          <a:prstGeom prst="rect">
            <a:avLst/>
          </a:prstGeom>
          <a:gradFill>
            <a:gsLst>
              <a:gs pos="0">
                <a:srgbClr val="D58365"/>
              </a:gs>
              <a:gs pos="50000">
                <a:srgbClr val="CF6B3F"/>
              </a:gs>
              <a:gs pos="100000">
                <a:srgbClr val="BE511C"/>
              </a:gs>
            </a:gsLst>
            <a:lin ang="5400000" scaled="0"/>
          </a:gradFill>
          <a:ln>
            <a:noFill/>
          </a:ln>
          <a:effectLst>
            <a:outerShdw blurRad="63500" rotWithShape="0" algn="ctr" dir="5400000" dist="25400">
              <a:srgbClr val="000000">
                <a:alpha val="68627"/>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Twentieth Century"/>
                <a:ea typeface="Twentieth Century"/>
                <a:cs typeface="Twentieth Century"/>
                <a:sym typeface="Twentieth Century"/>
              </a:rPr>
              <a:t>Target 5.5 Ensure women’s full and effective participation and equal opportunities for leadership at all levels of decision-making in political, economic and public life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4"/>
          <p:cNvSpPr txBox="1"/>
          <p:nvPr>
            <p:ph type="title"/>
          </p:nvPr>
        </p:nvSpPr>
        <p:spPr>
          <a:xfrm>
            <a:off x="601670" y="281175"/>
            <a:ext cx="7940659" cy="91623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E32B0"/>
              </a:buClr>
              <a:buSzPts val="3600"/>
              <a:buFont typeface="Arial"/>
              <a:buNone/>
            </a:pPr>
            <a:r>
              <a:rPr lang="en-US">
                <a:latin typeface="Arial"/>
                <a:ea typeface="Arial"/>
                <a:cs typeface="Arial"/>
                <a:sym typeface="Arial"/>
              </a:rPr>
              <a:t>DEFINING GENDER EQUALITY</a:t>
            </a:r>
            <a:endParaRPr/>
          </a:p>
        </p:txBody>
      </p:sp>
      <p:sp>
        <p:nvSpPr>
          <p:cNvPr id="193" name="Google Shape;193;p4"/>
          <p:cNvSpPr txBox="1"/>
          <p:nvPr>
            <p:ph idx="1" type="body"/>
          </p:nvPr>
        </p:nvSpPr>
        <p:spPr>
          <a:xfrm>
            <a:off x="4313383" y="1137524"/>
            <a:ext cx="4228946" cy="3432095"/>
          </a:xfrm>
          <a:prstGeom prst="rect">
            <a:avLst/>
          </a:prstGeom>
          <a:noFill/>
          <a:ln>
            <a:noFill/>
          </a:ln>
        </p:spPr>
        <p:txBody>
          <a:bodyPr anchorCtr="0" anchor="t" bIns="45700" lIns="91425" spcFirstLastPara="1" rIns="91425" wrap="square" tIns="45700">
            <a:normAutofit fontScale="62500" lnSpcReduction="20000"/>
          </a:bodyPr>
          <a:lstStyle/>
          <a:p>
            <a:pPr indent="-171450" lvl="0" marL="171450" rtl="0" algn="l">
              <a:lnSpc>
                <a:spcPct val="120000"/>
              </a:lnSpc>
              <a:spcBef>
                <a:spcPts val="0"/>
              </a:spcBef>
              <a:spcAft>
                <a:spcPts val="0"/>
              </a:spcAft>
              <a:buSzPct val="100000"/>
              <a:buChar char="•"/>
            </a:pPr>
            <a:r>
              <a:rPr lang="en-US">
                <a:solidFill>
                  <a:schemeClr val="dk1"/>
                </a:solidFill>
              </a:rPr>
              <a:t>IT MAY BE UNDERSTOOD IN THREE DIMENSIONS:</a:t>
            </a:r>
            <a:endParaRPr/>
          </a:p>
          <a:p>
            <a:pPr indent="0" lvl="0" marL="0" rtl="0" algn="l">
              <a:lnSpc>
                <a:spcPct val="120000"/>
              </a:lnSpc>
              <a:spcBef>
                <a:spcPts val="750"/>
              </a:spcBef>
              <a:spcAft>
                <a:spcPts val="0"/>
              </a:spcAft>
              <a:buSzPct val="100000"/>
              <a:buNone/>
            </a:pPr>
            <a:r>
              <a:t/>
            </a:r>
            <a:endParaRPr>
              <a:solidFill>
                <a:schemeClr val="dk1"/>
              </a:solidFill>
            </a:endParaRPr>
          </a:p>
          <a:p>
            <a:pPr indent="-385763" lvl="0" marL="385763" rtl="0" algn="l">
              <a:lnSpc>
                <a:spcPct val="120000"/>
              </a:lnSpc>
              <a:spcBef>
                <a:spcPts val="750"/>
              </a:spcBef>
              <a:spcAft>
                <a:spcPts val="0"/>
              </a:spcAft>
              <a:buSzPct val="100000"/>
              <a:buFont typeface="Twentieth Century"/>
              <a:buAutoNum type="arabicPeriod"/>
            </a:pPr>
            <a:r>
              <a:rPr lang="en-US" cap="none">
                <a:solidFill>
                  <a:schemeClr val="dk1"/>
                </a:solidFill>
              </a:rPr>
              <a:t>Equality before and under the law </a:t>
            </a:r>
            <a:endParaRPr/>
          </a:p>
          <a:p>
            <a:pPr indent="-274638" lvl="0" marL="385763" rtl="0" algn="l">
              <a:lnSpc>
                <a:spcPct val="120000"/>
              </a:lnSpc>
              <a:spcBef>
                <a:spcPts val="750"/>
              </a:spcBef>
              <a:spcAft>
                <a:spcPts val="0"/>
              </a:spcAft>
              <a:buSzPct val="100000"/>
              <a:buFont typeface="Twentieth Century"/>
              <a:buNone/>
            </a:pPr>
            <a:r>
              <a:t/>
            </a:r>
            <a:endParaRPr cap="none">
              <a:solidFill>
                <a:schemeClr val="dk1"/>
              </a:solidFill>
            </a:endParaRPr>
          </a:p>
          <a:p>
            <a:pPr indent="-385763" lvl="0" marL="385763" rtl="0" algn="l">
              <a:lnSpc>
                <a:spcPct val="120000"/>
              </a:lnSpc>
              <a:spcBef>
                <a:spcPts val="750"/>
              </a:spcBef>
              <a:spcAft>
                <a:spcPts val="0"/>
              </a:spcAft>
              <a:buSzPct val="100000"/>
              <a:buFont typeface="Twentieth Century"/>
              <a:buAutoNum type="arabicPeriod"/>
            </a:pPr>
            <a:r>
              <a:rPr lang="en-US" cap="none">
                <a:solidFill>
                  <a:schemeClr val="dk1"/>
                </a:solidFill>
              </a:rPr>
              <a:t>Equality of opportunity in economic, political, social and other fields;</a:t>
            </a:r>
            <a:endParaRPr/>
          </a:p>
          <a:p>
            <a:pPr indent="-274638" lvl="0" marL="385763" rtl="0" algn="l">
              <a:lnSpc>
                <a:spcPct val="120000"/>
              </a:lnSpc>
              <a:spcBef>
                <a:spcPts val="750"/>
              </a:spcBef>
              <a:spcAft>
                <a:spcPts val="0"/>
              </a:spcAft>
              <a:buSzPct val="100000"/>
              <a:buFont typeface="Twentieth Century"/>
              <a:buNone/>
            </a:pPr>
            <a:r>
              <a:t/>
            </a:r>
            <a:endParaRPr cap="none">
              <a:solidFill>
                <a:schemeClr val="dk1"/>
              </a:solidFill>
            </a:endParaRPr>
          </a:p>
          <a:p>
            <a:pPr indent="-385763" lvl="0" marL="385763" rtl="0" algn="l">
              <a:lnSpc>
                <a:spcPct val="120000"/>
              </a:lnSpc>
              <a:spcBef>
                <a:spcPts val="750"/>
              </a:spcBef>
              <a:spcAft>
                <a:spcPts val="0"/>
              </a:spcAft>
              <a:buSzPct val="100000"/>
              <a:buFont typeface="Twentieth Century"/>
              <a:buAutoNum type="arabicPeriod"/>
            </a:pPr>
            <a:r>
              <a:rPr lang="en-US" cap="none">
                <a:solidFill>
                  <a:schemeClr val="dk1"/>
                </a:solidFill>
              </a:rPr>
              <a:t>and equality in dignity </a:t>
            </a:r>
            <a:endParaRPr/>
          </a:p>
          <a:p>
            <a:pPr indent="-171450" lvl="0" marL="171450" rtl="0" algn="l">
              <a:lnSpc>
                <a:spcPct val="120000"/>
              </a:lnSpc>
              <a:spcBef>
                <a:spcPts val="750"/>
              </a:spcBef>
              <a:spcAft>
                <a:spcPts val="0"/>
              </a:spcAft>
              <a:buSzPct val="100000"/>
              <a:buFont typeface="Noto Sans Symbols"/>
              <a:buNone/>
            </a:pPr>
            <a:r>
              <a:t/>
            </a:r>
            <a:endParaRPr>
              <a:latin typeface="Arial"/>
              <a:ea typeface="Arial"/>
              <a:cs typeface="Arial"/>
              <a:sym typeface="Arial"/>
            </a:endParaRPr>
          </a:p>
        </p:txBody>
      </p:sp>
      <p:pic>
        <p:nvPicPr>
          <p:cNvPr id="194" name="Google Shape;194;p4"/>
          <p:cNvPicPr preferRelativeResize="0"/>
          <p:nvPr/>
        </p:nvPicPr>
        <p:blipFill rotWithShape="1">
          <a:blip r:embed="rId3">
            <a:alphaModFix/>
          </a:blip>
          <a:srcRect b="0" l="0" r="0" t="0"/>
          <a:stretch/>
        </p:blipFill>
        <p:spPr>
          <a:xfrm>
            <a:off x="1243013" y="1137524"/>
            <a:ext cx="3070370" cy="3238500"/>
          </a:xfrm>
          <a:prstGeom prst="rect">
            <a:avLst/>
          </a:prstGeom>
          <a:noFill/>
          <a:ln>
            <a:noFill/>
          </a:ln>
        </p:spPr>
      </p:pic>
      <p:pic>
        <p:nvPicPr>
          <p:cNvPr id="195" name="Google Shape;195;p4"/>
          <p:cNvPicPr preferRelativeResize="0"/>
          <p:nvPr/>
        </p:nvPicPr>
        <p:blipFill rotWithShape="1">
          <a:blip r:embed="rId4">
            <a:alphaModFix/>
          </a:blip>
          <a:srcRect b="0" l="0" r="0" t="0"/>
          <a:stretch/>
        </p:blipFill>
        <p:spPr>
          <a:xfrm>
            <a:off x="7473395" y="111918"/>
            <a:ext cx="1415443" cy="923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0" st="0"/>
                                            </p:txEl>
                                          </p:spTgt>
                                        </p:tgtEl>
                                        <p:attrNameLst>
                                          <p:attrName>style.visibility</p:attrName>
                                        </p:attrNameLst>
                                      </p:cBhvr>
                                      <p:to>
                                        <p:strVal val="visible"/>
                                      </p:to>
                                    </p:set>
                                    <p:animEffect filter="fade" transition="in">
                                      <p:cBhvr>
                                        <p:cTn dur="1000"/>
                                        <p:tgtEl>
                                          <p:spTgt spid="1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1" st="1"/>
                                            </p:txEl>
                                          </p:spTgt>
                                        </p:tgtEl>
                                        <p:attrNameLst>
                                          <p:attrName>style.visibility</p:attrName>
                                        </p:attrNameLst>
                                      </p:cBhvr>
                                      <p:to>
                                        <p:strVal val="visible"/>
                                      </p:to>
                                    </p:set>
                                    <p:animEffect filter="fade" transition="in">
                                      <p:cBhvr>
                                        <p:cTn dur="1000"/>
                                        <p:tgtEl>
                                          <p:spTgt spid="19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2" st="2"/>
                                            </p:txEl>
                                          </p:spTgt>
                                        </p:tgtEl>
                                        <p:attrNameLst>
                                          <p:attrName>style.visibility</p:attrName>
                                        </p:attrNameLst>
                                      </p:cBhvr>
                                      <p:to>
                                        <p:strVal val="visible"/>
                                      </p:to>
                                    </p:set>
                                    <p:animEffect filter="fade" transition="in">
                                      <p:cBhvr>
                                        <p:cTn dur="1000"/>
                                        <p:tgtEl>
                                          <p:spTgt spid="19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3" st="3"/>
                                            </p:txEl>
                                          </p:spTgt>
                                        </p:tgtEl>
                                        <p:attrNameLst>
                                          <p:attrName>style.visibility</p:attrName>
                                        </p:attrNameLst>
                                      </p:cBhvr>
                                      <p:to>
                                        <p:strVal val="visible"/>
                                      </p:to>
                                    </p:set>
                                    <p:animEffect filter="fade" transition="in">
                                      <p:cBhvr>
                                        <p:cTn dur="1000"/>
                                        <p:tgtEl>
                                          <p:spTgt spid="19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4" st="4"/>
                                            </p:txEl>
                                          </p:spTgt>
                                        </p:tgtEl>
                                        <p:attrNameLst>
                                          <p:attrName>style.visibility</p:attrName>
                                        </p:attrNameLst>
                                      </p:cBhvr>
                                      <p:to>
                                        <p:strVal val="visible"/>
                                      </p:to>
                                    </p:set>
                                    <p:animEffect filter="fade" transition="in">
                                      <p:cBhvr>
                                        <p:cTn dur="1000"/>
                                        <p:tgtEl>
                                          <p:spTgt spid="19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5" st="5"/>
                                            </p:txEl>
                                          </p:spTgt>
                                        </p:tgtEl>
                                        <p:attrNameLst>
                                          <p:attrName>style.visibility</p:attrName>
                                        </p:attrNameLst>
                                      </p:cBhvr>
                                      <p:to>
                                        <p:strVal val="visible"/>
                                      </p:to>
                                    </p:set>
                                    <p:animEffect filter="fade" transition="in">
                                      <p:cBhvr>
                                        <p:cTn dur="1000"/>
                                        <p:tgtEl>
                                          <p:spTgt spid="19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6" st="6"/>
                                            </p:txEl>
                                          </p:spTgt>
                                        </p:tgtEl>
                                        <p:attrNameLst>
                                          <p:attrName>style.visibility</p:attrName>
                                        </p:attrNameLst>
                                      </p:cBhvr>
                                      <p:to>
                                        <p:strVal val="visible"/>
                                      </p:to>
                                    </p:set>
                                    <p:animEffect filter="fade" transition="in">
                                      <p:cBhvr>
                                        <p:cTn dur="1000"/>
                                        <p:tgtEl>
                                          <p:spTgt spid="19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7" st="7"/>
                                            </p:txEl>
                                          </p:spTgt>
                                        </p:tgtEl>
                                        <p:attrNameLst>
                                          <p:attrName>style.visibility</p:attrName>
                                        </p:attrNameLst>
                                      </p:cBhvr>
                                      <p:to>
                                        <p:strVal val="visible"/>
                                      </p:to>
                                    </p:set>
                                    <p:animEffect filter="fade" transition="in">
                                      <p:cBhvr>
                                        <p:cTn dur="1000"/>
                                        <p:tgtEl>
                                          <p:spTgt spid="193">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5"/>
          <p:cNvSpPr txBox="1"/>
          <p:nvPr>
            <p:ph idx="12" type="sldNum"/>
          </p:nvPr>
        </p:nvSpPr>
        <p:spPr>
          <a:xfrm>
            <a:off x="7885509" y="4412457"/>
            <a:ext cx="573161" cy="273844"/>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sz="750">
                <a:solidFill>
                  <a:schemeClr val="dk1"/>
                </a:solidFill>
                <a:latin typeface="Arial"/>
                <a:ea typeface="Arial"/>
                <a:cs typeface="Arial"/>
                <a:sym typeface="Arial"/>
              </a:rPr>
              <a:t>‹#›</a:t>
            </a:fld>
            <a:endParaRPr sz="750">
              <a:solidFill>
                <a:schemeClr val="dk1"/>
              </a:solidFill>
              <a:latin typeface="Arial"/>
              <a:ea typeface="Arial"/>
              <a:cs typeface="Arial"/>
              <a:sym typeface="Arial"/>
            </a:endParaRPr>
          </a:p>
        </p:txBody>
      </p:sp>
      <p:sp>
        <p:nvSpPr>
          <p:cNvPr id="201" name="Google Shape;201;p5"/>
          <p:cNvSpPr txBox="1"/>
          <p:nvPr>
            <p:ph type="title"/>
          </p:nvPr>
        </p:nvSpPr>
        <p:spPr>
          <a:xfrm>
            <a:off x="143555" y="171450"/>
            <a:ext cx="6759485" cy="74295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7E32B0"/>
              </a:buClr>
              <a:buSzPct val="100000"/>
              <a:buFont typeface="Twentieth Century"/>
              <a:buNone/>
            </a:pPr>
            <a:r>
              <a:rPr b="1" lang="en-US" sz="3000">
                <a:latin typeface="Twentieth Century"/>
                <a:ea typeface="Twentieth Century"/>
                <a:cs typeface="Twentieth Century"/>
                <a:sym typeface="Twentieth Century"/>
              </a:rPr>
              <a:t>GENDER &amp; EQUITY PLANNING &amp; BUDGETING</a:t>
            </a:r>
            <a:endParaRPr/>
          </a:p>
        </p:txBody>
      </p:sp>
      <p:sp>
        <p:nvSpPr>
          <p:cNvPr id="202" name="Google Shape;202;p5"/>
          <p:cNvSpPr txBox="1"/>
          <p:nvPr>
            <p:ph idx="1" type="body"/>
          </p:nvPr>
        </p:nvSpPr>
        <p:spPr>
          <a:xfrm>
            <a:off x="3503065" y="1290681"/>
            <a:ext cx="4955605" cy="3636413"/>
          </a:xfrm>
          <a:prstGeom prst="rect">
            <a:avLst/>
          </a:prstGeom>
          <a:noFill/>
          <a:ln>
            <a:noFill/>
          </a:ln>
        </p:spPr>
        <p:txBody>
          <a:bodyPr anchorCtr="0" anchor="t" bIns="45700" lIns="91425" spcFirstLastPara="1" rIns="91425" wrap="square" tIns="45700">
            <a:normAutofit fontScale="92500"/>
          </a:bodyPr>
          <a:lstStyle/>
          <a:p>
            <a:pPr indent="-171481" lvl="0" marL="171450" rtl="0" algn="just">
              <a:lnSpc>
                <a:spcPct val="120000"/>
              </a:lnSpc>
              <a:spcBef>
                <a:spcPts val="0"/>
              </a:spcBef>
              <a:spcAft>
                <a:spcPts val="0"/>
              </a:spcAft>
              <a:buSzPct val="100000"/>
              <a:buChar char="•"/>
            </a:pPr>
            <a:r>
              <a:rPr lang="en-US" sz="2100" cap="none">
                <a:solidFill>
                  <a:schemeClr val="dk1"/>
                </a:solidFill>
              </a:rPr>
              <a:t>The process of addressing through the budget gender concerns arising out of inequalities between socio-economic groups and wo/men.</a:t>
            </a:r>
            <a:endParaRPr/>
          </a:p>
          <a:p>
            <a:pPr indent="-48133" lvl="0" marL="171450" rtl="0" algn="just">
              <a:lnSpc>
                <a:spcPct val="120000"/>
              </a:lnSpc>
              <a:spcBef>
                <a:spcPts val="750"/>
              </a:spcBef>
              <a:spcAft>
                <a:spcPts val="0"/>
              </a:spcAft>
              <a:buSzPct val="100000"/>
              <a:buNone/>
            </a:pPr>
            <a:r>
              <a:t/>
            </a:r>
            <a:endParaRPr sz="2100" cap="none">
              <a:solidFill>
                <a:schemeClr val="dk1"/>
              </a:solidFill>
            </a:endParaRPr>
          </a:p>
          <a:p>
            <a:pPr indent="-171481" lvl="0" marL="171450" rtl="0" algn="just">
              <a:lnSpc>
                <a:spcPct val="120000"/>
              </a:lnSpc>
              <a:spcBef>
                <a:spcPts val="750"/>
              </a:spcBef>
              <a:spcAft>
                <a:spcPts val="0"/>
              </a:spcAft>
              <a:buSzPct val="100000"/>
              <a:buChar char="•"/>
            </a:pPr>
            <a:r>
              <a:rPr lang="en-US" sz="2100" cap="none">
                <a:solidFill>
                  <a:schemeClr val="dk1"/>
                </a:solidFill>
              </a:rPr>
              <a:t>An approach of allocating and utilizing resources taking into consideration the different needs, interests and constraints of the marginalized and disadvantaged groups.</a:t>
            </a:r>
            <a:endParaRPr/>
          </a:p>
        </p:txBody>
      </p:sp>
      <p:pic>
        <p:nvPicPr>
          <p:cNvPr id="203" name="Google Shape;203;p5"/>
          <p:cNvPicPr preferRelativeResize="0"/>
          <p:nvPr/>
        </p:nvPicPr>
        <p:blipFill rotWithShape="1">
          <a:blip r:embed="rId3">
            <a:alphaModFix/>
          </a:blip>
          <a:srcRect b="0" l="0" r="0" t="0"/>
          <a:stretch/>
        </p:blipFill>
        <p:spPr>
          <a:xfrm>
            <a:off x="143555" y="1126451"/>
            <a:ext cx="3206805" cy="3585257"/>
          </a:xfrm>
          <a:prstGeom prst="rect">
            <a:avLst/>
          </a:prstGeom>
          <a:noFill/>
          <a:ln>
            <a:noFill/>
          </a:ln>
        </p:spPr>
      </p:pic>
      <p:pic>
        <p:nvPicPr>
          <p:cNvPr id="204" name="Google Shape;204;p5"/>
          <p:cNvPicPr preferRelativeResize="0"/>
          <p:nvPr/>
        </p:nvPicPr>
        <p:blipFill rotWithShape="1">
          <a:blip r:embed="rId4">
            <a:alphaModFix/>
          </a:blip>
          <a:srcRect b="0" l="0" r="0" t="0"/>
          <a:stretch/>
        </p:blipFill>
        <p:spPr>
          <a:xfrm>
            <a:off x="6797212" y="30242"/>
            <a:ext cx="1203788" cy="923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0" st="0"/>
                                            </p:txEl>
                                          </p:spTgt>
                                        </p:tgtEl>
                                        <p:attrNameLst>
                                          <p:attrName>style.visibility</p:attrName>
                                        </p:attrNameLst>
                                      </p:cBhvr>
                                      <p:to>
                                        <p:strVal val="visible"/>
                                      </p:to>
                                    </p:set>
                                    <p:animEffect filter="fade" transition="in">
                                      <p:cBhvr>
                                        <p:cTn dur="500"/>
                                        <p:tgtEl>
                                          <p:spTgt spid="2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1" st="1"/>
                                            </p:txEl>
                                          </p:spTgt>
                                        </p:tgtEl>
                                        <p:attrNameLst>
                                          <p:attrName>style.visibility</p:attrName>
                                        </p:attrNameLst>
                                      </p:cBhvr>
                                      <p:to>
                                        <p:strVal val="visible"/>
                                      </p:to>
                                    </p:set>
                                    <p:animEffect filter="fade" transition="in">
                                      <p:cBhvr>
                                        <p:cTn dur="500"/>
                                        <p:tgtEl>
                                          <p:spTgt spid="2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2" st="2"/>
                                            </p:txEl>
                                          </p:spTgt>
                                        </p:tgtEl>
                                        <p:attrNameLst>
                                          <p:attrName>style.visibility</p:attrName>
                                        </p:attrNameLst>
                                      </p:cBhvr>
                                      <p:to>
                                        <p:strVal val="visible"/>
                                      </p:to>
                                    </p:set>
                                    <p:animEffect filter="fade" transition="in">
                                      <p:cBhvr>
                                        <p:cTn dur="500"/>
                                        <p:tgtEl>
                                          <p:spTgt spid="20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6"/>
          <p:cNvSpPr txBox="1"/>
          <p:nvPr>
            <p:ph idx="12" type="sldNum"/>
          </p:nvPr>
        </p:nvSpPr>
        <p:spPr>
          <a:xfrm>
            <a:off x="7885509" y="4412457"/>
            <a:ext cx="573161" cy="273844"/>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sz="750">
                <a:solidFill>
                  <a:schemeClr val="dk1"/>
                </a:solidFill>
                <a:latin typeface="Arial"/>
                <a:ea typeface="Arial"/>
                <a:cs typeface="Arial"/>
                <a:sym typeface="Arial"/>
              </a:rPr>
              <a:t>‹#›</a:t>
            </a:fld>
            <a:endParaRPr sz="750">
              <a:solidFill>
                <a:schemeClr val="dk1"/>
              </a:solidFill>
              <a:latin typeface="Arial"/>
              <a:ea typeface="Arial"/>
              <a:cs typeface="Arial"/>
              <a:sym typeface="Arial"/>
            </a:endParaRPr>
          </a:p>
        </p:txBody>
      </p:sp>
      <p:sp>
        <p:nvSpPr>
          <p:cNvPr id="210" name="Google Shape;210;p6"/>
          <p:cNvSpPr txBox="1"/>
          <p:nvPr>
            <p:ph type="title"/>
          </p:nvPr>
        </p:nvSpPr>
        <p:spPr>
          <a:xfrm>
            <a:off x="296260" y="269108"/>
            <a:ext cx="6115050" cy="74295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E32B0"/>
              </a:buClr>
              <a:buSzPts val="3000"/>
              <a:buFont typeface="Twentieth Century"/>
              <a:buNone/>
            </a:pPr>
            <a:r>
              <a:rPr lang="en-US" sz="3000">
                <a:latin typeface="Twentieth Century"/>
                <a:ea typeface="Twentieth Century"/>
                <a:cs typeface="Twentieth Century"/>
                <a:sym typeface="Twentieth Century"/>
              </a:rPr>
              <a:t>PRINCIPLES OF GENDER BUDGETING</a:t>
            </a:r>
            <a:endParaRPr/>
          </a:p>
        </p:txBody>
      </p:sp>
      <p:sp>
        <p:nvSpPr>
          <p:cNvPr id="211" name="Google Shape;211;p6"/>
          <p:cNvSpPr txBox="1"/>
          <p:nvPr>
            <p:ph idx="1" type="body"/>
          </p:nvPr>
        </p:nvSpPr>
        <p:spPr>
          <a:xfrm>
            <a:off x="-1" y="1135142"/>
            <a:ext cx="9000445" cy="3727183"/>
          </a:xfrm>
          <a:prstGeom prst="rect">
            <a:avLst/>
          </a:prstGeom>
          <a:noFill/>
          <a:ln>
            <a:noFill/>
          </a:ln>
        </p:spPr>
        <p:txBody>
          <a:bodyPr anchorCtr="0" anchor="t" bIns="45700" lIns="91425" spcFirstLastPara="1" rIns="91425" wrap="square" tIns="45700">
            <a:normAutofit fontScale="92500" lnSpcReduction="10000"/>
          </a:bodyPr>
          <a:lstStyle/>
          <a:p>
            <a:pPr indent="-171450" lvl="0" marL="171450" rtl="0" algn="just">
              <a:lnSpc>
                <a:spcPct val="120000"/>
              </a:lnSpc>
              <a:spcBef>
                <a:spcPts val="0"/>
              </a:spcBef>
              <a:spcAft>
                <a:spcPts val="0"/>
              </a:spcAft>
              <a:buSzPct val="100000"/>
              <a:buChar char="•"/>
            </a:pPr>
            <a:r>
              <a:rPr lang="en-US" cap="none">
                <a:solidFill>
                  <a:schemeClr val="dk1"/>
                </a:solidFill>
              </a:rPr>
              <a:t>It is not the preparation of separate women’s budgets or those of socio-economic groups.</a:t>
            </a:r>
            <a:endParaRPr/>
          </a:p>
          <a:p>
            <a:pPr indent="-171450" lvl="0" marL="171450" rtl="0" algn="just">
              <a:lnSpc>
                <a:spcPct val="120000"/>
              </a:lnSpc>
              <a:spcBef>
                <a:spcPts val="750"/>
              </a:spcBef>
              <a:spcAft>
                <a:spcPts val="0"/>
              </a:spcAft>
              <a:buSzPct val="100000"/>
              <a:buChar char="•"/>
            </a:pPr>
            <a:r>
              <a:rPr lang="en-US" cap="none">
                <a:solidFill>
                  <a:schemeClr val="dk1"/>
                </a:solidFill>
              </a:rPr>
              <a:t>It is ensuring that mainstream budgetary provisions address the different concerns/needs of wo/men, and socio-economic groups</a:t>
            </a:r>
            <a:endParaRPr/>
          </a:p>
          <a:p>
            <a:pPr indent="-171450" lvl="0" marL="171450" rtl="0" algn="just">
              <a:lnSpc>
                <a:spcPct val="120000"/>
              </a:lnSpc>
              <a:spcBef>
                <a:spcPts val="750"/>
              </a:spcBef>
              <a:spcAft>
                <a:spcPts val="0"/>
              </a:spcAft>
              <a:buSzPct val="100000"/>
              <a:buChar char="•"/>
            </a:pPr>
            <a:r>
              <a:rPr lang="en-US" cap="none">
                <a:solidFill>
                  <a:schemeClr val="dk1"/>
                </a:solidFill>
              </a:rPr>
              <a:t>Gender and equity concerns are addressed through the budget by either</a:t>
            </a:r>
            <a:r>
              <a:rPr lang="en-US" sz="2400" cap="none">
                <a:solidFill>
                  <a:schemeClr val="dk1"/>
                </a:solidFill>
              </a:rPr>
              <a:t> :</a:t>
            </a:r>
            <a:endParaRPr/>
          </a:p>
          <a:p>
            <a:pPr indent="-171449" lvl="1" marL="514350" rtl="0" algn="just">
              <a:lnSpc>
                <a:spcPct val="120000"/>
              </a:lnSpc>
              <a:spcBef>
                <a:spcPts val="375"/>
              </a:spcBef>
              <a:spcAft>
                <a:spcPts val="0"/>
              </a:spcAft>
              <a:buClr>
                <a:schemeClr val="dk1"/>
              </a:buClr>
              <a:buSzPct val="100000"/>
              <a:buChar char="•"/>
            </a:pPr>
            <a:r>
              <a:rPr lang="en-US" sz="1600" cap="none">
                <a:solidFill>
                  <a:schemeClr val="dk1"/>
                </a:solidFill>
              </a:rPr>
              <a:t>providing specifically targeted expenditures to marginalized socio-economic groups, and wo/men</a:t>
            </a:r>
            <a:endParaRPr/>
          </a:p>
          <a:p>
            <a:pPr indent="-171449" lvl="1" marL="514350" rtl="0" algn="just">
              <a:lnSpc>
                <a:spcPct val="120000"/>
              </a:lnSpc>
              <a:spcBef>
                <a:spcPts val="375"/>
              </a:spcBef>
              <a:spcAft>
                <a:spcPts val="0"/>
              </a:spcAft>
              <a:buClr>
                <a:schemeClr val="dk1"/>
              </a:buClr>
              <a:buSzPct val="100000"/>
              <a:buChar char="•"/>
            </a:pPr>
            <a:r>
              <a:rPr lang="en-US" sz="1600" cap="none">
                <a:solidFill>
                  <a:schemeClr val="dk1"/>
                </a:solidFill>
              </a:rPr>
              <a:t>funding activities that remove barriers of access to mainstream budget programmes</a:t>
            </a:r>
            <a:endParaRPr sz="1600" cap="none">
              <a:solidFill>
                <a:schemeClr val="dk1"/>
              </a:solidFill>
            </a:endParaRPr>
          </a:p>
        </p:txBody>
      </p:sp>
      <p:pic>
        <p:nvPicPr>
          <p:cNvPr id="212" name="Google Shape;212;p6"/>
          <p:cNvPicPr preferRelativeResize="0"/>
          <p:nvPr/>
        </p:nvPicPr>
        <p:blipFill rotWithShape="1">
          <a:blip r:embed="rId3">
            <a:alphaModFix/>
          </a:blip>
          <a:srcRect b="0" l="0" r="0" t="0"/>
          <a:stretch/>
        </p:blipFill>
        <p:spPr>
          <a:xfrm>
            <a:off x="6585558" y="30242"/>
            <a:ext cx="1415443" cy="923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6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0" st="0"/>
                                            </p:txEl>
                                          </p:spTgt>
                                        </p:tgtEl>
                                        <p:attrNameLst>
                                          <p:attrName>style.visibility</p:attrName>
                                        </p:attrNameLst>
                                      </p:cBhvr>
                                      <p:to>
                                        <p:strVal val="visible"/>
                                      </p:to>
                                    </p:set>
                                    <p:animEffect filter="fade" transition="in">
                                      <p:cBhvr>
                                        <p:cTn dur="500"/>
                                        <p:tgtEl>
                                          <p:spTgt spid="2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1" st="1"/>
                                            </p:txEl>
                                          </p:spTgt>
                                        </p:tgtEl>
                                        <p:attrNameLst>
                                          <p:attrName>style.visibility</p:attrName>
                                        </p:attrNameLst>
                                      </p:cBhvr>
                                      <p:to>
                                        <p:strVal val="visible"/>
                                      </p:to>
                                    </p:set>
                                    <p:animEffect filter="fade" transition="in">
                                      <p:cBhvr>
                                        <p:cTn dur="500"/>
                                        <p:tgtEl>
                                          <p:spTgt spid="2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2" st="2"/>
                                            </p:txEl>
                                          </p:spTgt>
                                        </p:tgtEl>
                                        <p:attrNameLst>
                                          <p:attrName>style.visibility</p:attrName>
                                        </p:attrNameLst>
                                      </p:cBhvr>
                                      <p:to>
                                        <p:strVal val="visible"/>
                                      </p:to>
                                    </p:set>
                                    <p:animEffect filter="fade" transition="in">
                                      <p:cBhvr>
                                        <p:cTn dur="500"/>
                                        <p:tgtEl>
                                          <p:spTgt spid="21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3" st="3"/>
                                            </p:txEl>
                                          </p:spTgt>
                                        </p:tgtEl>
                                        <p:attrNameLst>
                                          <p:attrName>style.visibility</p:attrName>
                                        </p:attrNameLst>
                                      </p:cBhvr>
                                      <p:to>
                                        <p:strVal val="visible"/>
                                      </p:to>
                                    </p:set>
                                    <p:animEffect filter="fade" transition="in">
                                      <p:cBhvr>
                                        <p:cTn dur="500"/>
                                        <p:tgtEl>
                                          <p:spTgt spid="21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4" st="4"/>
                                            </p:txEl>
                                          </p:spTgt>
                                        </p:tgtEl>
                                        <p:attrNameLst>
                                          <p:attrName>style.visibility</p:attrName>
                                        </p:attrNameLst>
                                      </p:cBhvr>
                                      <p:to>
                                        <p:strVal val="visible"/>
                                      </p:to>
                                    </p:set>
                                    <p:animEffect filter="fade" transition="in">
                                      <p:cBhvr>
                                        <p:cTn dur="500"/>
                                        <p:tgtEl>
                                          <p:spTgt spid="21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7"/>
          <p:cNvSpPr txBox="1"/>
          <p:nvPr>
            <p:ph idx="12" type="sldNum"/>
          </p:nvPr>
        </p:nvSpPr>
        <p:spPr>
          <a:xfrm>
            <a:off x="7885509" y="4412457"/>
            <a:ext cx="573161" cy="273844"/>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sz="750">
                <a:solidFill>
                  <a:schemeClr val="dk1"/>
                </a:solidFill>
                <a:latin typeface="Arial"/>
                <a:ea typeface="Arial"/>
                <a:cs typeface="Arial"/>
                <a:sym typeface="Arial"/>
              </a:rPr>
              <a:t>‹#›</a:t>
            </a:fld>
            <a:endParaRPr sz="750">
              <a:solidFill>
                <a:schemeClr val="dk1"/>
              </a:solidFill>
              <a:latin typeface="Arial"/>
              <a:ea typeface="Arial"/>
              <a:cs typeface="Arial"/>
              <a:sym typeface="Arial"/>
            </a:endParaRPr>
          </a:p>
        </p:txBody>
      </p:sp>
      <p:sp>
        <p:nvSpPr>
          <p:cNvPr id="218" name="Google Shape;218;p7"/>
          <p:cNvSpPr txBox="1"/>
          <p:nvPr>
            <p:ph type="title"/>
          </p:nvPr>
        </p:nvSpPr>
        <p:spPr>
          <a:xfrm>
            <a:off x="143555" y="186148"/>
            <a:ext cx="6865312" cy="74295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E32B0"/>
              </a:buClr>
              <a:buSzPts val="2400"/>
              <a:buFont typeface="Arial"/>
              <a:buNone/>
            </a:pPr>
            <a:r>
              <a:rPr lang="en-US" sz="2400">
                <a:latin typeface="Arial"/>
                <a:ea typeface="Arial"/>
                <a:cs typeface="Arial"/>
                <a:sym typeface="Arial"/>
              </a:rPr>
              <a:t>JUSTIFICATION FOR GENDER BUDGETING</a:t>
            </a:r>
            <a:endParaRPr/>
          </a:p>
        </p:txBody>
      </p:sp>
      <p:sp>
        <p:nvSpPr>
          <p:cNvPr id="219" name="Google Shape;219;p7"/>
          <p:cNvSpPr txBox="1"/>
          <p:nvPr>
            <p:ph idx="1" type="body"/>
          </p:nvPr>
        </p:nvSpPr>
        <p:spPr>
          <a:xfrm>
            <a:off x="296259" y="1200150"/>
            <a:ext cx="8398775" cy="3371850"/>
          </a:xfrm>
          <a:prstGeom prst="rect">
            <a:avLst/>
          </a:prstGeom>
          <a:noFill/>
          <a:ln>
            <a:noFill/>
          </a:ln>
        </p:spPr>
        <p:txBody>
          <a:bodyPr anchorCtr="0" anchor="t" bIns="45700" lIns="91425" spcFirstLastPara="1" rIns="91425" wrap="square" tIns="45700">
            <a:noAutofit/>
          </a:bodyPr>
          <a:lstStyle/>
          <a:p>
            <a:pPr indent="-171450" lvl="0" marL="171450" rtl="0" algn="just">
              <a:lnSpc>
                <a:spcPct val="90000"/>
              </a:lnSpc>
              <a:spcBef>
                <a:spcPts val="0"/>
              </a:spcBef>
              <a:spcAft>
                <a:spcPts val="0"/>
              </a:spcAft>
              <a:buSzPts val="1800"/>
              <a:buChar char="•"/>
            </a:pPr>
            <a:r>
              <a:rPr lang="en-US" sz="1800" cap="none">
                <a:solidFill>
                  <a:schemeClr val="dk1"/>
                </a:solidFill>
              </a:rPr>
              <a:t>A number of governments are committed to gender equality and it is through the budget that “real commitment” is gauged.</a:t>
            </a:r>
            <a:endParaRPr/>
          </a:p>
          <a:p>
            <a:pPr indent="-57150" lvl="0" marL="171450" rtl="0" algn="just">
              <a:lnSpc>
                <a:spcPct val="90000"/>
              </a:lnSpc>
              <a:spcBef>
                <a:spcPts val="750"/>
              </a:spcBef>
              <a:spcAft>
                <a:spcPts val="0"/>
              </a:spcAft>
              <a:buSzPts val="1800"/>
              <a:buNone/>
            </a:pPr>
            <a:r>
              <a:t/>
            </a:r>
            <a:endParaRPr sz="1800" cap="none">
              <a:solidFill>
                <a:schemeClr val="dk1"/>
              </a:solidFill>
            </a:endParaRPr>
          </a:p>
          <a:p>
            <a:pPr indent="-171450" lvl="0" marL="171450" rtl="0" algn="just">
              <a:lnSpc>
                <a:spcPct val="90000"/>
              </a:lnSpc>
              <a:spcBef>
                <a:spcPts val="750"/>
              </a:spcBef>
              <a:spcAft>
                <a:spcPts val="0"/>
              </a:spcAft>
              <a:buSzPts val="1800"/>
              <a:buChar char="•"/>
            </a:pPr>
            <a:r>
              <a:rPr lang="en-US" sz="1800" cap="none">
                <a:solidFill>
                  <a:schemeClr val="dk1"/>
                </a:solidFill>
              </a:rPr>
              <a:t>The budget is the most important policy instrument of government that reflects its commitment to fulfill specific goals and priorities.</a:t>
            </a:r>
            <a:endParaRPr/>
          </a:p>
          <a:p>
            <a:pPr indent="-57150" lvl="0" marL="171450" rtl="0" algn="just">
              <a:lnSpc>
                <a:spcPct val="90000"/>
              </a:lnSpc>
              <a:spcBef>
                <a:spcPts val="750"/>
              </a:spcBef>
              <a:spcAft>
                <a:spcPts val="0"/>
              </a:spcAft>
              <a:buSzPts val="1800"/>
              <a:buNone/>
            </a:pPr>
            <a:r>
              <a:t/>
            </a:r>
            <a:endParaRPr sz="1800" cap="none">
              <a:solidFill>
                <a:schemeClr val="dk1"/>
              </a:solidFill>
            </a:endParaRPr>
          </a:p>
          <a:p>
            <a:pPr indent="-171450" lvl="0" marL="171450" rtl="0" algn="just">
              <a:lnSpc>
                <a:spcPct val="90000"/>
              </a:lnSpc>
              <a:spcBef>
                <a:spcPts val="750"/>
              </a:spcBef>
              <a:spcAft>
                <a:spcPts val="0"/>
              </a:spcAft>
              <a:buSzPts val="1800"/>
              <a:buChar char="•"/>
            </a:pPr>
            <a:r>
              <a:rPr lang="en-US" sz="1800" cap="none">
                <a:solidFill>
                  <a:schemeClr val="dk1"/>
                </a:solidFill>
              </a:rPr>
              <a:t>Budgets matter because they determine how governments mobilize and allocate public resources. </a:t>
            </a:r>
            <a:endParaRPr/>
          </a:p>
          <a:p>
            <a:pPr indent="0" lvl="0" marL="0" rtl="0" algn="just">
              <a:lnSpc>
                <a:spcPct val="90000"/>
              </a:lnSpc>
              <a:spcBef>
                <a:spcPts val="750"/>
              </a:spcBef>
              <a:spcAft>
                <a:spcPts val="0"/>
              </a:spcAft>
              <a:buSzPts val="1800"/>
              <a:buNone/>
            </a:pPr>
            <a:r>
              <a:t/>
            </a:r>
            <a:endParaRPr sz="1800" cap="none">
              <a:solidFill>
                <a:schemeClr val="dk1"/>
              </a:solidFill>
            </a:endParaRPr>
          </a:p>
          <a:p>
            <a:pPr indent="-171450" lvl="0" marL="171450" rtl="0" algn="just">
              <a:lnSpc>
                <a:spcPct val="90000"/>
              </a:lnSpc>
              <a:spcBef>
                <a:spcPts val="750"/>
              </a:spcBef>
              <a:spcAft>
                <a:spcPts val="0"/>
              </a:spcAft>
              <a:buSzPts val="1800"/>
              <a:buChar char="•"/>
            </a:pPr>
            <a:r>
              <a:rPr lang="en-US" sz="1800" cap="none">
                <a:solidFill>
                  <a:schemeClr val="dk1"/>
                </a:solidFill>
              </a:rPr>
              <a:t>The new aid modalities of general budget support call for effective gender budgeting to minimize “gender evaporation”.</a:t>
            </a:r>
            <a:endParaRPr/>
          </a:p>
          <a:p>
            <a:pPr indent="-57150" lvl="0" marL="171450" rtl="0" algn="just">
              <a:lnSpc>
                <a:spcPct val="90000"/>
              </a:lnSpc>
              <a:spcBef>
                <a:spcPts val="750"/>
              </a:spcBef>
              <a:spcAft>
                <a:spcPts val="0"/>
              </a:spcAft>
              <a:buSzPts val="1800"/>
              <a:buNone/>
            </a:pPr>
            <a:r>
              <a:t/>
            </a:r>
            <a:endParaRPr sz="1800">
              <a:latin typeface="Arial"/>
              <a:ea typeface="Arial"/>
              <a:cs typeface="Arial"/>
              <a:sym typeface="Arial"/>
            </a:endParaRPr>
          </a:p>
        </p:txBody>
      </p:sp>
      <p:pic>
        <p:nvPicPr>
          <p:cNvPr id="220" name="Google Shape;220;p7"/>
          <p:cNvPicPr preferRelativeResize="0"/>
          <p:nvPr/>
        </p:nvPicPr>
        <p:blipFill rotWithShape="1">
          <a:blip r:embed="rId3">
            <a:alphaModFix/>
          </a:blip>
          <a:srcRect b="0" l="0" r="0" t="0"/>
          <a:stretch/>
        </p:blipFill>
        <p:spPr>
          <a:xfrm>
            <a:off x="7328526" y="95660"/>
            <a:ext cx="1415443" cy="923925"/>
          </a:xfrm>
          <a:prstGeom prst="rect">
            <a:avLst/>
          </a:prstGeom>
          <a:noFill/>
          <a:ln>
            <a:noFill/>
          </a:ln>
        </p:spPr>
      </p:pic>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23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9">
                                            <p:txEl>
                                              <p:pRg end="0" st="0"/>
                                            </p:txEl>
                                          </p:spTgt>
                                        </p:tgtEl>
                                        <p:attrNameLst>
                                          <p:attrName>style.visibility</p:attrName>
                                        </p:attrNameLst>
                                      </p:cBhvr>
                                      <p:to>
                                        <p:strVal val="visible"/>
                                      </p:to>
                                    </p:set>
                                    <p:anim calcmode="lin" valueType="num">
                                      <p:cBhvr additive="base">
                                        <p:cTn dur="500"/>
                                        <p:tgtEl>
                                          <p:spTgt spid="219">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19">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9">
                                            <p:txEl>
                                              <p:pRg end="1" st="1"/>
                                            </p:txEl>
                                          </p:spTgt>
                                        </p:tgtEl>
                                        <p:attrNameLst>
                                          <p:attrName>style.visibility</p:attrName>
                                        </p:attrNameLst>
                                      </p:cBhvr>
                                      <p:to>
                                        <p:strVal val="visible"/>
                                      </p:to>
                                    </p:set>
                                    <p:anim calcmode="lin" valueType="num">
                                      <p:cBhvr additive="base">
                                        <p:cTn dur="500"/>
                                        <p:tgtEl>
                                          <p:spTgt spid="219">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19">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9">
                                            <p:txEl>
                                              <p:pRg end="2" st="2"/>
                                            </p:txEl>
                                          </p:spTgt>
                                        </p:tgtEl>
                                        <p:attrNameLst>
                                          <p:attrName>style.visibility</p:attrName>
                                        </p:attrNameLst>
                                      </p:cBhvr>
                                      <p:to>
                                        <p:strVal val="visible"/>
                                      </p:to>
                                    </p:set>
                                    <p:anim calcmode="lin" valueType="num">
                                      <p:cBhvr additive="base">
                                        <p:cTn dur="500"/>
                                        <p:tgtEl>
                                          <p:spTgt spid="219">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19">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9">
                                            <p:txEl>
                                              <p:pRg end="3" st="3"/>
                                            </p:txEl>
                                          </p:spTgt>
                                        </p:tgtEl>
                                        <p:attrNameLst>
                                          <p:attrName>style.visibility</p:attrName>
                                        </p:attrNameLst>
                                      </p:cBhvr>
                                      <p:to>
                                        <p:strVal val="visible"/>
                                      </p:to>
                                    </p:set>
                                    <p:anim calcmode="lin" valueType="num">
                                      <p:cBhvr additive="base">
                                        <p:cTn dur="500"/>
                                        <p:tgtEl>
                                          <p:spTgt spid="219">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19">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9">
                                            <p:txEl>
                                              <p:pRg end="4" st="4"/>
                                            </p:txEl>
                                          </p:spTgt>
                                        </p:tgtEl>
                                        <p:attrNameLst>
                                          <p:attrName>style.visibility</p:attrName>
                                        </p:attrNameLst>
                                      </p:cBhvr>
                                      <p:to>
                                        <p:strVal val="visible"/>
                                      </p:to>
                                    </p:set>
                                    <p:anim calcmode="lin" valueType="num">
                                      <p:cBhvr additive="base">
                                        <p:cTn dur="500"/>
                                        <p:tgtEl>
                                          <p:spTgt spid="219">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19">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9">
                                            <p:txEl>
                                              <p:pRg end="5" st="5"/>
                                            </p:txEl>
                                          </p:spTgt>
                                        </p:tgtEl>
                                        <p:attrNameLst>
                                          <p:attrName>style.visibility</p:attrName>
                                        </p:attrNameLst>
                                      </p:cBhvr>
                                      <p:to>
                                        <p:strVal val="visible"/>
                                      </p:to>
                                    </p:set>
                                    <p:anim calcmode="lin" valueType="num">
                                      <p:cBhvr additive="base">
                                        <p:cTn dur="500"/>
                                        <p:tgtEl>
                                          <p:spTgt spid="219">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19">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9">
                                            <p:txEl>
                                              <p:pRg end="6" st="6"/>
                                            </p:txEl>
                                          </p:spTgt>
                                        </p:tgtEl>
                                        <p:attrNameLst>
                                          <p:attrName>style.visibility</p:attrName>
                                        </p:attrNameLst>
                                      </p:cBhvr>
                                      <p:to>
                                        <p:strVal val="visible"/>
                                      </p:to>
                                    </p:set>
                                    <p:anim calcmode="lin" valueType="num">
                                      <p:cBhvr additive="base">
                                        <p:cTn dur="500"/>
                                        <p:tgtEl>
                                          <p:spTgt spid="219">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19">
                                            <p:txEl>
                                              <p:pRg end="6" st="6"/>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9">
                                            <p:txEl>
                                              <p:pRg end="7" st="7"/>
                                            </p:txEl>
                                          </p:spTgt>
                                        </p:tgtEl>
                                        <p:attrNameLst>
                                          <p:attrName>style.visibility</p:attrName>
                                        </p:attrNameLst>
                                      </p:cBhvr>
                                      <p:to>
                                        <p:strVal val="visible"/>
                                      </p:to>
                                    </p:set>
                                    <p:anim calcmode="lin" valueType="num">
                                      <p:cBhvr additive="base">
                                        <p:cTn dur="500"/>
                                        <p:tgtEl>
                                          <p:spTgt spid="219">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19">
                                            <p:txEl>
                                              <p:pRg end="7" st="7"/>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8"/>
          <p:cNvSpPr txBox="1"/>
          <p:nvPr>
            <p:ph idx="12" type="sldNum"/>
          </p:nvPr>
        </p:nvSpPr>
        <p:spPr>
          <a:xfrm>
            <a:off x="7885509" y="4412457"/>
            <a:ext cx="573161" cy="273844"/>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sz="750">
                <a:solidFill>
                  <a:schemeClr val="dk1"/>
                </a:solidFill>
                <a:latin typeface="Arial"/>
                <a:ea typeface="Arial"/>
                <a:cs typeface="Arial"/>
                <a:sym typeface="Arial"/>
              </a:rPr>
              <a:t>‹#›</a:t>
            </a:fld>
            <a:endParaRPr sz="750">
              <a:solidFill>
                <a:schemeClr val="dk1"/>
              </a:solidFill>
              <a:latin typeface="Arial"/>
              <a:ea typeface="Arial"/>
              <a:cs typeface="Arial"/>
              <a:sym typeface="Arial"/>
            </a:endParaRPr>
          </a:p>
        </p:txBody>
      </p:sp>
      <p:sp>
        <p:nvSpPr>
          <p:cNvPr id="226" name="Google Shape;226;p8"/>
          <p:cNvSpPr txBox="1"/>
          <p:nvPr>
            <p:ph type="title"/>
          </p:nvPr>
        </p:nvSpPr>
        <p:spPr>
          <a:xfrm>
            <a:off x="754375" y="15125"/>
            <a:ext cx="5878034" cy="105965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E32B0"/>
              </a:buClr>
              <a:buSzPts val="3000"/>
              <a:buFont typeface="Twentieth Century"/>
              <a:buNone/>
            </a:pPr>
            <a:r>
              <a:rPr b="1" lang="en-US" sz="3000">
                <a:latin typeface="Twentieth Century"/>
                <a:ea typeface="Twentieth Century"/>
                <a:cs typeface="Twentieth Century"/>
                <a:sym typeface="Twentieth Century"/>
              </a:rPr>
              <a:t>BENEFITS OF GENDER BUDGETING</a:t>
            </a:r>
            <a:endParaRPr/>
          </a:p>
        </p:txBody>
      </p:sp>
      <p:sp>
        <p:nvSpPr>
          <p:cNvPr id="227" name="Google Shape;227;p8"/>
          <p:cNvSpPr txBox="1"/>
          <p:nvPr>
            <p:ph idx="1" type="body"/>
          </p:nvPr>
        </p:nvSpPr>
        <p:spPr>
          <a:xfrm>
            <a:off x="601670" y="1350110"/>
            <a:ext cx="7940660" cy="3512215"/>
          </a:xfrm>
          <a:prstGeom prst="rect">
            <a:avLst/>
          </a:prstGeom>
          <a:noFill/>
          <a:ln>
            <a:noFill/>
          </a:ln>
        </p:spPr>
        <p:txBody>
          <a:bodyPr anchorCtr="0" anchor="t" bIns="45700" lIns="91425" spcFirstLastPara="1" rIns="91425" wrap="square" tIns="45700">
            <a:normAutofit/>
          </a:bodyPr>
          <a:lstStyle/>
          <a:p>
            <a:pPr indent="-171450" lvl="0" marL="171450" rtl="0" algn="l">
              <a:lnSpc>
                <a:spcPct val="120000"/>
              </a:lnSpc>
              <a:spcBef>
                <a:spcPts val="0"/>
              </a:spcBef>
              <a:spcAft>
                <a:spcPts val="0"/>
              </a:spcAft>
              <a:buSzPts val="2800"/>
              <a:buFont typeface="Noto Sans Symbols"/>
              <a:buNone/>
            </a:pPr>
            <a:r>
              <a:t/>
            </a:r>
            <a:endParaRPr>
              <a:latin typeface="Arial"/>
              <a:ea typeface="Arial"/>
              <a:cs typeface="Arial"/>
              <a:sym typeface="Arial"/>
            </a:endParaRPr>
          </a:p>
          <a:p>
            <a:pPr indent="-171450" lvl="0" marL="171450" rtl="0" algn="l">
              <a:lnSpc>
                <a:spcPct val="120000"/>
              </a:lnSpc>
              <a:spcBef>
                <a:spcPts val="750"/>
              </a:spcBef>
              <a:spcAft>
                <a:spcPts val="0"/>
              </a:spcAft>
              <a:buSzPts val="2800"/>
              <a:buFont typeface="Noto Sans Symbols"/>
              <a:buNone/>
            </a:pPr>
            <a:r>
              <a:t/>
            </a:r>
            <a:endParaRPr>
              <a:latin typeface="Arial"/>
              <a:ea typeface="Arial"/>
              <a:cs typeface="Arial"/>
              <a:sym typeface="Arial"/>
            </a:endParaRPr>
          </a:p>
        </p:txBody>
      </p:sp>
      <p:sp>
        <p:nvSpPr>
          <p:cNvPr id="228" name="Google Shape;228;p8"/>
          <p:cNvSpPr/>
          <p:nvPr/>
        </p:nvSpPr>
        <p:spPr>
          <a:xfrm>
            <a:off x="3543300" y="2200275"/>
            <a:ext cx="2228850" cy="885825"/>
          </a:xfrm>
          <a:prstGeom prst="ellipse">
            <a:avLst/>
          </a:prstGeom>
          <a:solidFill>
            <a:srgbClr val="FFCCCC"/>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chemeClr val="dk1"/>
                </a:solidFill>
                <a:latin typeface="Arial Black"/>
                <a:ea typeface="Arial Black"/>
                <a:cs typeface="Arial Black"/>
                <a:sym typeface="Arial Black"/>
              </a:rPr>
              <a:t>Gender budgeting </a:t>
            </a:r>
            <a:endParaRPr/>
          </a:p>
          <a:p>
            <a:pPr indent="0" lvl="0" marL="0" marR="0" rtl="0" algn="ctr">
              <a:spcBef>
                <a:spcPts val="0"/>
              </a:spcBef>
              <a:spcAft>
                <a:spcPts val="0"/>
              </a:spcAft>
              <a:buNone/>
            </a:pPr>
            <a:r>
              <a:rPr b="1" lang="en-US" sz="1500">
                <a:solidFill>
                  <a:schemeClr val="dk1"/>
                </a:solidFill>
                <a:latin typeface="Arial Black"/>
                <a:ea typeface="Arial Black"/>
                <a:cs typeface="Arial Black"/>
                <a:sym typeface="Arial Black"/>
              </a:rPr>
              <a:t>promotes</a:t>
            </a:r>
            <a:endParaRPr/>
          </a:p>
        </p:txBody>
      </p:sp>
      <p:sp>
        <p:nvSpPr>
          <p:cNvPr id="229" name="Google Shape;229;p8"/>
          <p:cNvSpPr/>
          <p:nvPr/>
        </p:nvSpPr>
        <p:spPr>
          <a:xfrm>
            <a:off x="5829300" y="1428750"/>
            <a:ext cx="1771650" cy="628650"/>
          </a:xfrm>
          <a:prstGeom prst="roundRect">
            <a:avLst>
              <a:gd fmla="val 16667" name="adj"/>
            </a:avLst>
          </a:prstGeom>
          <a:solidFill>
            <a:srgbClr val="00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350">
                <a:solidFill>
                  <a:schemeClr val="dk1"/>
                </a:solidFill>
                <a:latin typeface="Verdana"/>
                <a:ea typeface="Verdana"/>
                <a:cs typeface="Verdana"/>
                <a:sym typeface="Verdana"/>
              </a:rPr>
              <a:t>Equality &amp; Social </a:t>
            </a:r>
            <a:endParaRPr/>
          </a:p>
          <a:p>
            <a:pPr indent="0" lvl="0" marL="0" marR="0" rtl="0" algn="ctr">
              <a:spcBef>
                <a:spcPts val="0"/>
              </a:spcBef>
              <a:spcAft>
                <a:spcPts val="0"/>
              </a:spcAft>
              <a:buNone/>
            </a:pPr>
            <a:r>
              <a:rPr b="1" lang="en-US" sz="1350">
                <a:solidFill>
                  <a:schemeClr val="dk1"/>
                </a:solidFill>
                <a:latin typeface="Verdana"/>
                <a:ea typeface="Verdana"/>
                <a:cs typeface="Verdana"/>
                <a:sym typeface="Verdana"/>
              </a:rPr>
              <a:t>Justice</a:t>
            </a:r>
            <a:endParaRPr/>
          </a:p>
        </p:txBody>
      </p:sp>
      <p:sp>
        <p:nvSpPr>
          <p:cNvPr id="230" name="Google Shape;230;p8"/>
          <p:cNvSpPr/>
          <p:nvPr/>
        </p:nvSpPr>
        <p:spPr>
          <a:xfrm>
            <a:off x="1771650" y="1428750"/>
            <a:ext cx="1600200" cy="685800"/>
          </a:xfrm>
          <a:prstGeom prst="roundRect">
            <a:avLst>
              <a:gd fmla="val 16667" name="adj"/>
            </a:avLst>
          </a:prstGeom>
          <a:solidFill>
            <a:srgbClr val="FFC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350">
                <a:solidFill>
                  <a:schemeClr val="dk1"/>
                </a:solidFill>
                <a:latin typeface="Verdana"/>
                <a:ea typeface="Verdana"/>
                <a:cs typeface="Verdana"/>
                <a:sym typeface="Verdana"/>
              </a:rPr>
              <a:t>Efficiency</a:t>
            </a:r>
            <a:endParaRPr/>
          </a:p>
        </p:txBody>
      </p:sp>
      <p:sp>
        <p:nvSpPr>
          <p:cNvPr id="231" name="Google Shape;231;p8"/>
          <p:cNvSpPr/>
          <p:nvPr/>
        </p:nvSpPr>
        <p:spPr>
          <a:xfrm>
            <a:off x="5829300" y="3429000"/>
            <a:ext cx="1657350" cy="685800"/>
          </a:xfrm>
          <a:prstGeom prst="roundRect">
            <a:avLst>
              <a:gd fmla="val 16667" name="adj"/>
            </a:avLst>
          </a:prstGeom>
          <a:solidFill>
            <a:srgbClr val="FFFF9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350">
                <a:solidFill>
                  <a:schemeClr val="dk1"/>
                </a:solidFill>
                <a:latin typeface="Verdana"/>
                <a:ea typeface="Verdana"/>
                <a:cs typeface="Verdana"/>
                <a:sym typeface="Verdana"/>
              </a:rPr>
              <a:t>Transparency &amp; </a:t>
            </a:r>
            <a:endParaRPr/>
          </a:p>
          <a:p>
            <a:pPr indent="0" lvl="0" marL="0" marR="0" rtl="0" algn="ctr">
              <a:spcBef>
                <a:spcPts val="0"/>
              </a:spcBef>
              <a:spcAft>
                <a:spcPts val="0"/>
              </a:spcAft>
              <a:buNone/>
            </a:pPr>
            <a:r>
              <a:rPr b="1" lang="en-US" sz="1350">
                <a:solidFill>
                  <a:schemeClr val="dk1"/>
                </a:solidFill>
                <a:latin typeface="Verdana"/>
                <a:ea typeface="Verdana"/>
                <a:cs typeface="Verdana"/>
                <a:sym typeface="Verdana"/>
              </a:rPr>
              <a:t>participation</a:t>
            </a:r>
            <a:endParaRPr/>
          </a:p>
        </p:txBody>
      </p:sp>
      <p:sp>
        <p:nvSpPr>
          <p:cNvPr id="232" name="Google Shape;232;p8"/>
          <p:cNvSpPr/>
          <p:nvPr/>
        </p:nvSpPr>
        <p:spPr>
          <a:xfrm>
            <a:off x="2057400" y="3486150"/>
            <a:ext cx="1428750" cy="685800"/>
          </a:xfrm>
          <a:prstGeom prst="roundRect">
            <a:avLst>
              <a:gd fmla="val 16667" name="adj"/>
            </a:avLst>
          </a:prstGeom>
          <a:solidFill>
            <a:srgbClr val="CCFFF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350">
                <a:solidFill>
                  <a:schemeClr val="dk1"/>
                </a:solidFill>
                <a:latin typeface="Verdana"/>
                <a:ea typeface="Verdana"/>
                <a:cs typeface="Verdana"/>
                <a:sym typeface="Verdana"/>
              </a:rPr>
              <a:t>Accountability</a:t>
            </a:r>
            <a:endParaRPr/>
          </a:p>
        </p:txBody>
      </p:sp>
      <p:cxnSp>
        <p:nvCxnSpPr>
          <p:cNvPr id="233" name="Google Shape;233;p8"/>
          <p:cNvCxnSpPr/>
          <p:nvPr/>
        </p:nvCxnSpPr>
        <p:spPr>
          <a:xfrm flipH="1" rot="10800000">
            <a:off x="5772150" y="2171700"/>
            <a:ext cx="457200" cy="400050"/>
          </a:xfrm>
          <a:prstGeom prst="straightConnector1">
            <a:avLst/>
          </a:prstGeom>
          <a:noFill/>
          <a:ln cap="flat" cmpd="sng" w="9525">
            <a:solidFill>
              <a:schemeClr val="dk1"/>
            </a:solidFill>
            <a:prstDash val="solid"/>
            <a:round/>
            <a:headEnd len="med" w="med" type="none"/>
            <a:tailEnd len="med" w="med" type="triangle"/>
          </a:ln>
        </p:spPr>
      </p:cxnSp>
      <p:cxnSp>
        <p:nvCxnSpPr>
          <p:cNvPr id="234" name="Google Shape;234;p8"/>
          <p:cNvCxnSpPr/>
          <p:nvPr/>
        </p:nvCxnSpPr>
        <p:spPr>
          <a:xfrm>
            <a:off x="5657850" y="2857500"/>
            <a:ext cx="742950" cy="457200"/>
          </a:xfrm>
          <a:prstGeom prst="straightConnector1">
            <a:avLst/>
          </a:prstGeom>
          <a:noFill/>
          <a:ln cap="flat" cmpd="sng" w="9525">
            <a:solidFill>
              <a:schemeClr val="dk1"/>
            </a:solidFill>
            <a:prstDash val="solid"/>
            <a:round/>
            <a:headEnd len="med" w="med" type="none"/>
            <a:tailEnd len="med" w="med" type="triangle"/>
          </a:ln>
        </p:spPr>
      </p:cxnSp>
      <p:cxnSp>
        <p:nvCxnSpPr>
          <p:cNvPr id="235" name="Google Shape;235;p8"/>
          <p:cNvCxnSpPr/>
          <p:nvPr/>
        </p:nvCxnSpPr>
        <p:spPr>
          <a:xfrm flipH="1">
            <a:off x="3543300" y="3086100"/>
            <a:ext cx="457200" cy="457200"/>
          </a:xfrm>
          <a:prstGeom prst="straightConnector1">
            <a:avLst/>
          </a:prstGeom>
          <a:noFill/>
          <a:ln cap="flat" cmpd="sng" w="9525">
            <a:solidFill>
              <a:schemeClr val="dk1"/>
            </a:solidFill>
            <a:prstDash val="solid"/>
            <a:round/>
            <a:headEnd len="med" w="med" type="none"/>
            <a:tailEnd len="med" w="med" type="triangle"/>
          </a:ln>
        </p:spPr>
      </p:cxnSp>
      <p:cxnSp>
        <p:nvCxnSpPr>
          <p:cNvPr id="236" name="Google Shape;236;p8"/>
          <p:cNvCxnSpPr/>
          <p:nvPr/>
        </p:nvCxnSpPr>
        <p:spPr>
          <a:xfrm rot="10800000">
            <a:off x="3486150" y="1828800"/>
            <a:ext cx="457200" cy="400050"/>
          </a:xfrm>
          <a:prstGeom prst="straightConnector1">
            <a:avLst/>
          </a:prstGeom>
          <a:noFill/>
          <a:ln cap="flat" cmpd="sng" w="9525">
            <a:solidFill>
              <a:schemeClr val="dk1"/>
            </a:solidFill>
            <a:prstDash val="solid"/>
            <a:round/>
            <a:headEnd len="med" w="med" type="none"/>
            <a:tailEnd len="med" w="med" type="triangle"/>
          </a:ln>
        </p:spPr>
      </p:cxnSp>
      <p:pic>
        <p:nvPicPr>
          <p:cNvPr id="237" name="Google Shape;237;p8"/>
          <p:cNvPicPr preferRelativeResize="0"/>
          <p:nvPr/>
        </p:nvPicPr>
        <p:blipFill rotWithShape="1">
          <a:blip r:embed="rId3">
            <a:alphaModFix/>
          </a:blip>
          <a:srcRect b="0" l="0" r="0" t="0"/>
          <a:stretch/>
        </p:blipFill>
        <p:spPr>
          <a:xfrm>
            <a:off x="6585558" y="30242"/>
            <a:ext cx="1415443" cy="923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9"/>
          <p:cNvSpPr txBox="1"/>
          <p:nvPr>
            <p:ph type="title"/>
          </p:nvPr>
        </p:nvSpPr>
        <p:spPr>
          <a:xfrm>
            <a:off x="601670" y="281175"/>
            <a:ext cx="7940659" cy="91623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7E32B0"/>
              </a:buClr>
              <a:buSzPts val="3600"/>
              <a:buFont typeface="Twentieth Century"/>
              <a:buNone/>
            </a:pPr>
            <a:r>
              <a:rPr lang="en-US"/>
              <a:t>OBJECTIVES OF THE ASSESSMENT</a:t>
            </a:r>
            <a:endParaRPr/>
          </a:p>
        </p:txBody>
      </p:sp>
      <p:sp>
        <p:nvSpPr>
          <p:cNvPr id="243" name="Google Shape;243;p9"/>
          <p:cNvSpPr txBox="1"/>
          <p:nvPr>
            <p:ph idx="12" type="sldNum"/>
          </p:nvPr>
        </p:nvSpPr>
        <p:spPr>
          <a:xfrm>
            <a:off x="7885509" y="4412457"/>
            <a:ext cx="573161" cy="273844"/>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grpSp>
        <p:nvGrpSpPr>
          <p:cNvPr id="244" name="Google Shape;244;p9"/>
          <p:cNvGrpSpPr/>
          <p:nvPr/>
        </p:nvGrpSpPr>
        <p:grpSpPr>
          <a:xfrm>
            <a:off x="601670" y="1139410"/>
            <a:ext cx="8093365" cy="3862371"/>
            <a:chOff x="0" y="1887"/>
            <a:chExt cx="8093365" cy="3862371"/>
          </a:xfrm>
        </p:grpSpPr>
        <p:cxnSp>
          <p:nvCxnSpPr>
            <p:cNvPr id="245" name="Google Shape;245;p9"/>
            <p:cNvCxnSpPr/>
            <p:nvPr/>
          </p:nvCxnSpPr>
          <p:spPr>
            <a:xfrm>
              <a:off x="0" y="1887"/>
              <a:ext cx="8093365" cy="0"/>
            </a:xfrm>
            <a:prstGeom prst="straightConnector1">
              <a:avLst/>
            </a:prstGeom>
            <a:gradFill>
              <a:gsLst>
                <a:gs pos="0">
                  <a:srgbClr val="E0AE6E"/>
                </a:gs>
                <a:gs pos="50000">
                  <a:srgbClr val="D99F49"/>
                </a:gs>
                <a:gs pos="100000">
                  <a:srgbClr val="C78827"/>
                </a:gs>
              </a:gsLst>
              <a:lin ang="5400000" scaled="0"/>
            </a:gradFill>
            <a:ln cap="flat" cmpd="sng" w="9525">
              <a:solidFill>
                <a:schemeClr val="accent4"/>
              </a:solidFill>
              <a:prstDash val="solid"/>
              <a:round/>
              <a:headEnd len="sm" w="sm" type="none"/>
              <a:tailEnd len="sm" w="sm" type="none"/>
            </a:ln>
            <a:effectLst>
              <a:outerShdw blurRad="50800" rotWithShape="0" dir="5400000" dist="25400">
                <a:srgbClr val="000000">
                  <a:alpha val="27843"/>
                </a:srgbClr>
              </a:outerShdw>
            </a:effectLst>
          </p:spPr>
        </p:cxnSp>
        <p:sp>
          <p:nvSpPr>
            <p:cNvPr id="246" name="Google Shape;246;p9"/>
            <p:cNvSpPr/>
            <p:nvPr/>
          </p:nvSpPr>
          <p:spPr>
            <a:xfrm>
              <a:off x="0" y="1887"/>
              <a:ext cx="8093365" cy="64372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9"/>
            <p:cNvSpPr txBox="1"/>
            <p:nvPr/>
          </p:nvSpPr>
          <p:spPr>
            <a:xfrm>
              <a:off x="0" y="1887"/>
              <a:ext cx="8093365" cy="643728"/>
            </a:xfrm>
            <a:prstGeom prst="rect">
              <a:avLst/>
            </a:prstGeom>
            <a:noFill/>
            <a:ln>
              <a:noFill/>
            </a:ln>
          </p:spPr>
          <p:txBody>
            <a:bodyPr anchorCtr="0" anchor="t" bIns="64750" lIns="64750" spcFirstLastPara="1" rIns="64750" wrap="square" tIns="64750">
              <a:noAutofit/>
            </a:bodyPr>
            <a:lstStyle/>
            <a:p>
              <a:pPr indent="0" lvl="0" marL="0" marR="0" rtl="0" algn="just">
                <a:lnSpc>
                  <a:spcPct val="90000"/>
                </a:lnSpc>
                <a:spcBef>
                  <a:spcPts val="0"/>
                </a:spcBef>
                <a:spcAft>
                  <a:spcPts val="0"/>
                </a:spcAft>
                <a:buClr>
                  <a:schemeClr val="dk1"/>
                </a:buClr>
                <a:buSzPts val="1700"/>
                <a:buFont typeface="Twentieth Century"/>
                <a:buNone/>
              </a:pPr>
              <a:r>
                <a:rPr lang="en-US" sz="1700">
                  <a:solidFill>
                    <a:schemeClr val="dk1"/>
                  </a:solidFill>
                  <a:latin typeface="Twentieth Century"/>
                  <a:ea typeface="Twentieth Century"/>
                  <a:cs typeface="Twentieth Century"/>
                  <a:sym typeface="Twentieth Century"/>
                </a:rPr>
                <a:t>1. Examine the extent to which vote objectives contribute to the Sector Development Plans</a:t>
              </a:r>
              <a:endParaRPr/>
            </a:p>
          </p:txBody>
        </p:sp>
        <p:cxnSp>
          <p:nvCxnSpPr>
            <p:cNvPr id="248" name="Google Shape;248;p9"/>
            <p:cNvCxnSpPr/>
            <p:nvPr/>
          </p:nvCxnSpPr>
          <p:spPr>
            <a:xfrm>
              <a:off x="0" y="645616"/>
              <a:ext cx="8093365" cy="0"/>
            </a:xfrm>
            <a:prstGeom prst="straightConnector1">
              <a:avLst/>
            </a:prstGeom>
            <a:gradFill>
              <a:gsLst>
                <a:gs pos="0">
                  <a:srgbClr val="DDA56B"/>
                </a:gs>
                <a:gs pos="50000">
                  <a:srgbClr val="D69146"/>
                </a:gs>
                <a:gs pos="100000">
                  <a:srgbClr val="C57B24"/>
                </a:gs>
              </a:gsLst>
              <a:lin ang="5400000" scaled="0"/>
            </a:gradFill>
            <a:ln cap="flat" cmpd="sng" w="9525">
              <a:solidFill>
                <a:srgbClr val="D68F3C"/>
              </a:solidFill>
              <a:prstDash val="solid"/>
              <a:round/>
              <a:headEnd len="sm" w="sm" type="none"/>
              <a:tailEnd len="sm" w="sm" type="none"/>
            </a:ln>
            <a:effectLst>
              <a:outerShdw blurRad="50800" rotWithShape="0" dir="5400000" dist="25400">
                <a:srgbClr val="000000">
                  <a:alpha val="27843"/>
                </a:srgbClr>
              </a:outerShdw>
            </a:effectLst>
          </p:spPr>
        </p:cxnSp>
        <p:sp>
          <p:nvSpPr>
            <p:cNvPr id="249" name="Google Shape;249;p9"/>
            <p:cNvSpPr/>
            <p:nvPr/>
          </p:nvSpPr>
          <p:spPr>
            <a:xfrm>
              <a:off x="0" y="645616"/>
              <a:ext cx="8093365" cy="64372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9"/>
            <p:cNvSpPr txBox="1"/>
            <p:nvPr/>
          </p:nvSpPr>
          <p:spPr>
            <a:xfrm>
              <a:off x="0" y="645616"/>
              <a:ext cx="8093365" cy="643728"/>
            </a:xfrm>
            <a:prstGeom prst="rect">
              <a:avLst/>
            </a:prstGeom>
            <a:noFill/>
            <a:ln>
              <a:noFill/>
            </a:ln>
          </p:spPr>
          <p:txBody>
            <a:bodyPr anchorCtr="0" anchor="t" bIns="64750" lIns="64750" spcFirstLastPara="1" rIns="64750" wrap="square" tIns="64750">
              <a:noAutofit/>
            </a:bodyPr>
            <a:lstStyle/>
            <a:p>
              <a:pPr indent="0" lvl="0" marL="0" marR="0" rtl="0" algn="just">
                <a:lnSpc>
                  <a:spcPct val="90000"/>
                </a:lnSpc>
                <a:spcBef>
                  <a:spcPts val="0"/>
                </a:spcBef>
                <a:spcAft>
                  <a:spcPts val="0"/>
                </a:spcAft>
                <a:buClr>
                  <a:schemeClr val="dk1"/>
                </a:buClr>
                <a:buSzPts val="1700"/>
                <a:buFont typeface="Twentieth Century"/>
                <a:buNone/>
              </a:pPr>
              <a:r>
                <a:rPr lang="en-US" sz="1700">
                  <a:solidFill>
                    <a:schemeClr val="dk1"/>
                  </a:solidFill>
                  <a:latin typeface="Twentieth Century"/>
                  <a:ea typeface="Twentieth Century"/>
                  <a:cs typeface="Twentieth Century"/>
                  <a:sym typeface="Twentieth Century"/>
                </a:rPr>
                <a:t>2. Establish the extent to which votes incorporated the G&amp;E outcomes in their P&amp;B.</a:t>
              </a:r>
              <a:endParaRPr/>
            </a:p>
          </p:txBody>
        </p:sp>
        <p:cxnSp>
          <p:nvCxnSpPr>
            <p:cNvPr id="251" name="Google Shape;251;p9"/>
            <p:cNvCxnSpPr/>
            <p:nvPr/>
          </p:nvCxnSpPr>
          <p:spPr>
            <a:xfrm>
              <a:off x="0" y="1289344"/>
              <a:ext cx="8093365" cy="0"/>
            </a:xfrm>
            <a:prstGeom prst="straightConnector1">
              <a:avLst/>
            </a:prstGeom>
            <a:gradFill>
              <a:gsLst>
                <a:gs pos="0">
                  <a:srgbClr val="DA9D6A"/>
                </a:gs>
                <a:gs pos="50000">
                  <a:srgbClr val="D58A45"/>
                </a:gs>
                <a:gs pos="100000">
                  <a:srgbClr val="C37122"/>
                </a:gs>
              </a:gsLst>
              <a:lin ang="5400000" scaled="0"/>
            </a:gradFill>
            <a:ln cap="flat" cmpd="sng" w="9525">
              <a:solidFill>
                <a:srgbClr val="D48639"/>
              </a:solidFill>
              <a:prstDash val="solid"/>
              <a:round/>
              <a:headEnd len="sm" w="sm" type="none"/>
              <a:tailEnd len="sm" w="sm" type="none"/>
            </a:ln>
            <a:effectLst>
              <a:outerShdw blurRad="50800" rotWithShape="0" dir="5400000" dist="25400">
                <a:srgbClr val="000000">
                  <a:alpha val="27843"/>
                </a:srgbClr>
              </a:outerShdw>
            </a:effectLst>
          </p:spPr>
        </p:cxnSp>
        <p:sp>
          <p:nvSpPr>
            <p:cNvPr id="252" name="Google Shape;252;p9"/>
            <p:cNvSpPr/>
            <p:nvPr/>
          </p:nvSpPr>
          <p:spPr>
            <a:xfrm>
              <a:off x="0" y="1289344"/>
              <a:ext cx="8093365" cy="64372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9"/>
            <p:cNvSpPr txBox="1"/>
            <p:nvPr/>
          </p:nvSpPr>
          <p:spPr>
            <a:xfrm>
              <a:off x="0" y="1289344"/>
              <a:ext cx="8093365" cy="643728"/>
            </a:xfrm>
            <a:prstGeom prst="rect">
              <a:avLst/>
            </a:prstGeom>
            <a:noFill/>
            <a:ln>
              <a:noFill/>
            </a:ln>
          </p:spPr>
          <p:txBody>
            <a:bodyPr anchorCtr="0" anchor="t" bIns="64750" lIns="64750" spcFirstLastPara="1" rIns="64750" wrap="square" tIns="64750">
              <a:noAutofit/>
            </a:bodyPr>
            <a:lstStyle/>
            <a:p>
              <a:pPr indent="0" lvl="0" marL="0" marR="0" rtl="0" algn="just">
                <a:lnSpc>
                  <a:spcPct val="90000"/>
                </a:lnSpc>
                <a:spcBef>
                  <a:spcPts val="0"/>
                </a:spcBef>
                <a:spcAft>
                  <a:spcPts val="0"/>
                </a:spcAft>
                <a:buClr>
                  <a:schemeClr val="dk1"/>
                </a:buClr>
                <a:buSzPts val="1700"/>
                <a:buFont typeface="Twentieth Century"/>
                <a:buNone/>
              </a:pPr>
              <a:r>
                <a:rPr lang="en-US" sz="1700">
                  <a:solidFill>
                    <a:schemeClr val="dk1"/>
                  </a:solidFill>
                  <a:latin typeface="Twentieth Century"/>
                  <a:ea typeface="Twentieth Century"/>
                  <a:cs typeface="Twentieth Century"/>
                  <a:sym typeface="Twentieth Century"/>
                </a:rPr>
                <a:t>3. Examine the level of compliance of votes with G&amp;E requirements when reporting past performance and in their medium term commitments</a:t>
              </a:r>
              <a:endParaRPr/>
            </a:p>
          </p:txBody>
        </p:sp>
        <p:cxnSp>
          <p:nvCxnSpPr>
            <p:cNvPr id="254" name="Google Shape;254;p9"/>
            <p:cNvCxnSpPr/>
            <p:nvPr/>
          </p:nvCxnSpPr>
          <p:spPr>
            <a:xfrm>
              <a:off x="0" y="1933073"/>
              <a:ext cx="8093365" cy="0"/>
            </a:xfrm>
            <a:prstGeom prst="straightConnector1">
              <a:avLst/>
            </a:prstGeom>
            <a:gradFill>
              <a:gsLst>
                <a:gs pos="0">
                  <a:srgbClr val="D89469"/>
                </a:gs>
                <a:gs pos="50000">
                  <a:srgbClr val="D37E43"/>
                </a:gs>
                <a:gs pos="100000">
                  <a:srgbClr val="C1661F"/>
                </a:gs>
              </a:gsLst>
              <a:lin ang="5400000" scaled="0"/>
            </a:gradFill>
            <a:ln cap="flat" cmpd="sng" w="9525">
              <a:solidFill>
                <a:srgbClr val="D27A36"/>
              </a:solidFill>
              <a:prstDash val="solid"/>
              <a:round/>
              <a:headEnd len="sm" w="sm" type="none"/>
              <a:tailEnd len="sm" w="sm" type="none"/>
            </a:ln>
            <a:effectLst>
              <a:outerShdw blurRad="50800" rotWithShape="0" dir="5400000" dist="25400">
                <a:srgbClr val="000000">
                  <a:alpha val="27843"/>
                </a:srgbClr>
              </a:outerShdw>
            </a:effectLst>
          </p:spPr>
        </p:cxnSp>
        <p:sp>
          <p:nvSpPr>
            <p:cNvPr id="255" name="Google Shape;255;p9"/>
            <p:cNvSpPr/>
            <p:nvPr/>
          </p:nvSpPr>
          <p:spPr>
            <a:xfrm>
              <a:off x="0" y="1933073"/>
              <a:ext cx="8093365" cy="64372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9"/>
            <p:cNvSpPr txBox="1"/>
            <p:nvPr/>
          </p:nvSpPr>
          <p:spPr>
            <a:xfrm>
              <a:off x="0" y="1933073"/>
              <a:ext cx="8093365" cy="643728"/>
            </a:xfrm>
            <a:prstGeom prst="rect">
              <a:avLst/>
            </a:prstGeom>
            <a:noFill/>
            <a:ln>
              <a:noFill/>
            </a:ln>
          </p:spPr>
          <p:txBody>
            <a:bodyPr anchorCtr="0" anchor="t" bIns="64750" lIns="64750" spcFirstLastPara="1" rIns="64750" wrap="square" tIns="64750">
              <a:noAutofit/>
            </a:bodyPr>
            <a:lstStyle/>
            <a:p>
              <a:pPr indent="0" lvl="0" marL="0" marR="0" rtl="0" algn="just">
                <a:lnSpc>
                  <a:spcPct val="90000"/>
                </a:lnSpc>
                <a:spcBef>
                  <a:spcPts val="0"/>
                </a:spcBef>
                <a:spcAft>
                  <a:spcPts val="0"/>
                </a:spcAft>
                <a:buClr>
                  <a:schemeClr val="dk1"/>
                </a:buClr>
                <a:buSzPts val="1700"/>
                <a:buFont typeface="Twentieth Century"/>
                <a:buNone/>
              </a:pPr>
              <a:r>
                <a:rPr lang="en-US" sz="1700">
                  <a:solidFill>
                    <a:schemeClr val="dk1"/>
                  </a:solidFill>
                  <a:latin typeface="Twentieth Century"/>
                  <a:ea typeface="Twentieth Century"/>
                  <a:cs typeface="Twentieth Century"/>
                  <a:sym typeface="Twentieth Century"/>
                </a:rPr>
                <a:t>4. Examine the extent to which votes allocate budgetary resources to priority outputs in response to G&amp;E concerns or issues</a:t>
              </a:r>
              <a:endParaRPr/>
            </a:p>
          </p:txBody>
        </p:sp>
        <p:cxnSp>
          <p:nvCxnSpPr>
            <p:cNvPr id="257" name="Google Shape;257;p9"/>
            <p:cNvCxnSpPr/>
            <p:nvPr/>
          </p:nvCxnSpPr>
          <p:spPr>
            <a:xfrm>
              <a:off x="0" y="2576802"/>
              <a:ext cx="8093365" cy="0"/>
            </a:xfrm>
            <a:prstGeom prst="straightConnector1">
              <a:avLst/>
            </a:prstGeom>
            <a:gradFill>
              <a:gsLst>
                <a:gs pos="0">
                  <a:srgbClr val="D68C67"/>
                </a:gs>
                <a:gs pos="50000">
                  <a:srgbClr val="CF7441"/>
                </a:gs>
                <a:gs pos="100000">
                  <a:srgbClr val="BF5C1E"/>
                </a:gs>
              </a:gsLst>
              <a:lin ang="5400000" scaled="0"/>
            </a:gradFill>
            <a:ln cap="flat" cmpd="sng" w="9525">
              <a:solidFill>
                <a:srgbClr val="CF7035"/>
              </a:solidFill>
              <a:prstDash val="solid"/>
              <a:round/>
              <a:headEnd len="sm" w="sm" type="none"/>
              <a:tailEnd len="sm" w="sm" type="none"/>
            </a:ln>
            <a:effectLst>
              <a:outerShdw blurRad="50800" rotWithShape="0" dir="5400000" dist="25400">
                <a:srgbClr val="000000">
                  <a:alpha val="27843"/>
                </a:srgbClr>
              </a:outerShdw>
            </a:effectLst>
          </p:spPr>
        </p:cxnSp>
        <p:sp>
          <p:nvSpPr>
            <p:cNvPr id="258" name="Google Shape;258;p9"/>
            <p:cNvSpPr/>
            <p:nvPr/>
          </p:nvSpPr>
          <p:spPr>
            <a:xfrm>
              <a:off x="0" y="2576802"/>
              <a:ext cx="8093365" cy="64372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9"/>
            <p:cNvSpPr txBox="1"/>
            <p:nvPr/>
          </p:nvSpPr>
          <p:spPr>
            <a:xfrm>
              <a:off x="0" y="2576802"/>
              <a:ext cx="8093365" cy="643728"/>
            </a:xfrm>
            <a:prstGeom prst="rect">
              <a:avLst/>
            </a:prstGeom>
            <a:noFill/>
            <a:ln>
              <a:noFill/>
            </a:ln>
          </p:spPr>
          <p:txBody>
            <a:bodyPr anchorCtr="0" anchor="t" bIns="64750" lIns="64750" spcFirstLastPara="1" rIns="64750" wrap="square" tIns="64750">
              <a:noAutofit/>
            </a:bodyPr>
            <a:lstStyle/>
            <a:p>
              <a:pPr indent="0" lvl="0" marL="0" marR="0" rtl="0" algn="just">
                <a:lnSpc>
                  <a:spcPct val="90000"/>
                </a:lnSpc>
                <a:spcBef>
                  <a:spcPts val="0"/>
                </a:spcBef>
                <a:spcAft>
                  <a:spcPts val="0"/>
                </a:spcAft>
                <a:buClr>
                  <a:schemeClr val="dk1"/>
                </a:buClr>
                <a:buSzPts val="1700"/>
                <a:buFont typeface="Twentieth Century"/>
                <a:buNone/>
              </a:pPr>
              <a:r>
                <a:rPr lang="en-US" sz="1700">
                  <a:solidFill>
                    <a:schemeClr val="dk1"/>
                  </a:solidFill>
                  <a:latin typeface="Twentieth Century"/>
                  <a:ea typeface="Twentieth Century"/>
                  <a:cs typeface="Twentieth Century"/>
                  <a:sym typeface="Twentieth Century"/>
                </a:rPr>
                <a:t>5. Assess G&amp;E challenges faced by votes in budgeting and programming and recommend appropriate measures for corrective action towards ensuring equal opportunities for all</a:t>
              </a:r>
              <a:endParaRPr/>
            </a:p>
          </p:txBody>
        </p:sp>
        <p:cxnSp>
          <p:nvCxnSpPr>
            <p:cNvPr id="260" name="Google Shape;260;p9"/>
            <p:cNvCxnSpPr/>
            <p:nvPr/>
          </p:nvCxnSpPr>
          <p:spPr>
            <a:xfrm>
              <a:off x="0" y="3220530"/>
              <a:ext cx="8093365" cy="0"/>
            </a:xfrm>
            <a:prstGeom prst="straightConnector1">
              <a:avLst/>
            </a:prstGeom>
            <a:gradFill>
              <a:gsLst>
                <a:gs pos="0">
                  <a:srgbClr val="D48466"/>
                </a:gs>
                <a:gs pos="50000">
                  <a:srgbClr val="CE6A3E"/>
                </a:gs>
                <a:gs pos="100000">
                  <a:srgbClr val="BC511D"/>
                </a:gs>
              </a:gsLst>
              <a:lin ang="5400000" scaled="0"/>
            </a:gradFill>
            <a:ln cap="flat" cmpd="sng" w="9525">
              <a:solidFill>
                <a:srgbClr val="CD6532"/>
              </a:solidFill>
              <a:prstDash val="solid"/>
              <a:round/>
              <a:headEnd len="sm" w="sm" type="none"/>
              <a:tailEnd len="sm" w="sm" type="none"/>
            </a:ln>
            <a:effectLst>
              <a:outerShdw blurRad="50800" rotWithShape="0" dir="5400000" dist="25400">
                <a:srgbClr val="000000">
                  <a:alpha val="27843"/>
                </a:srgbClr>
              </a:outerShdw>
            </a:effectLst>
          </p:spPr>
        </p:cxnSp>
        <p:sp>
          <p:nvSpPr>
            <p:cNvPr id="261" name="Google Shape;261;p9"/>
            <p:cNvSpPr/>
            <p:nvPr/>
          </p:nvSpPr>
          <p:spPr>
            <a:xfrm>
              <a:off x="0" y="3220530"/>
              <a:ext cx="8093365" cy="64372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9"/>
            <p:cNvSpPr txBox="1"/>
            <p:nvPr/>
          </p:nvSpPr>
          <p:spPr>
            <a:xfrm>
              <a:off x="0" y="3220530"/>
              <a:ext cx="8093365" cy="643728"/>
            </a:xfrm>
            <a:prstGeom prst="rect">
              <a:avLst/>
            </a:prstGeom>
            <a:noFill/>
            <a:ln>
              <a:noFill/>
            </a:ln>
          </p:spPr>
          <p:txBody>
            <a:bodyPr anchorCtr="0" anchor="t" bIns="64750" lIns="64750" spcFirstLastPara="1" rIns="64750" wrap="square" tIns="64750">
              <a:noAutofit/>
            </a:bodyPr>
            <a:lstStyle/>
            <a:p>
              <a:pPr indent="0" lvl="0" marL="0" marR="0" rtl="0" algn="just">
                <a:lnSpc>
                  <a:spcPct val="90000"/>
                </a:lnSpc>
                <a:spcBef>
                  <a:spcPts val="0"/>
                </a:spcBef>
                <a:spcAft>
                  <a:spcPts val="0"/>
                </a:spcAft>
                <a:buClr>
                  <a:schemeClr val="dk1"/>
                </a:buClr>
                <a:buSzPts val="1700"/>
                <a:buFont typeface="Twentieth Century"/>
                <a:buNone/>
              </a:pPr>
              <a:r>
                <a:rPr lang="en-US" sz="1700">
                  <a:solidFill>
                    <a:schemeClr val="dk1"/>
                  </a:solidFill>
                  <a:latin typeface="Twentieth Century"/>
                  <a:ea typeface="Twentieth Century"/>
                  <a:cs typeface="Twentieth Century"/>
                  <a:sym typeface="Twentieth Century"/>
                </a:rPr>
                <a:t>6. Inform the issuance of the G&amp;E compliance certificates to the respective qualifying MDAs</a:t>
              </a:r>
              <a:endParaRPr/>
            </a:p>
          </p:txBody>
        </p:sp>
      </p:grpSp>
      <p:pic>
        <p:nvPicPr>
          <p:cNvPr id="263" name="Google Shape;263;p9"/>
          <p:cNvPicPr preferRelativeResize="0"/>
          <p:nvPr/>
        </p:nvPicPr>
        <p:blipFill rotWithShape="1">
          <a:blip r:embed="rId3">
            <a:alphaModFix/>
          </a:blip>
          <a:srcRect b="0" l="0" r="0" t="0"/>
          <a:stretch/>
        </p:blipFill>
        <p:spPr>
          <a:xfrm>
            <a:off x="7626100" y="0"/>
            <a:ext cx="1415443" cy="923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2017-08-01T15:40:51Z</dcterms:created>
</cp:coreProperties>
</file>