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60" r:id="rId1"/>
  </p:sldMasterIdLst>
  <p:notesMasterIdLst>
    <p:notesMasterId r:id="rId30"/>
  </p:notesMasterIdLst>
  <p:sldIdLst>
    <p:sldId id="293" r:id="rId2"/>
    <p:sldId id="275" r:id="rId3"/>
    <p:sldId id="283" r:id="rId4"/>
    <p:sldId id="276" r:id="rId5"/>
    <p:sldId id="279" r:id="rId6"/>
    <p:sldId id="277" r:id="rId7"/>
    <p:sldId id="280" r:id="rId8"/>
    <p:sldId id="281" r:id="rId9"/>
    <p:sldId id="291" r:id="rId10"/>
    <p:sldId id="292" r:id="rId11"/>
    <p:sldId id="282" r:id="rId12"/>
    <p:sldId id="258" r:id="rId13"/>
    <p:sldId id="285" r:id="rId14"/>
    <p:sldId id="259" r:id="rId15"/>
    <p:sldId id="261" r:id="rId16"/>
    <p:sldId id="262" r:id="rId17"/>
    <p:sldId id="264" r:id="rId18"/>
    <p:sldId id="296" r:id="rId19"/>
    <p:sldId id="297" r:id="rId20"/>
    <p:sldId id="298" r:id="rId21"/>
    <p:sldId id="268" r:id="rId22"/>
    <p:sldId id="300" r:id="rId23"/>
    <p:sldId id="299" r:id="rId24"/>
    <p:sldId id="290" r:id="rId25"/>
    <p:sldId id="303" r:id="rId26"/>
    <p:sldId id="304" r:id="rId27"/>
    <p:sldId id="272" r:id="rId28"/>
    <p:sldId id="284" r:id="rId2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josephine:Downloads:Evaluating%20Parliamen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barChart>
        <c:barDir val="col"/>
        <c:grouping val="clustered"/>
        <c:varyColors val="0"/>
        <c:ser>
          <c:idx val="0"/>
          <c:order val="0"/>
          <c:invertIfNegative val="0"/>
          <c:dPt>
            <c:idx val="1"/>
            <c:invertIfNegative val="0"/>
            <c:bubble3D val="0"/>
            <c:spPr>
              <a:scene3d>
                <a:camera prst="orthographicFront"/>
                <a:lightRig rig="balanced" dir="t">
                  <a:rot lat="0" lon="0" rev="1200000"/>
                </a:lightRig>
              </a:scene3d>
              <a:sp3d prstMaterial="plastic">
                <a:bevelT w="25400" h="25400"/>
                <a:bevelB prst="slope"/>
              </a:sp3d>
            </c:spPr>
            <c:extLst>
              <c:ext xmlns:c16="http://schemas.microsoft.com/office/drawing/2014/chart" uri="{C3380CC4-5D6E-409C-BE32-E72D297353CC}">
                <c16:uniqueId val="{00000001-C217-4E9A-BE64-693AA6E09E4B}"/>
              </c:ext>
            </c:extLst>
          </c:dPt>
          <c:val>
            <c:numRef>
              <c:f>Sheet1!$B$45:$J$45</c:f>
              <c:numCache>
                <c:formatCode>0.0</c:formatCode>
                <c:ptCount val="9"/>
                <c:pt idx="0">
                  <c:v>3.15</c:v>
                </c:pt>
                <c:pt idx="1">
                  <c:v>3.6</c:v>
                </c:pt>
                <c:pt idx="2">
                  <c:v>4.4249999999999963</c:v>
                </c:pt>
                <c:pt idx="3">
                  <c:v>2</c:v>
                </c:pt>
                <c:pt idx="4">
                  <c:v>2.2999999999999998</c:v>
                </c:pt>
                <c:pt idx="5">
                  <c:v>3.15</c:v>
                </c:pt>
                <c:pt idx="6">
                  <c:v>3.55</c:v>
                </c:pt>
                <c:pt idx="7">
                  <c:v>2.7250000000000001</c:v>
                </c:pt>
                <c:pt idx="8">
                  <c:v>3.2</c:v>
                </c:pt>
              </c:numCache>
            </c:numRef>
          </c:val>
          <c:extLst>
            <c:ext xmlns:c16="http://schemas.microsoft.com/office/drawing/2014/chart" uri="{C3380CC4-5D6E-409C-BE32-E72D297353CC}">
              <c16:uniqueId val="{00000002-C217-4E9A-BE64-693AA6E09E4B}"/>
            </c:ext>
          </c:extLst>
        </c:ser>
        <c:dLbls>
          <c:showLegendKey val="0"/>
          <c:showVal val="0"/>
          <c:showCatName val="0"/>
          <c:showSerName val="0"/>
          <c:showPercent val="0"/>
          <c:showBubbleSize val="0"/>
        </c:dLbls>
        <c:gapWidth val="150"/>
        <c:axId val="-2089764984"/>
        <c:axId val="-2052593976"/>
      </c:barChart>
      <c:catAx>
        <c:axId val="-2089764984"/>
        <c:scaling>
          <c:orientation val="minMax"/>
        </c:scaling>
        <c:delete val="0"/>
        <c:axPos val="b"/>
        <c:majorTickMark val="none"/>
        <c:minorTickMark val="none"/>
        <c:tickLblPos val="nextTo"/>
        <c:crossAx val="-2052593976"/>
        <c:crosses val="autoZero"/>
        <c:auto val="1"/>
        <c:lblAlgn val="ctr"/>
        <c:lblOffset val="100"/>
        <c:noMultiLvlLbl val="0"/>
      </c:catAx>
      <c:valAx>
        <c:axId val="-2052593976"/>
        <c:scaling>
          <c:orientation val="minMax"/>
        </c:scaling>
        <c:delete val="0"/>
        <c:axPos val="l"/>
        <c:majorGridlines/>
        <c:title>
          <c:tx>
            <c:rich>
              <a:bodyPr/>
              <a:lstStyle/>
              <a:p>
                <a:pPr>
                  <a:defRPr sz="2400"/>
                </a:pPr>
                <a:r>
                  <a:rPr lang="en-US" sz="2400" dirty="0" smtClean="0"/>
                  <a:t>SCORES</a:t>
                </a:r>
                <a:endParaRPr lang="en-US" sz="2400" dirty="0"/>
              </a:p>
            </c:rich>
          </c:tx>
          <c:overlay val="0"/>
        </c:title>
        <c:numFmt formatCode="0.0" sourceLinked="1"/>
        <c:majorTickMark val="none"/>
        <c:minorTickMark val="none"/>
        <c:tickLblPos val="nextTo"/>
        <c:crossAx val="-2089764984"/>
        <c:crosses val="autoZero"/>
        <c:crossBetween val="between"/>
      </c:valAx>
      <c:dTable>
        <c:showHorzBorder val="1"/>
        <c:showVertBorder val="1"/>
        <c:showOutline val="1"/>
        <c:showKeys val="1"/>
      </c:dTable>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F8CD80-9000-4F2C-A87E-97B347B01C87}" type="doc">
      <dgm:prSet loTypeId="urn:microsoft.com/office/officeart/2005/8/layout/vList5" loCatId="list" qsTypeId="urn:microsoft.com/office/officeart/2005/8/quickstyle/3d2" qsCatId="3D" csTypeId="urn:microsoft.com/office/officeart/2005/8/colors/colorful1#1" csCatId="colorful" phldr="1"/>
      <dgm:spPr/>
      <dgm:t>
        <a:bodyPr/>
        <a:lstStyle/>
        <a:p>
          <a:endParaRPr lang="en-US"/>
        </a:p>
      </dgm:t>
    </dgm:pt>
    <dgm:pt modelId="{A47CC01E-448A-4846-B3E1-E158D53920DE}">
      <dgm:prSet phldrT="[Text]" custT="1"/>
      <dgm:spPr/>
      <dgm:t>
        <a:bodyPr/>
        <a:lstStyle/>
        <a:p>
          <a:r>
            <a:rPr lang="en-US" sz="2800" dirty="0" smtClean="0">
              <a:latin typeface="+mn-lt"/>
              <a:cs typeface="Calibri"/>
            </a:rPr>
            <a:t>Purpose</a:t>
          </a:r>
          <a:endParaRPr lang="en-US" sz="2800" dirty="0">
            <a:latin typeface="+mn-lt"/>
            <a:cs typeface="Calibri"/>
          </a:endParaRPr>
        </a:p>
      </dgm:t>
    </dgm:pt>
    <dgm:pt modelId="{2ACF402C-C6F2-4AE4-A3DC-46101CA81AF1}" type="parTrans" cxnId="{923EA151-0683-4B6E-8688-C420640D1CBF}">
      <dgm:prSet/>
      <dgm:spPr/>
      <dgm:t>
        <a:bodyPr/>
        <a:lstStyle/>
        <a:p>
          <a:endParaRPr lang="en-US"/>
        </a:p>
      </dgm:t>
    </dgm:pt>
    <dgm:pt modelId="{9FC68368-F1FF-42B2-96A9-824AC7831900}" type="sibTrans" cxnId="{923EA151-0683-4B6E-8688-C420640D1CBF}">
      <dgm:prSet/>
      <dgm:spPr/>
      <dgm:t>
        <a:bodyPr/>
        <a:lstStyle/>
        <a:p>
          <a:endParaRPr lang="en-US"/>
        </a:p>
      </dgm:t>
    </dgm:pt>
    <dgm:pt modelId="{90F91721-DDBA-4A49-AF3C-832E2276BA52}">
      <dgm:prSet phldrT="[Text]" custT="1"/>
      <dgm:spPr/>
      <dgm:t>
        <a:bodyPr/>
        <a:lstStyle/>
        <a:p>
          <a:r>
            <a:rPr lang="en-US" sz="2000" dirty="0" smtClean="0">
              <a:latin typeface="+mn-lt"/>
              <a:cs typeface="Calibri"/>
            </a:rPr>
            <a:t>Profile of Parliament and track the changes in Parliament over time.</a:t>
          </a:r>
          <a:endParaRPr lang="en-US" sz="2000" dirty="0">
            <a:latin typeface="+mn-lt"/>
            <a:cs typeface="Calibri"/>
          </a:endParaRPr>
        </a:p>
      </dgm:t>
    </dgm:pt>
    <dgm:pt modelId="{CA75A199-F971-4522-A4DB-169EC0BB3940}" type="parTrans" cxnId="{3FD2D26F-0C15-417F-9C51-4A85AFAA97E4}">
      <dgm:prSet/>
      <dgm:spPr/>
      <dgm:t>
        <a:bodyPr/>
        <a:lstStyle/>
        <a:p>
          <a:endParaRPr lang="en-US"/>
        </a:p>
      </dgm:t>
    </dgm:pt>
    <dgm:pt modelId="{12D71783-B843-4403-82E0-490BFF78EF19}" type="sibTrans" cxnId="{3FD2D26F-0C15-417F-9C51-4A85AFAA97E4}">
      <dgm:prSet/>
      <dgm:spPr/>
      <dgm:t>
        <a:bodyPr/>
        <a:lstStyle/>
        <a:p>
          <a:endParaRPr lang="en-US"/>
        </a:p>
      </dgm:t>
    </dgm:pt>
    <dgm:pt modelId="{23DD2DC7-F5B7-4381-90A9-69691A697690}">
      <dgm:prSet phldrT="[Text]" custT="1"/>
      <dgm:spPr/>
      <dgm:t>
        <a:bodyPr/>
        <a:lstStyle/>
        <a:p>
          <a:r>
            <a:rPr lang="en-US" sz="2800" dirty="0" smtClean="0">
              <a:latin typeface="+mn-lt"/>
              <a:cs typeface="Calibri"/>
            </a:rPr>
            <a:t>Outcome</a:t>
          </a:r>
          <a:endParaRPr lang="en-US" sz="2800" dirty="0">
            <a:latin typeface="+mn-lt"/>
            <a:cs typeface="Calibri"/>
          </a:endParaRPr>
        </a:p>
      </dgm:t>
    </dgm:pt>
    <dgm:pt modelId="{3A4AD305-99B6-4B3F-B16F-032F36CB64DF}" type="parTrans" cxnId="{4F41DBC1-614D-4C2E-B81C-0723AD6D16F5}">
      <dgm:prSet/>
      <dgm:spPr/>
      <dgm:t>
        <a:bodyPr/>
        <a:lstStyle/>
        <a:p>
          <a:endParaRPr lang="en-US"/>
        </a:p>
      </dgm:t>
    </dgm:pt>
    <dgm:pt modelId="{CD774772-5D4E-43AB-9DE1-994F54967372}" type="sibTrans" cxnId="{4F41DBC1-614D-4C2E-B81C-0723AD6D16F5}">
      <dgm:prSet/>
      <dgm:spPr/>
      <dgm:t>
        <a:bodyPr/>
        <a:lstStyle/>
        <a:p>
          <a:endParaRPr lang="en-US"/>
        </a:p>
      </dgm:t>
    </dgm:pt>
    <dgm:pt modelId="{E7BA3A9E-B64B-4B63-A65F-4B6BE2DFB611}">
      <dgm:prSet phldrT="[Text]" custT="1"/>
      <dgm:spPr/>
      <dgm:t>
        <a:bodyPr/>
        <a:lstStyle/>
        <a:p>
          <a:pPr algn="just"/>
          <a:r>
            <a:rPr lang="en-US" sz="2000" dirty="0" smtClean="0">
              <a:latin typeface="+mn-lt"/>
              <a:cs typeface="Calibri"/>
            </a:rPr>
            <a:t>An Assessment Report, analyzing strengths weaknesses of parliament, and agreed priorities (policy and developmental) for strategic planning</a:t>
          </a:r>
          <a:endParaRPr lang="en-US" sz="2000" dirty="0">
            <a:latin typeface="+mn-lt"/>
            <a:cs typeface="Calibri"/>
          </a:endParaRPr>
        </a:p>
      </dgm:t>
    </dgm:pt>
    <dgm:pt modelId="{C51C8B04-2D9D-407D-9796-86BAFDDE56DE}" type="parTrans" cxnId="{69BA7218-EFE3-4E4B-A2DC-C807C13760AE}">
      <dgm:prSet/>
      <dgm:spPr/>
      <dgm:t>
        <a:bodyPr/>
        <a:lstStyle/>
        <a:p>
          <a:endParaRPr lang="en-US"/>
        </a:p>
      </dgm:t>
    </dgm:pt>
    <dgm:pt modelId="{FA6818C0-13B6-49CA-94CA-372EB36621FB}" type="sibTrans" cxnId="{69BA7218-EFE3-4E4B-A2DC-C807C13760AE}">
      <dgm:prSet/>
      <dgm:spPr/>
      <dgm:t>
        <a:bodyPr/>
        <a:lstStyle/>
        <a:p>
          <a:endParaRPr lang="en-US"/>
        </a:p>
      </dgm:t>
    </dgm:pt>
    <dgm:pt modelId="{E263FEAC-F2A9-4DF6-831B-2C9C50BBCB6C}">
      <dgm:prSet phldrT="[Text]" custT="1"/>
      <dgm:spPr/>
      <dgm:t>
        <a:bodyPr/>
        <a:lstStyle/>
        <a:p>
          <a:r>
            <a:rPr lang="en-US" sz="2800" dirty="0" smtClean="0">
              <a:latin typeface="+mn-lt"/>
              <a:cs typeface="Calibri"/>
            </a:rPr>
            <a:t>Participants</a:t>
          </a:r>
          <a:endParaRPr lang="en-US" sz="2800" dirty="0">
            <a:latin typeface="+mn-lt"/>
            <a:cs typeface="Calibri"/>
          </a:endParaRPr>
        </a:p>
      </dgm:t>
    </dgm:pt>
    <dgm:pt modelId="{0D4D8208-EECA-450B-9DF0-3535E5519AD3}" type="parTrans" cxnId="{450652B6-B94E-42A5-99AD-DB9AB05985BB}">
      <dgm:prSet/>
      <dgm:spPr/>
      <dgm:t>
        <a:bodyPr/>
        <a:lstStyle/>
        <a:p>
          <a:endParaRPr lang="en-US"/>
        </a:p>
      </dgm:t>
    </dgm:pt>
    <dgm:pt modelId="{3A35E318-1DDD-48BF-8E1A-5DB9A539E538}" type="sibTrans" cxnId="{450652B6-B94E-42A5-99AD-DB9AB05985BB}">
      <dgm:prSet/>
      <dgm:spPr/>
      <dgm:t>
        <a:bodyPr/>
        <a:lstStyle/>
        <a:p>
          <a:endParaRPr lang="en-US"/>
        </a:p>
      </dgm:t>
    </dgm:pt>
    <dgm:pt modelId="{49D4DD4A-C823-4C07-B5BC-043688768BB5}">
      <dgm:prSet phldrT="[Text]" custT="1"/>
      <dgm:spPr/>
      <dgm:t>
        <a:bodyPr/>
        <a:lstStyle/>
        <a:p>
          <a:r>
            <a:rPr lang="en-US" sz="2000" dirty="0" smtClean="0">
              <a:latin typeface="+mn-lt"/>
              <a:cs typeface="Calibri"/>
            </a:rPr>
            <a:t>Commissioners, Party Whips, Committee Chairs and Vice-Chairs, Heads of departments and Senior staff of Parliament.</a:t>
          </a:r>
          <a:endParaRPr lang="en-US" sz="2000" dirty="0">
            <a:latin typeface="+mn-lt"/>
            <a:cs typeface="Calibri"/>
          </a:endParaRPr>
        </a:p>
      </dgm:t>
    </dgm:pt>
    <dgm:pt modelId="{EC96944A-4F8C-45C8-982C-5AC1AFB3AEE6}" type="parTrans" cxnId="{C0C17B3A-984F-4B99-84E3-87E4C37C2727}">
      <dgm:prSet/>
      <dgm:spPr/>
      <dgm:t>
        <a:bodyPr/>
        <a:lstStyle/>
        <a:p>
          <a:endParaRPr lang="en-US"/>
        </a:p>
      </dgm:t>
    </dgm:pt>
    <dgm:pt modelId="{E62B581C-C368-4620-8FFF-5C33FB0B6457}" type="sibTrans" cxnId="{C0C17B3A-984F-4B99-84E3-87E4C37C2727}">
      <dgm:prSet/>
      <dgm:spPr/>
      <dgm:t>
        <a:bodyPr/>
        <a:lstStyle/>
        <a:p>
          <a:endParaRPr lang="en-US"/>
        </a:p>
      </dgm:t>
    </dgm:pt>
    <dgm:pt modelId="{46773A50-237C-4570-A317-B9C54D68BE15}" type="pres">
      <dgm:prSet presAssocID="{C2F8CD80-9000-4F2C-A87E-97B347B01C87}" presName="Name0" presStyleCnt="0">
        <dgm:presLayoutVars>
          <dgm:dir/>
          <dgm:animLvl val="lvl"/>
          <dgm:resizeHandles val="exact"/>
        </dgm:presLayoutVars>
      </dgm:prSet>
      <dgm:spPr/>
      <dgm:t>
        <a:bodyPr/>
        <a:lstStyle/>
        <a:p>
          <a:endParaRPr lang="en-US"/>
        </a:p>
      </dgm:t>
    </dgm:pt>
    <dgm:pt modelId="{DEB0D25F-F203-41CA-9267-5418854B25CF}" type="pres">
      <dgm:prSet presAssocID="{A47CC01E-448A-4846-B3E1-E158D53920DE}" presName="linNode" presStyleCnt="0"/>
      <dgm:spPr/>
    </dgm:pt>
    <dgm:pt modelId="{1C5B7B8E-3EBA-4165-A4A6-90DDC2C8E237}" type="pres">
      <dgm:prSet presAssocID="{A47CC01E-448A-4846-B3E1-E158D53920DE}" presName="parentText" presStyleLbl="node1" presStyleIdx="0" presStyleCnt="3" custScaleX="105959" custScaleY="70432">
        <dgm:presLayoutVars>
          <dgm:chMax val="1"/>
          <dgm:bulletEnabled val="1"/>
        </dgm:presLayoutVars>
      </dgm:prSet>
      <dgm:spPr/>
      <dgm:t>
        <a:bodyPr/>
        <a:lstStyle/>
        <a:p>
          <a:endParaRPr lang="en-US"/>
        </a:p>
      </dgm:t>
    </dgm:pt>
    <dgm:pt modelId="{1E5AE199-3A5B-41DB-A251-85AD3EF400EC}" type="pres">
      <dgm:prSet presAssocID="{A47CC01E-448A-4846-B3E1-E158D53920DE}" presName="descendantText" presStyleLbl="alignAccFollowNode1" presStyleIdx="0" presStyleCnt="3" custScaleX="136222" custLinFactNeighborX="4789" custLinFactNeighborY="-38">
        <dgm:presLayoutVars>
          <dgm:bulletEnabled val="1"/>
        </dgm:presLayoutVars>
      </dgm:prSet>
      <dgm:spPr/>
      <dgm:t>
        <a:bodyPr/>
        <a:lstStyle/>
        <a:p>
          <a:endParaRPr lang="en-US"/>
        </a:p>
      </dgm:t>
    </dgm:pt>
    <dgm:pt modelId="{D63FF492-252D-4B01-95EF-117E9532F4E7}" type="pres">
      <dgm:prSet presAssocID="{9FC68368-F1FF-42B2-96A9-824AC7831900}" presName="sp" presStyleCnt="0"/>
      <dgm:spPr/>
    </dgm:pt>
    <dgm:pt modelId="{76EFB4B9-40AF-4F53-91D8-50C11F07BB6E}" type="pres">
      <dgm:prSet presAssocID="{23DD2DC7-F5B7-4381-90A9-69691A697690}" presName="linNode" presStyleCnt="0"/>
      <dgm:spPr/>
    </dgm:pt>
    <dgm:pt modelId="{ED6DEA14-0695-407A-BF7F-54F708777F99}" type="pres">
      <dgm:prSet presAssocID="{23DD2DC7-F5B7-4381-90A9-69691A697690}" presName="parentText" presStyleLbl="node1" presStyleIdx="1" presStyleCnt="3" custScaleX="102037" custScaleY="74704">
        <dgm:presLayoutVars>
          <dgm:chMax val="1"/>
          <dgm:bulletEnabled val="1"/>
        </dgm:presLayoutVars>
      </dgm:prSet>
      <dgm:spPr/>
      <dgm:t>
        <a:bodyPr/>
        <a:lstStyle/>
        <a:p>
          <a:endParaRPr lang="en-US"/>
        </a:p>
      </dgm:t>
    </dgm:pt>
    <dgm:pt modelId="{3F177E91-4E9B-455D-92B7-5C3893267012}" type="pres">
      <dgm:prSet presAssocID="{23DD2DC7-F5B7-4381-90A9-69691A697690}" presName="descendantText" presStyleLbl="alignAccFollowNode1" presStyleIdx="1" presStyleCnt="3" custScaleX="131129">
        <dgm:presLayoutVars>
          <dgm:bulletEnabled val="1"/>
        </dgm:presLayoutVars>
      </dgm:prSet>
      <dgm:spPr/>
      <dgm:t>
        <a:bodyPr/>
        <a:lstStyle/>
        <a:p>
          <a:endParaRPr lang="en-US"/>
        </a:p>
      </dgm:t>
    </dgm:pt>
    <dgm:pt modelId="{973CA838-BBB2-44E2-96B6-0CD0C813744C}" type="pres">
      <dgm:prSet presAssocID="{CD774772-5D4E-43AB-9DE1-994F54967372}" presName="sp" presStyleCnt="0"/>
      <dgm:spPr/>
    </dgm:pt>
    <dgm:pt modelId="{5EDE9353-FE84-4D33-B7FD-FE00EA865F19}" type="pres">
      <dgm:prSet presAssocID="{E263FEAC-F2A9-4DF6-831B-2C9C50BBCB6C}" presName="linNode" presStyleCnt="0"/>
      <dgm:spPr/>
    </dgm:pt>
    <dgm:pt modelId="{2D16D97F-3C87-4A8C-BC6F-89DA1DAEB753}" type="pres">
      <dgm:prSet presAssocID="{E263FEAC-F2A9-4DF6-831B-2C9C50BBCB6C}" presName="parentText" presStyleLbl="node1" presStyleIdx="2" presStyleCnt="3" custScaleX="85611" custScaleY="73850">
        <dgm:presLayoutVars>
          <dgm:chMax val="1"/>
          <dgm:bulletEnabled val="1"/>
        </dgm:presLayoutVars>
      </dgm:prSet>
      <dgm:spPr/>
      <dgm:t>
        <a:bodyPr/>
        <a:lstStyle/>
        <a:p>
          <a:endParaRPr lang="en-US"/>
        </a:p>
      </dgm:t>
    </dgm:pt>
    <dgm:pt modelId="{0A853F9B-3821-4C00-8A7B-0AF40FEC2A62}" type="pres">
      <dgm:prSet presAssocID="{E263FEAC-F2A9-4DF6-831B-2C9C50BBCB6C}" presName="descendantText" presStyleLbl="alignAccFollowNode1" presStyleIdx="2" presStyleCnt="3" custScaleX="107448" custLinFactNeighborX="10153" custLinFactNeighborY="25935">
        <dgm:presLayoutVars>
          <dgm:bulletEnabled val="1"/>
        </dgm:presLayoutVars>
      </dgm:prSet>
      <dgm:spPr/>
      <dgm:t>
        <a:bodyPr/>
        <a:lstStyle/>
        <a:p>
          <a:endParaRPr lang="en-US"/>
        </a:p>
      </dgm:t>
    </dgm:pt>
  </dgm:ptLst>
  <dgm:cxnLst>
    <dgm:cxn modelId="{923EA151-0683-4B6E-8688-C420640D1CBF}" srcId="{C2F8CD80-9000-4F2C-A87E-97B347B01C87}" destId="{A47CC01E-448A-4846-B3E1-E158D53920DE}" srcOrd="0" destOrd="0" parTransId="{2ACF402C-C6F2-4AE4-A3DC-46101CA81AF1}" sibTransId="{9FC68368-F1FF-42B2-96A9-824AC7831900}"/>
    <dgm:cxn modelId="{850C3F43-4A9D-CE4A-AFD0-CC4836CC65D7}" type="presOf" srcId="{E263FEAC-F2A9-4DF6-831B-2C9C50BBCB6C}" destId="{2D16D97F-3C87-4A8C-BC6F-89DA1DAEB753}" srcOrd="0" destOrd="0" presId="urn:microsoft.com/office/officeart/2005/8/layout/vList5"/>
    <dgm:cxn modelId="{69BA7218-EFE3-4E4B-A2DC-C807C13760AE}" srcId="{23DD2DC7-F5B7-4381-90A9-69691A697690}" destId="{E7BA3A9E-B64B-4B63-A65F-4B6BE2DFB611}" srcOrd="0" destOrd="0" parTransId="{C51C8B04-2D9D-407D-9796-86BAFDDE56DE}" sibTransId="{FA6818C0-13B6-49CA-94CA-372EB36621FB}"/>
    <dgm:cxn modelId="{780B6151-61DE-814D-8BD5-BDC3B7DF9C6E}" type="presOf" srcId="{C2F8CD80-9000-4F2C-A87E-97B347B01C87}" destId="{46773A50-237C-4570-A317-B9C54D68BE15}" srcOrd="0" destOrd="0" presId="urn:microsoft.com/office/officeart/2005/8/layout/vList5"/>
    <dgm:cxn modelId="{450652B6-B94E-42A5-99AD-DB9AB05985BB}" srcId="{C2F8CD80-9000-4F2C-A87E-97B347B01C87}" destId="{E263FEAC-F2A9-4DF6-831B-2C9C50BBCB6C}" srcOrd="2" destOrd="0" parTransId="{0D4D8208-EECA-450B-9DF0-3535E5519AD3}" sibTransId="{3A35E318-1DDD-48BF-8E1A-5DB9A539E538}"/>
    <dgm:cxn modelId="{E6EBB69C-FF74-E947-9E94-0C1FC5F68CA6}" type="presOf" srcId="{23DD2DC7-F5B7-4381-90A9-69691A697690}" destId="{ED6DEA14-0695-407A-BF7F-54F708777F99}" srcOrd="0" destOrd="0" presId="urn:microsoft.com/office/officeart/2005/8/layout/vList5"/>
    <dgm:cxn modelId="{7B3DC7CF-3E39-924C-A53F-012812DE2E3B}" type="presOf" srcId="{49D4DD4A-C823-4C07-B5BC-043688768BB5}" destId="{0A853F9B-3821-4C00-8A7B-0AF40FEC2A62}" srcOrd="0" destOrd="0" presId="urn:microsoft.com/office/officeart/2005/8/layout/vList5"/>
    <dgm:cxn modelId="{537B6E98-11B8-764C-81F6-4DAD4E6951B5}" type="presOf" srcId="{A47CC01E-448A-4846-B3E1-E158D53920DE}" destId="{1C5B7B8E-3EBA-4165-A4A6-90DDC2C8E237}" srcOrd="0" destOrd="0" presId="urn:microsoft.com/office/officeart/2005/8/layout/vList5"/>
    <dgm:cxn modelId="{20564066-D4C9-1D44-A065-8E417C152F75}" type="presOf" srcId="{90F91721-DDBA-4A49-AF3C-832E2276BA52}" destId="{1E5AE199-3A5B-41DB-A251-85AD3EF400EC}" srcOrd="0" destOrd="0" presId="urn:microsoft.com/office/officeart/2005/8/layout/vList5"/>
    <dgm:cxn modelId="{3FD2D26F-0C15-417F-9C51-4A85AFAA97E4}" srcId="{A47CC01E-448A-4846-B3E1-E158D53920DE}" destId="{90F91721-DDBA-4A49-AF3C-832E2276BA52}" srcOrd="0" destOrd="0" parTransId="{CA75A199-F971-4522-A4DB-169EC0BB3940}" sibTransId="{12D71783-B843-4403-82E0-490BFF78EF19}"/>
    <dgm:cxn modelId="{4F41DBC1-614D-4C2E-B81C-0723AD6D16F5}" srcId="{C2F8CD80-9000-4F2C-A87E-97B347B01C87}" destId="{23DD2DC7-F5B7-4381-90A9-69691A697690}" srcOrd="1" destOrd="0" parTransId="{3A4AD305-99B6-4B3F-B16F-032F36CB64DF}" sibTransId="{CD774772-5D4E-43AB-9DE1-994F54967372}"/>
    <dgm:cxn modelId="{5B5844F0-9EBE-E344-B993-E45D1397F73B}" type="presOf" srcId="{E7BA3A9E-B64B-4B63-A65F-4B6BE2DFB611}" destId="{3F177E91-4E9B-455D-92B7-5C3893267012}" srcOrd="0" destOrd="0" presId="urn:microsoft.com/office/officeart/2005/8/layout/vList5"/>
    <dgm:cxn modelId="{C0C17B3A-984F-4B99-84E3-87E4C37C2727}" srcId="{E263FEAC-F2A9-4DF6-831B-2C9C50BBCB6C}" destId="{49D4DD4A-C823-4C07-B5BC-043688768BB5}" srcOrd="0" destOrd="0" parTransId="{EC96944A-4F8C-45C8-982C-5AC1AFB3AEE6}" sibTransId="{E62B581C-C368-4620-8FFF-5C33FB0B6457}"/>
    <dgm:cxn modelId="{C6C487BA-49F3-8D4D-9CF4-438D0C3EC6FD}" type="presParOf" srcId="{46773A50-237C-4570-A317-B9C54D68BE15}" destId="{DEB0D25F-F203-41CA-9267-5418854B25CF}" srcOrd="0" destOrd="0" presId="urn:microsoft.com/office/officeart/2005/8/layout/vList5"/>
    <dgm:cxn modelId="{5AE3D835-79A4-2C47-883E-B3913C889B21}" type="presParOf" srcId="{DEB0D25F-F203-41CA-9267-5418854B25CF}" destId="{1C5B7B8E-3EBA-4165-A4A6-90DDC2C8E237}" srcOrd="0" destOrd="0" presId="urn:microsoft.com/office/officeart/2005/8/layout/vList5"/>
    <dgm:cxn modelId="{ED68DE15-A6E6-B741-B21E-445B8D1D114F}" type="presParOf" srcId="{DEB0D25F-F203-41CA-9267-5418854B25CF}" destId="{1E5AE199-3A5B-41DB-A251-85AD3EF400EC}" srcOrd="1" destOrd="0" presId="urn:microsoft.com/office/officeart/2005/8/layout/vList5"/>
    <dgm:cxn modelId="{D7DB0040-6166-064A-A8C6-9BBDD3238ADD}" type="presParOf" srcId="{46773A50-237C-4570-A317-B9C54D68BE15}" destId="{D63FF492-252D-4B01-95EF-117E9532F4E7}" srcOrd="1" destOrd="0" presId="urn:microsoft.com/office/officeart/2005/8/layout/vList5"/>
    <dgm:cxn modelId="{4CEB6ED8-31FA-EA40-A177-00269D8B7481}" type="presParOf" srcId="{46773A50-237C-4570-A317-B9C54D68BE15}" destId="{76EFB4B9-40AF-4F53-91D8-50C11F07BB6E}" srcOrd="2" destOrd="0" presId="urn:microsoft.com/office/officeart/2005/8/layout/vList5"/>
    <dgm:cxn modelId="{CFD9B52D-7ECF-C442-98B4-AA46FAF83F7A}" type="presParOf" srcId="{76EFB4B9-40AF-4F53-91D8-50C11F07BB6E}" destId="{ED6DEA14-0695-407A-BF7F-54F708777F99}" srcOrd="0" destOrd="0" presId="urn:microsoft.com/office/officeart/2005/8/layout/vList5"/>
    <dgm:cxn modelId="{D7B0BC79-35BC-B241-BDC0-2A6C82B85E24}" type="presParOf" srcId="{76EFB4B9-40AF-4F53-91D8-50C11F07BB6E}" destId="{3F177E91-4E9B-455D-92B7-5C3893267012}" srcOrd="1" destOrd="0" presId="urn:microsoft.com/office/officeart/2005/8/layout/vList5"/>
    <dgm:cxn modelId="{50693E06-36D6-0640-B98F-99A2B0B814CF}" type="presParOf" srcId="{46773A50-237C-4570-A317-B9C54D68BE15}" destId="{973CA838-BBB2-44E2-96B6-0CD0C813744C}" srcOrd="3" destOrd="0" presId="urn:microsoft.com/office/officeart/2005/8/layout/vList5"/>
    <dgm:cxn modelId="{EB3C03C0-F059-B648-A722-AFA6FB4291D0}" type="presParOf" srcId="{46773A50-237C-4570-A317-B9C54D68BE15}" destId="{5EDE9353-FE84-4D33-B7FD-FE00EA865F19}" srcOrd="4" destOrd="0" presId="urn:microsoft.com/office/officeart/2005/8/layout/vList5"/>
    <dgm:cxn modelId="{F7D92467-0AD6-B842-AF29-2F6FB5BD5916}" type="presParOf" srcId="{5EDE9353-FE84-4D33-B7FD-FE00EA865F19}" destId="{2D16D97F-3C87-4A8C-BC6F-89DA1DAEB753}" srcOrd="0" destOrd="0" presId="urn:microsoft.com/office/officeart/2005/8/layout/vList5"/>
    <dgm:cxn modelId="{CC149C1E-25F2-ED46-BAEA-C62200707293}" type="presParOf" srcId="{5EDE9353-FE84-4D33-B7FD-FE00EA865F19}" destId="{0A853F9B-3821-4C00-8A7B-0AF40FEC2A6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F8CD80-9000-4F2C-A87E-97B347B01C87}" type="doc">
      <dgm:prSet loTypeId="urn:microsoft.com/office/officeart/2005/8/layout/vList5" loCatId="list" qsTypeId="urn:microsoft.com/office/officeart/2005/8/quickstyle/3d2" qsCatId="3D" csTypeId="urn:microsoft.com/office/officeart/2005/8/colors/colorful5" csCatId="colorful" phldr="1"/>
      <dgm:spPr/>
      <dgm:t>
        <a:bodyPr/>
        <a:lstStyle/>
        <a:p>
          <a:endParaRPr lang="en-US"/>
        </a:p>
      </dgm:t>
    </dgm:pt>
    <dgm:pt modelId="{A47CC01E-448A-4846-B3E1-E158D53920DE}">
      <dgm:prSet phldrT="[Text]" custT="1"/>
      <dgm:spPr/>
      <dgm:t>
        <a:bodyPr/>
        <a:lstStyle/>
        <a:p>
          <a:r>
            <a:rPr lang="en-US" sz="2800" dirty="0" smtClean="0">
              <a:latin typeface="+mn-lt"/>
              <a:cs typeface="Calibri"/>
            </a:rPr>
            <a:t>Public involvement</a:t>
          </a:r>
          <a:endParaRPr lang="en-US" sz="2800" dirty="0">
            <a:latin typeface="+mn-lt"/>
            <a:cs typeface="Calibri"/>
          </a:endParaRPr>
        </a:p>
      </dgm:t>
    </dgm:pt>
    <dgm:pt modelId="{2ACF402C-C6F2-4AE4-A3DC-46101CA81AF1}" type="parTrans" cxnId="{923EA151-0683-4B6E-8688-C420640D1CBF}">
      <dgm:prSet/>
      <dgm:spPr/>
      <dgm:t>
        <a:bodyPr/>
        <a:lstStyle/>
        <a:p>
          <a:endParaRPr lang="en-US"/>
        </a:p>
      </dgm:t>
    </dgm:pt>
    <dgm:pt modelId="{9FC68368-F1FF-42B2-96A9-824AC7831900}" type="sibTrans" cxnId="{923EA151-0683-4B6E-8688-C420640D1CBF}">
      <dgm:prSet/>
      <dgm:spPr/>
      <dgm:t>
        <a:bodyPr/>
        <a:lstStyle/>
        <a:p>
          <a:endParaRPr lang="en-US"/>
        </a:p>
      </dgm:t>
    </dgm:pt>
    <dgm:pt modelId="{90F91721-DDBA-4A49-AF3C-832E2276BA52}">
      <dgm:prSet phldrT="[Text]" custT="1"/>
      <dgm:spPr/>
      <dgm:t>
        <a:bodyPr/>
        <a:lstStyle/>
        <a:p>
          <a:r>
            <a:rPr lang="en-US" sz="2000" dirty="0" smtClean="0">
              <a:latin typeface="+mn-lt"/>
              <a:cs typeface="Calibri"/>
            </a:rPr>
            <a:t>External actors could possibly be invited in  participate in future for example development partners, CSOs, media</a:t>
          </a:r>
          <a:r>
            <a:rPr lang="en-US" sz="2400" dirty="0" smtClean="0">
              <a:latin typeface="Calibri"/>
              <a:cs typeface="Calibri"/>
            </a:rPr>
            <a:t>.</a:t>
          </a:r>
          <a:endParaRPr lang="en-US" sz="2400" dirty="0">
            <a:latin typeface="Calibri"/>
            <a:cs typeface="Calibri"/>
          </a:endParaRPr>
        </a:p>
      </dgm:t>
    </dgm:pt>
    <dgm:pt modelId="{CA75A199-F971-4522-A4DB-169EC0BB3940}" type="parTrans" cxnId="{3FD2D26F-0C15-417F-9C51-4A85AFAA97E4}">
      <dgm:prSet/>
      <dgm:spPr/>
      <dgm:t>
        <a:bodyPr/>
        <a:lstStyle/>
        <a:p>
          <a:endParaRPr lang="en-US"/>
        </a:p>
      </dgm:t>
    </dgm:pt>
    <dgm:pt modelId="{12D71783-B843-4403-82E0-490BFF78EF19}" type="sibTrans" cxnId="{3FD2D26F-0C15-417F-9C51-4A85AFAA97E4}">
      <dgm:prSet/>
      <dgm:spPr/>
      <dgm:t>
        <a:bodyPr/>
        <a:lstStyle/>
        <a:p>
          <a:endParaRPr lang="en-US"/>
        </a:p>
      </dgm:t>
    </dgm:pt>
    <dgm:pt modelId="{23DD2DC7-F5B7-4381-90A9-69691A697690}">
      <dgm:prSet phldrT="[Text]" custT="1"/>
      <dgm:spPr/>
      <dgm:t>
        <a:bodyPr/>
        <a:lstStyle/>
        <a:p>
          <a:r>
            <a:rPr lang="en-US" sz="2800" dirty="0" smtClean="0">
              <a:latin typeface="Calibri"/>
              <a:cs typeface="Calibri"/>
            </a:rPr>
            <a:t>Outcome Dissemination</a:t>
          </a:r>
          <a:endParaRPr lang="en-US" sz="2800" dirty="0">
            <a:latin typeface="Calibri"/>
            <a:cs typeface="Calibri"/>
          </a:endParaRPr>
        </a:p>
      </dgm:t>
    </dgm:pt>
    <dgm:pt modelId="{3A4AD305-99B6-4B3F-B16F-032F36CB64DF}" type="parTrans" cxnId="{4F41DBC1-614D-4C2E-B81C-0723AD6D16F5}">
      <dgm:prSet/>
      <dgm:spPr/>
      <dgm:t>
        <a:bodyPr/>
        <a:lstStyle/>
        <a:p>
          <a:endParaRPr lang="en-US"/>
        </a:p>
      </dgm:t>
    </dgm:pt>
    <dgm:pt modelId="{CD774772-5D4E-43AB-9DE1-994F54967372}" type="sibTrans" cxnId="{4F41DBC1-614D-4C2E-B81C-0723AD6D16F5}">
      <dgm:prSet/>
      <dgm:spPr/>
      <dgm:t>
        <a:bodyPr/>
        <a:lstStyle/>
        <a:p>
          <a:endParaRPr lang="en-US"/>
        </a:p>
      </dgm:t>
    </dgm:pt>
    <dgm:pt modelId="{E7BA3A9E-B64B-4B63-A65F-4B6BE2DFB611}">
      <dgm:prSet phldrT="[Text]" custT="1"/>
      <dgm:spPr/>
      <dgm:t>
        <a:bodyPr/>
        <a:lstStyle/>
        <a:p>
          <a:r>
            <a:rPr lang="en-US" sz="2000" dirty="0" smtClean="0">
              <a:latin typeface="+mn-lt"/>
              <a:cs typeface="Calibri"/>
            </a:rPr>
            <a:t>Executive summary to be shared with a wide public audience.</a:t>
          </a:r>
          <a:endParaRPr lang="en-US" sz="2000" dirty="0">
            <a:latin typeface="+mn-lt"/>
            <a:cs typeface="Calibri"/>
          </a:endParaRPr>
        </a:p>
      </dgm:t>
    </dgm:pt>
    <dgm:pt modelId="{C51C8B04-2D9D-407D-9796-86BAFDDE56DE}" type="parTrans" cxnId="{69BA7218-EFE3-4E4B-A2DC-C807C13760AE}">
      <dgm:prSet/>
      <dgm:spPr/>
      <dgm:t>
        <a:bodyPr/>
        <a:lstStyle/>
        <a:p>
          <a:endParaRPr lang="en-US"/>
        </a:p>
      </dgm:t>
    </dgm:pt>
    <dgm:pt modelId="{FA6818C0-13B6-49CA-94CA-372EB36621FB}" type="sibTrans" cxnId="{69BA7218-EFE3-4E4B-A2DC-C807C13760AE}">
      <dgm:prSet/>
      <dgm:spPr/>
      <dgm:t>
        <a:bodyPr/>
        <a:lstStyle/>
        <a:p>
          <a:endParaRPr lang="en-US"/>
        </a:p>
      </dgm:t>
    </dgm:pt>
    <dgm:pt modelId="{E263FEAC-F2A9-4DF6-831B-2C9C50BBCB6C}">
      <dgm:prSet phldrT="[Text]" custT="1"/>
      <dgm:spPr/>
      <dgm:t>
        <a:bodyPr/>
        <a:lstStyle/>
        <a:p>
          <a:r>
            <a:rPr lang="en-US" sz="2800" dirty="0" smtClean="0">
              <a:latin typeface="Calibri"/>
              <a:cs typeface="Calibri"/>
            </a:rPr>
            <a:t>Coordination</a:t>
          </a:r>
          <a:endParaRPr lang="en-US" sz="2800" dirty="0">
            <a:latin typeface="Calibri"/>
            <a:cs typeface="Calibri"/>
          </a:endParaRPr>
        </a:p>
      </dgm:t>
    </dgm:pt>
    <dgm:pt modelId="{0D4D8208-EECA-450B-9DF0-3535E5519AD3}" type="parTrans" cxnId="{450652B6-B94E-42A5-99AD-DB9AB05985BB}">
      <dgm:prSet/>
      <dgm:spPr/>
      <dgm:t>
        <a:bodyPr/>
        <a:lstStyle/>
        <a:p>
          <a:endParaRPr lang="en-US"/>
        </a:p>
      </dgm:t>
    </dgm:pt>
    <dgm:pt modelId="{3A35E318-1DDD-48BF-8E1A-5DB9A539E538}" type="sibTrans" cxnId="{450652B6-B94E-42A5-99AD-DB9AB05985BB}">
      <dgm:prSet/>
      <dgm:spPr/>
      <dgm:t>
        <a:bodyPr/>
        <a:lstStyle/>
        <a:p>
          <a:endParaRPr lang="en-US"/>
        </a:p>
      </dgm:t>
    </dgm:pt>
    <dgm:pt modelId="{49D4DD4A-C823-4C07-B5BC-043688768BB5}">
      <dgm:prSet phldrT="[Text]" custT="1"/>
      <dgm:spPr/>
      <dgm:t>
        <a:bodyPr/>
        <a:lstStyle/>
        <a:p>
          <a:r>
            <a:rPr lang="en-US" sz="2000" b="0" dirty="0" smtClean="0">
              <a:latin typeface="+mn-lt"/>
              <a:cs typeface="Calibri"/>
            </a:rPr>
            <a:t>Corporate  Planning and Strategy Department </a:t>
          </a:r>
          <a:endParaRPr lang="en-US" sz="2000" b="0" dirty="0">
            <a:latin typeface="+mn-lt"/>
            <a:cs typeface="Calibri"/>
          </a:endParaRPr>
        </a:p>
      </dgm:t>
    </dgm:pt>
    <dgm:pt modelId="{EC96944A-4F8C-45C8-982C-5AC1AFB3AEE6}" type="parTrans" cxnId="{C0C17B3A-984F-4B99-84E3-87E4C37C2727}">
      <dgm:prSet/>
      <dgm:spPr/>
      <dgm:t>
        <a:bodyPr/>
        <a:lstStyle/>
        <a:p>
          <a:endParaRPr lang="en-US"/>
        </a:p>
      </dgm:t>
    </dgm:pt>
    <dgm:pt modelId="{E62B581C-C368-4620-8FFF-5C33FB0B6457}" type="sibTrans" cxnId="{C0C17B3A-984F-4B99-84E3-87E4C37C2727}">
      <dgm:prSet/>
      <dgm:spPr/>
      <dgm:t>
        <a:bodyPr/>
        <a:lstStyle/>
        <a:p>
          <a:endParaRPr lang="en-US"/>
        </a:p>
      </dgm:t>
    </dgm:pt>
    <dgm:pt modelId="{A3591D43-F41D-4E80-89B1-BDF98BF41C02}">
      <dgm:prSet phldrT="[Text]" custT="1"/>
      <dgm:spPr/>
      <dgm:t>
        <a:bodyPr/>
        <a:lstStyle/>
        <a:p>
          <a:r>
            <a:rPr lang="en-US" sz="2000" dirty="0" smtClean="0">
              <a:latin typeface="+mn-lt"/>
              <a:cs typeface="Calibri"/>
            </a:rPr>
            <a:t>Inform the development of the next strategic plan for parliament </a:t>
          </a:r>
          <a:endParaRPr lang="en-US" sz="2000" dirty="0">
            <a:latin typeface="+mn-lt"/>
            <a:cs typeface="Calibri"/>
          </a:endParaRPr>
        </a:p>
      </dgm:t>
    </dgm:pt>
    <dgm:pt modelId="{FB9D4194-C2B3-49DB-9AAF-FDFF17F83295}" type="parTrans" cxnId="{8CF5639C-E13B-4F30-9B15-39DA8FE8A259}">
      <dgm:prSet/>
      <dgm:spPr/>
      <dgm:t>
        <a:bodyPr/>
        <a:lstStyle/>
        <a:p>
          <a:endParaRPr lang="en-US"/>
        </a:p>
      </dgm:t>
    </dgm:pt>
    <dgm:pt modelId="{247A05B0-6A06-4BC0-B126-49DF5BED21E3}" type="sibTrans" cxnId="{8CF5639C-E13B-4F30-9B15-39DA8FE8A259}">
      <dgm:prSet/>
      <dgm:spPr/>
      <dgm:t>
        <a:bodyPr/>
        <a:lstStyle/>
        <a:p>
          <a:endParaRPr lang="en-US"/>
        </a:p>
      </dgm:t>
    </dgm:pt>
    <dgm:pt modelId="{46773A50-237C-4570-A317-B9C54D68BE15}" type="pres">
      <dgm:prSet presAssocID="{C2F8CD80-9000-4F2C-A87E-97B347B01C87}" presName="Name0" presStyleCnt="0">
        <dgm:presLayoutVars>
          <dgm:dir/>
          <dgm:animLvl val="lvl"/>
          <dgm:resizeHandles val="exact"/>
        </dgm:presLayoutVars>
      </dgm:prSet>
      <dgm:spPr/>
      <dgm:t>
        <a:bodyPr/>
        <a:lstStyle/>
        <a:p>
          <a:endParaRPr lang="en-US"/>
        </a:p>
      </dgm:t>
    </dgm:pt>
    <dgm:pt modelId="{DEB0D25F-F203-41CA-9267-5418854B25CF}" type="pres">
      <dgm:prSet presAssocID="{A47CC01E-448A-4846-B3E1-E158D53920DE}" presName="linNode" presStyleCnt="0"/>
      <dgm:spPr/>
    </dgm:pt>
    <dgm:pt modelId="{1C5B7B8E-3EBA-4165-A4A6-90DDC2C8E237}" type="pres">
      <dgm:prSet presAssocID="{A47CC01E-448A-4846-B3E1-E158D53920DE}" presName="parentText" presStyleLbl="node1" presStyleIdx="0" presStyleCnt="3" custScaleX="84517" custScaleY="74482">
        <dgm:presLayoutVars>
          <dgm:chMax val="1"/>
          <dgm:bulletEnabled val="1"/>
        </dgm:presLayoutVars>
      </dgm:prSet>
      <dgm:spPr/>
      <dgm:t>
        <a:bodyPr/>
        <a:lstStyle/>
        <a:p>
          <a:endParaRPr lang="en-US"/>
        </a:p>
      </dgm:t>
    </dgm:pt>
    <dgm:pt modelId="{1E5AE199-3A5B-41DB-A251-85AD3EF400EC}" type="pres">
      <dgm:prSet presAssocID="{A47CC01E-448A-4846-B3E1-E158D53920DE}" presName="descendantText" presStyleLbl="alignAccFollowNode1" presStyleIdx="0" presStyleCnt="3" custScaleX="111243" custScaleY="75192">
        <dgm:presLayoutVars>
          <dgm:bulletEnabled val="1"/>
        </dgm:presLayoutVars>
      </dgm:prSet>
      <dgm:spPr/>
      <dgm:t>
        <a:bodyPr/>
        <a:lstStyle/>
        <a:p>
          <a:endParaRPr lang="en-US"/>
        </a:p>
      </dgm:t>
    </dgm:pt>
    <dgm:pt modelId="{D63FF492-252D-4B01-95EF-117E9532F4E7}" type="pres">
      <dgm:prSet presAssocID="{9FC68368-F1FF-42B2-96A9-824AC7831900}" presName="sp" presStyleCnt="0"/>
      <dgm:spPr/>
    </dgm:pt>
    <dgm:pt modelId="{76EFB4B9-40AF-4F53-91D8-50C11F07BB6E}" type="pres">
      <dgm:prSet presAssocID="{23DD2DC7-F5B7-4381-90A9-69691A697690}" presName="linNode" presStyleCnt="0"/>
      <dgm:spPr/>
    </dgm:pt>
    <dgm:pt modelId="{ED6DEA14-0695-407A-BF7F-54F708777F99}" type="pres">
      <dgm:prSet presAssocID="{23DD2DC7-F5B7-4381-90A9-69691A697690}" presName="parentText" presStyleLbl="node1" presStyleIdx="1" presStyleCnt="3" custScaleX="84518" custScaleY="70021">
        <dgm:presLayoutVars>
          <dgm:chMax val="1"/>
          <dgm:bulletEnabled val="1"/>
        </dgm:presLayoutVars>
      </dgm:prSet>
      <dgm:spPr/>
      <dgm:t>
        <a:bodyPr/>
        <a:lstStyle/>
        <a:p>
          <a:endParaRPr lang="en-US"/>
        </a:p>
      </dgm:t>
    </dgm:pt>
    <dgm:pt modelId="{3F177E91-4E9B-455D-92B7-5C3893267012}" type="pres">
      <dgm:prSet presAssocID="{23DD2DC7-F5B7-4381-90A9-69691A697690}" presName="descendantText" presStyleLbl="alignAccFollowNode1" presStyleIdx="1" presStyleCnt="3" custScaleX="111243">
        <dgm:presLayoutVars>
          <dgm:bulletEnabled val="1"/>
        </dgm:presLayoutVars>
      </dgm:prSet>
      <dgm:spPr/>
      <dgm:t>
        <a:bodyPr/>
        <a:lstStyle/>
        <a:p>
          <a:endParaRPr lang="en-US"/>
        </a:p>
      </dgm:t>
    </dgm:pt>
    <dgm:pt modelId="{973CA838-BBB2-44E2-96B6-0CD0C813744C}" type="pres">
      <dgm:prSet presAssocID="{CD774772-5D4E-43AB-9DE1-994F54967372}" presName="sp" presStyleCnt="0"/>
      <dgm:spPr/>
    </dgm:pt>
    <dgm:pt modelId="{5EDE9353-FE84-4D33-B7FD-FE00EA865F19}" type="pres">
      <dgm:prSet presAssocID="{E263FEAC-F2A9-4DF6-831B-2C9C50BBCB6C}" presName="linNode" presStyleCnt="0"/>
      <dgm:spPr/>
    </dgm:pt>
    <dgm:pt modelId="{2D16D97F-3C87-4A8C-BC6F-89DA1DAEB753}" type="pres">
      <dgm:prSet presAssocID="{E263FEAC-F2A9-4DF6-831B-2C9C50BBCB6C}" presName="parentText" presStyleLbl="node1" presStyleIdx="2" presStyleCnt="3" custScaleX="89116" custScaleY="58232">
        <dgm:presLayoutVars>
          <dgm:chMax val="1"/>
          <dgm:bulletEnabled val="1"/>
        </dgm:presLayoutVars>
      </dgm:prSet>
      <dgm:spPr/>
      <dgm:t>
        <a:bodyPr/>
        <a:lstStyle/>
        <a:p>
          <a:endParaRPr lang="en-US"/>
        </a:p>
      </dgm:t>
    </dgm:pt>
    <dgm:pt modelId="{0A853F9B-3821-4C00-8A7B-0AF40FEC2A62}" type="pres">
      <dgm:prSet presAssocID="{E263FEAC-F2A9-4DF6-831B-2C9C50BBCB6C}" presName="descendantText" presStyleLbl="alignAccFollowNode1" presStyleIdx="2" presStyleCnt="3" custScaleX="116306" custScaleY="52009">
        <dgm:presLayoutVars>
          <dgm:bulletEnabled val="1"/>
        </dgm:presLayoutVars>
      </dgm:prSet>
      <dgm:spPr/>
      <dgm:t>
        <a:bodyPr/>
        <a:lstStyle/>
        <a:p>
          <a:endParaRPr lang="en-US"/>
        </a:p>
      </dgm:t>
    </dgm:pt>
  </dgm:ptLst>
  <dgm:cxnLst>
    <dgm:cxn modelId="{923EA151-0683-4B6E-8688-C420640D1CBF}" srcId="{C2F8CD80-9000-4F2C-A87E-97B347B01C87}" destId="{A47CC01E-448A-4846-B3E1-E158D53920DE}" srcOrd="0" destOrd="0" parTransId="{2ACF402C-C6F2-4AE4-A3DC-46101CA81AF1}" sibTransId="{9FC68368-F1FF-42B2-96A9-824AC7831900}"/>
    <dgm:cxn modelId="{69BA7218-EFE3-4E4B-A2DC-C807C13760AE}" srcId="{23DD2DC7-F5B7-4381-90A9-69691A697690}" destId="{E7BA3A9E-B64B-4B63-A65F-4B6BE2DFB611}" srcOrd="1" destOrd="0" parTransId="{C51C8B04-2D9D-407D-9796-86BAFDDE56DE}" sibTransId="{FA6818C0-13B6-49CA-94CA-372EB36621FB}"/>
    <dgm:cxn modelId="{0CBF04A2-D894-EE4A-8E6B-368E2A34DD9B}" type="presOf" srcId="{E263FEAC-F2A9-4DF6-831B-2C9C50BBCB6C}" destId="{2D16D97F-3C87-4A8C-BC6F-89DA1DAEB753}" srcOrd="0" destOrd="0" presId="urn:microsoft.com/office/officeart/2005/8/layout/vList5"/>
    <dgm:cxn modelId="{450652B6-B94E-42A5-99AD-DB9AB05985BB}" srcId="{C2F8CD80-9000-4F2C-A87E-97B347B01C87}" destId="{E263FEAC-F2A9-4DF6-831B-2C9C50BBCB6C}" srcOrd="2" destOrd="0" parTransId="{0D4D8208-EECA-450B-9DF0-3535E5519AD3}" sibTransId="{3A35E318-1DDD-48BF-8E1A-5DB9A539E538}"/>
    <dgm:cxn modelId="{1C4B650B-E89F-5443-80B4-D756D909067A}" type="presOf" srcId="{A3591D43-F41D-4E80-89B1-BDF98BF41C02}" destId="{3F177E91-4E9B-455D-92B7-5C3893267012}" srcOrd="0" destOrd="0" presId="urn:microsoft.com/office/officeart/2005/8/layout/vList5"/>
    <dgm:cxn modelId="{BA9E364C-9990-E542-910E-ABA14AC56A84}" type="presOf" srcId="{23DD2DC7-F5B7-4381-90A9-69691A697690}" destId="{ED6DEA14-0695-407A-BF7F-54F708777F99}" srcOrd="0" destOrd="0" presId="urn:microsoft.com/office/officeart/2005/8/layout/vList5"/>
    <dgm:cxn modelId="{422BE059-4711-8C47-B939-EFBFB47452A7}" type="presOf" srcId="{C2F8CD80-9000-4F2C-A87E-97B347B01C87}" destId="{46773A50-237C-4570-A317-B9C54D68BE15}" srcOrd="0" destOrd="0" presId="urn:microsoft.com/office/officeart/2005/8/layout/vList5"/>
    <dgm:cxn modelId="{A0C309C0-4DC5-1D43-AA92-3EC88D015066}" type="presOf" srcId="{49D4DD4A-C823-4C07-B5BC-043688768BB5}" destId="{0A853F9B-3821-4C00-8A7B-0AF40FEC2A62}" srcOrd="0" destOrd="0" presId="urn:microsoft.com/office/officeart/2005/8/layout/vList5"/>
    <dgm:cxn modelId="{F0562CDC-0C02-8945-B00B-E7D4D75DA0BB}" type="presOf" srcId="{A47CC01E-448A-4846-B3E1-E158D53920DE}" destId="{1C5B7B8E-3EBA-4165-A4A6-90DDC2C8E237}" srcOrd="0" destOrd="0" presId="urn:microsoft.com/office/officeart/2005/8/layout/vList5"/>
    <dgm:cxn modelId="{3FD2D26F-0C15-417F-9C51-4A85AFAA97E4}" srcId="{A47CC01E-448A-4846-B3E1-E158D53920DE}" destId="{90F91721-DDBA-4A49-AF3C-832E2276BA52}" srcOrd="0" destOrd="0" parTransId="{CA75A199-F971-4522-A4DB-169EC0BB3940}" sibTransId="{12D71783-B843-4403-82E0-490BFF78EF19}"/>
    <dgm:cxn modelId="{111B0C4F-CB19-8045-BCB9-B99E68D00978}" type="presOf" srcId="{E7BA3A9E-B64B-4B63-A65F-4B6BE2DFB611}" destId="{3F177E91-4E9B-455D-92B7-5C3893267012}" srcOrd="0" destOrd="1" presId="urn:microsoft.com/office/officeart/2005/8/layout/vList5"/>
    <dgm:cxn modelId="{31A080FB-346F-1B4D-A37E-E2D5F3C51552}" type="presOf" srcId="{90F91721-DDBA-4A49-AF3C-832E2276BA52}" destId="{1E5AE199-3A5B-41DB-A251-85AD3EF400EC}" srcOrd="0" destOrd="0" presId="urn:microsoft.com/office/officeart/2005/8/layout/vList5"/>
    <dgm:cxn modelId="{4F41DBC1-614D-4C2E-B81C-0723AD6D16F5}" srcId="{C2F8CD80-9000-4F2C-A87E-97B347B01C87}" destId="{23DD2DC7-F5B7-4381-90A9-69691A697690}" srcOrd="1" destOrd="0" parTransId="{3A4AD305-99B6-4B3F-B16F-032F36CB64DF}" sibTransId="{CD774772-5D4E-43AB-9DE1-994F54967372}"/>
    <dgm:cxn modelId="{8CF5639C-E13B-4F30-9B15-39DA8FE8A259}" srcId="{23DD2DC7-F5B7-4381-90A9-69691A697690}" destId="{A3591D43-F41D-4E80-89B1-BDF98BF41C02}" srcOrd="0" destOrd="0" parTransId="{FB9D4194-C2B3-49DB-9AAF-FDFF17F83295}" sibTransId="{247A05B0-6A06-4BC0-B126-49DF5BED21E3}"/>
    <dgm:cxn modelId="{C0C17B3A-984F-4B99-84E3-87E4C37C2727}" srcId="{E263FEAC-F2A9-4DF6-831B-2C9C50BBCB6C}" destId="{49D4DD4A-C823-4C07-B5BC-043688768BB5}" srcOrd="0" destOrd="0" parTransId="{EC96944A-4F8C-45C8-982C-5AC1AFB3AEE6}" sibTransId="{E62B581C-C368-4620-8FFF-5C33FB0B6457}"/>
    <dgm:cxn modelId="{F39B744B-CFCA-534A-8DA8-1B283678857A}" type="presParOf" srcId="{46773A50-237C-4570-A317-B9C54D68BE15}" destId="{DEB0D25F-F203-41CA-9267-5418854B25CF}" srcOrd="0" destOrd="0" presId="urn:microsoft.com/office/officeart/2005/8/layout/vList5"/>
    <dgm:cxn modelId="{0AC7CFC3-6795-A342-BA56-06CEF9C4FD20}" type="presParOf" srcId="{DEB0D25F-F203-41CA-9267-5418854B25CF}" destId="{1C5B7B8E-3EBA-4165-A4A6-90DDC2C8E237}" srcOrd="0" destOrd="0" presId="urn:microsoft.com/office/officeart/2005/8/layout/vList5"/>
    <dgm:cxn modelId="{4085E447-4717-FD46-8748-3533ED8110B7}" type="presParOf" srcId="{DEB0D25F-F203-41CA-9267-5418854B25CF}" destId="{1E5AE199-3A5B-41DB-A251-85AD3EF400EC}" srcOrd="1" destOrd="0" presId="urn:microsoft.com/office/officeart/2005/8/layout/vList5"/>
    <dgm:cxn modelId="{63B611F0-75CF-D84E-8FAD-5D5EE63EE13F}" type="presParOf" srcId="{46773A50-237C-4570-A317-B9C54D68BE15}" destId="{D63FF492-252D-4B01-95EF-117E9532F4E7}" srcOrd="1" destOrd="0" presId="urn:microsoft.com/office/officeart/2005/8/layout/vList5"/>
    <dgm:cxn modelId="{5158B562-7791-7744-891E-BB7127D01314}" type="presParOf" srcId="{46773A50-237C-4570-A317-B9C54D68BE15}" destId="{76EFB4B9-40AF-4F53-91D8-50C11F07BB6E}" srcOrd="2" destOrd="0" presId="urn:microsoft.com/office/officeart/2005/8/layout/vList5"/>
    <dgm:cxn modelId="{59E3E5E2-521B-114B-90A5-1319D0DC8FB2}" type="presParOf" srcId="{76EFB4B9-40AF-4F53-91D8-50C11F07BB6E}" destId="{ED6DEA14-0695-407A-BF7F-54F708777F99}" srcOrd="0" destOrd="0" presId="urn:microsoft.com/office/officeart/2005/8/layout/vList5"/>
    <dgm:cxn modelId="{BF49A3F7-2157-5049-BFBF-F66B9CD9036A}" type="presParOf" srcId="{76EFB4B9-40AF-4F53-91D8-50C11F07BB6E}" destId="{3F177E91-4E9B-455D-92B7-5C3893267012}" srcOrd="1" destOrd="0" presId="urn:microsoft.com/office/officeart/2005/8/layout/vList5"/>
    <dgm:cxn modelId="{0BF2D6AF-2BC1-D044-BD71-F8E00A208DCD}" type="presParOf" srcId="{46773A50-237C-4570-A317-B9C54D68BE15}" destId="{973CA838-BBB2-44E2-96B6-0CD0C813744C}" srcOrd="3" destOrd="0" presId="urn:microsoft.com/office/officeart/2005/8/layout/vList5"/>
    <dgm:cxn modelId="{27167C90-4054-B44C-AC9C-0FB4D12438BE}" type="presParOf" srcId="{46773A50-237C-4570-A317-B9C54D68BE15}" destId="{5EDE9353-FE84-4D33-B7FD-FE00EA865F19}" srcOrd="4" destOrd="0" presId="urn:microsoft.com/office/officeart/2005/8/layout/vList5"/>
    <dgm:cxn modelId="{53B46021-A8FC-B046-B9DD-746910029358}" type="presParOf" srcId="{5EDE9353-FE84-4D33-B7FD-FE00EA865F19}" destId="{2D16D97F-3C87-4A8C-BC6F-89DA1DAEB753}" srcOrd="0" destOrd="0" presId="urn:microsoft.com/office/officeart/2005/8/layout/vList5"/>
    <dgm:cxn modelId="{ED1D3603-4E69-9944-B28D-56AAE2FB841B}" type="presParOf" srcId="{5EDE9353-FE84-4D33-B7FD-FE00EA865F19}" destId="{0A853F9B-3821-4C00-8A7B-0AF40FEC2A6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F8CD80-9000-4F2C-A87E-97B347B01C87}" type="doc">
      <dgm:prSet loTypeId="urn:microsoft.com/office/officeart/2005/8/layout/vList5" loCatId="list" qsTypeId="urn:microsoft.com/office/officeart/2005/8/quickstyle/3d2" qsCatId="3D" csTypeId="urn:microsoft.com/office/officeart/2005/8/colors/colorful4" csCatId="colorful" phldr="1"/>
      <dgm:spPr/>
      <dgm:t>
        <a:bodyPr/>
        <a:lstStyle/>
        <a:p>
          <a:endParaRPr lang="en-US"/>
        </a:p>
      </dgm:t>
    </dgm:pt>
    <dgm:pt modelId="{A47CC01E-448A-4846-B3E1-E158D53920DE}">
      <dgm:prSet phldrT="[Text]" custT="1"/>
      <dgm:spPr/>
      <dgm:t>
        <a:bodyPr/>
        <a:lstStyle/>
        <a:p>
          <a:r>
            <a:rPr lang="en-US" sz="2800" dirty="0" smtClean="0">
              <a:latin typeface="+mn-lt"/>
              <a:cs typeface="Calibri"/>
            </a:rPr>
            <a:t>Financing</a:t>
          </a:r>
          <a:endParaRPr lang="en-US" sz="2800" dirty="0">
            <a:latin typeface="+mn-lt"/>
            <a:cs typeface="Calibri"/>
          </a:endParaRPr>
        </a:p>
      </dgm:t>
    </dgm:pt>
    <dgm:pt modelId="{2ACF402C-C6F2-4AE4-A3DC-46101CA81AF1}" type="parTrans" cxnId="{923EA151-0683-4B6E-8688-C420640D1CBF}">
      <dgm:prSet/>
      <dgm:spPr/>
      <dgm:t>
        <a:bodyPr/>
        <a:lstStyle/>
        <a:p>
          <a:endParaRPr lang="en-US"/>
        </a:p>
      </dgm:t>
    </dgm:pt>
    <dgm:pt modelId="{9FC68368-F1FF-42B2-96A9-824AC7831900}" type="sibTrans" cxnId="{923EA151-0683-4B6E-8688-C420640D1CBF}">
      <dgm:prSet/>
      <dgm:spPr/>
      <dgm:t>
        <a:bodyPr/>
        <a:lstStyle/>
        <a:p>
          <a:endParaRPr lang="en-US"/>
        </a:p>
      </dgm:t>
    </dgm:pt>
    <dgm:pt modelId="{90F91721-DDBA-4A49-AF3C-832E2276BA52}">
      <dgm:prSet phldrT="[Text]" custT="1"/>
      <dgm:spPr/>
      <dgm:t>
        <a:bodyPr/>
        <a:lstStyle/>
        <a:p>
          <a:r>
            <a:rPr lang="en-US" sz="2000" dirty="0" smtClean="0">
              <a:latin typeface="+mn-lt"/>
              <a:cs typeface="Calibri"/>
            </a:rPr>
            <a:t>Parliamentary Commission through the Dept. of Corporate Planning and Strategy</a:t>
          </a:r>
          <a:endParaRPr lang="en-US" sz="2000" dirty="0">
            <a:latin typeface="+mn-lt"/>
            <a:cs typeface="Calibri"/>
          </a:endParaRPr>
        </a:p>
      </dgm:t>
    </dgm:pt>
    <dgm:pt modelId="{CA75A199-F971-4522-A4DB-169EC0BB3940}" type="parTrans" cxnId="{3FD2D26F-0C15-417F-9C51-4A85AFAA97E4}">
      <dgm:prSet/>
      <dgm:spPr/>
      <dgm:t>
        <a:bodyPr/>
        <a:lstStyle/>
        <a:p>
          <a:endParaRPr lang="en-US"/>
        </a:p>
      </dgm:t>
    </dgm:pt>
    <dgm:pt modelId="{12D71783-B843-4403-82E0-490BFF78EF19}" type="sibTrans" cxnId="{3FD2D26F-0C15-417F-9C51-4A85AFAA97E4}">
      <dgm:prSet/>
      <dgm:spPr/>
      <dgm:t>
        <a:bodyPr/>
        <a:lstStyle/>
        <a:p>
          <a:endParaRPr lang="en-US"/>
        </a:p>
      </dgm:t>
    </dgm:pt>
    <dgm:pt modelId="{23DD2DC7-F5B7-4381-90A9-69691A697690}">
      <dgm:prSet phldrT="[Text]" custT="1"/>
      <dgm:spPr/>
      <dgm:t>
        <a:bodyPr/>
        <a:lstStyle/>
        <a:p>
          <a:r>
            <a:rPr lang="en-US" sz="2800" dirty="0" smtClean="0">
              <a:latin typeface="+mn-lt"/>
              <a:cs typeface="Calibri"/>
            </a:rPr>
            <a:t>Period</a:t>
          </a:r>
          <a:endParaRPr lang="en-US" sz="2800" dirty="0">
            <a:latin typeface="+mn-lt"/>
            <a:cs typeface="Calibri"/>
          </a:endParaRPr>
        </a:p>
      </dgm:t>
    </dgm:pt>
    <dgm:pt modelId="{3A4AD305-99B6-4B3F-B16F-032F36CB64DF}" type="parTrans" cxnId="{4F41DBC1-614D-4C2E-B81C-0723AD6D16F5}">
      <dgm:prSet/>
      <dgm:spPr/>
      <dgm:t>
        <a:bodyPr/>
        <a:lstStyle/>
        <a:p>
          <a:endParaRPr lang="en-US"/>
        </a:p>
      </dgm:t>
    </dgm:pt>
    <dgm:pt modelId="{CD774772-5D4E-43AB-9DE1-994F54967372}" type="sibTrans" cxnId="{4F41DBC1-614D-4C2E-B81C-0723AD6D16F5}">
      <dgm:prSet/>
      <dgm:spPr/>
      <dgm:t>
        <a:bodyPr/>
        <a:lstStyle/>
        <a:p>
          <a:endParaRPr lang="en-US"/>
        </a:p>
      </dgm:t>
    </dgm:pt>
    <dgm:pt modelId="{E263FEAC-F2A9-4DF6-831B-2C9C50BBCB6C}">
      <dgm:prSet phldrT="[Text]" custT="1"/>
      <dgm:spPr/>
      <dgm:t>
        <a:bodyPr/>
        <a:lstStyle/>
        <a:p>
          <a:r>
            <a:rPr lang="en-US" sz="2800" dirty="0" smtClean="0">
              <a:latin typeface="+mn-lt"/>
              <a:cs typeface="Calibri"/>
            </a:rPr>
            <a:t>Review of tool</a:t>
          </a:r>
          <a:endParaRPr lang="en-US" sz="2800" dirty="0">
            <a:latin typeface="+mn-lt"/>
            <a:cs typeface="Calibri"/>
          </a:endParaRPr>
        </a:p>
      </dgm:t>
    </dgm:pt>
    <dgm:pt modelId="{0D4D8208-EECA-450B-9DF0-3535E5519AD3}" type="parTrans" cxnId="{450652B6-B94E-42A5-99AD-DB9AB05985BB}">
      <dgm:prSet/>
      <dgm:spPr/>
      <dgm:t>
        <a:bodyPr/>
        <a:lstStyle/>
        <a:p>
          <a:endParaRPr lang="en-US"/>
        </a:p>
      </dgm:t>
    </dgm:pt>
    <dgm:pt modelId="{3A35E318-1DDD-48BF-8E1A-5DB9A539E538}" type="sibTrans" cxnId="{450652B6-B94E-42A5-99AD-DB9AB05985BB}">
      <dgm:prSet/>
      <dgm:spPr/>
      <dgm:t>
        <a:bodyPr/>
        <a:lstStyle/>
        <a:p>
          <a:endParaRPr lang="en-US"/>
        </a:p>
      </dgm:t>
    </dgm:pt>
    <dgm:pt modelId="{49D4DD4A-C823-4C07-B5BC-043688768BB5}">
      <dgm:prSet phldrT="[Text]" custT="1"/>
      <dgm:spPr/>
      <dgm:t>
        <a:bodyPr/>
        <a:lstStyle/>
        <a:p>
          <a:r>
            <a:rPr lang="en-US" sz="2000" dirty="0" smtClean="0">
              <a:latin typeface="+mn-lt"/>
              <a:cs typeface="Calibri"/>
            </a:rPr>
            <a:t>Mid way of the term of Parliament (2 and a half years)</a:t>
          </a:r>
          <a:endParaRPr lang="en-US" sz="2000" dirty="0">
            <a:latin typeface="+mn-lt"/>
            <a:cs typeface="Calibri"/>
          </a:endParaRPr>
        </a:p>
      </dgm:t>
    </dgm:pt>
    <dgm:pt modelId="{EC96944A-4F8C-45C8-982C-5AC1AFB3AEE6}" type="parTrans" cxnId="{C0C17B3A-984F-4B99-84E3-87E4C37C2727}">
      <dgm:prSet/>
      <dgm:spPr/>
      <dgm:t>
        <a:bodyPr/>
        <a:lstStyle/>
        <a:p>
          <a:endParaRPr lang="en-US"/>
        </a:p>
      </dgm:t>
    </dgm:pt>
    <dgm:pt modelId="{E62B581C-C368-4620-8FFF-5C33FB0B6457}" type="sibTrans" cxnId="{C0C17B3A-984F-4B99-84E3-87E4C37C2727}">
      <dgm:prSet/>
      <dgm:spPr/>
      <dgm:t>
        <a:bodyPr/>
        <a:lstStyle/>
        <a:p>
          <a:endParaRPr lang="en-US"/>
        </a:p>
      </dgm:t>
    </dgm:pt>
    <dgm:pt modelId="{A3591D43-F41D-4E80-89B1-BDF98BF41C02}">
      <dgm:prSet phldrT="[Text]" custT="1"/>
      <dgm:spPr/>
      <dgm:t>
        <a:bodyPr/>
        <a:lstStyle/>
        <a:p>
          <a:r>
            <a:rPr lang="en-US" sz="2000" dirty="0" smtClean="0">
              <a:latin typeface="+mn-lt"/>
              <a:cs typeface="Calibri"/>
            </a:rPr>
            <a:t>Within the first month of the end of Parliament session.</a:t>
          </a:r>
          <a:endParaRPr lang="en-US" sz="2000" dirty="0">
            <a:latin typeface="+mn-lt"/>
            <a:cs typeface="Calibri"/>
          </a:endParaRPr>
        </a:p>
      </dgm:t>
    </dgm:pt>
    <dgm:pt modelId="{FB9D4194-C2B3-49DB-9AAF-FDFF17F83295}" type="parTrans" cxnId="{8CF5639C-E13B-4F30-9B15-39DA8FE8A259}">
      <dgm:prSet/>
      <dgm:spPr/>
      <dgm:t>
        <a:bodyPr/>
        <a:lstStyle/>
        <a:p>
          <a:endParaRPr lang="en-US"/>
        </a:p>
      </dgm:t>
    </dgm:pt>
    <dgm:pt modelId="{247A05B0-6A06-4BC0-B126-49DF5BED21E3}" type="sibTrans" cxnId="{8CF5639C-E13B-4F30-9B15-39DA8FE8A259}">
      <dgm:prSet/>
      <dgm:spPr/>
      <dgm:t>
        <a:bodyPr/>
        <a:lstStyle/>
        <a:p>
          <a:endParaRPr lang="en-US"/>
        </a:p>
      </dgm:t>
    </dgm:pt>
    <dgm:pt modelId="{46773A50-237C-4570-A317-B9C54D68BE15}" type="pres">
      <dgm:prSet presAssocID="{C2F8CD80-9000-4F2C-A87E-97B347B01C87}" presName="Name0" presStyleCnt="0">
        <dgm:presLayoutVars>
          <dgm:dir/>
          <dgm:animLvl val="lvl"/>
          <dgm:resizeHandles val="exact"/>
        </dgm:presLayoutVars>
      </dgm:prSet>
      <dgm:spPr/>
      <dgm:t>
        <a:bodyPr/>
        <a:lstStyle/>
        <a:p>
          <a:endParaRPr lang="en-US"/>
        </a:p>
      </dgm:t>
    </dgm:pt>
    <dgm:pt modelId="{DEB0D25F-F203-41CA-9267-5418854B25CF}" type="pres">
      <dgm:prSet presAssocID="{A47CC01E-448A-4846-B3E1-E158D53920DE}" presName="linNode" presStyleCnt="0"/>
      <dgm:spPr/>
    </dgm:pt>
    <dgm:pt modelId="{1C5B7B8E-3EBA-4165-A4A6-90DDC2C8E237}" type="pres">
      <dgm:prSet presAssocID="{A47CC01E-448A-4846-B3E1-E158D53920DE}" presName="parentText" presStyleLbl="node1" presStyleIdx="0" presStyleCnt="3" custScaleX="63552" custScaleY="46888" custLinFactNeighborX="0" custLinFactNeighborY="81">
        <dgm:presLayoutVars>
          <dgm:chMax val="1"/>
          <dgm:bulletEnabled val="1"/>
        </dgm:presLayoutVars>
      </dgm:prSet>
      <dgm:spPr/>
      <dgm:t>
        <a:bodyPr/>
        <a:lstStyle/>
        <a:p>
          <a:endParaRPr lang="en-US"/>
        </a:p>
      </dgm:t>
    </dgm:pt>
    <dgm:pt modelId="{1E5AE199-3A5B-41DB-A251-85AD3EF400EC}" type="pres">
      <dgm:prSet presAssocID="{A47CC01E-448A-4846-B3E1-E158D53920DE}" presName="descendantText" presStyleLbl="alignAccFollowNode1" presStyleIdx="0" presStyleCnt="3" custScaleX="120331" custScaleY="53862">
        <dgm:presLayoutVars>
          <dgm:bulletEnabled val="1"/>
        </dgm:presLayoutVars>
      </dgm:prSet>
      <dgm:spPr/>
      <dgm:t>
        <a:bodyPr/>
        <a:lstStyle/>
        <a:p>
          <a:endParaRPr lang="en-US"/>
        </a:p>
      </dgm:t>
    </dgm:pt>
    <dgm:pt modelId="{D63FF492-252D-4B01-95EF-117E9532F4E7}" type="pres">
      <dgm:prSet presAssocID="{9FC68368-F1FF-42B2-96A9-824AC7831900}" presName="sp" presStyleCnt="0"/>
      <dgm:spPr/>
    </dgm:pt>
    <dgm:pt modelId="{76EFB4B9-40AF-4F53-91D8-50C11F07BB6E}" type="pres">
      <dgm:prSet presAssocID="{23DD2DC7-F5B7-4381-90A9-69691A697690}" presName="linNode" presStyleCnt="0"/>
      <dgm:spPr/>
    </dgm:pt>
    <dgm:pt modelId="{ED6DEA14-0695-407A-BF7F-54F708777F99}" type="pres">
      <dgm:prSet presAssocID="{23DD2DC7-F5B7-4381-90A9-69691A697690}" presName="parentText" presStyleLbl="node1" presStyleIdx="1" presStyleCnt="3" custScaleX="73867" custScaleY="47901" custLinFactNeighborX="-2510" custLinFactNeighborY="-88">
        <dgm:presLayoutVars>
          <dgm:chMax val="1"/>
          <dgm:bulletEnabled val="1"/>
        </dgm:presLayoutVars>
      </dgm:prSet>
      <dgm:spPr/>
      <dgm:t>
        <a:bodyPr/>
        <a:lstStyle/>
        <a:p>
          <a:endParaRPr lang="en-US"/>
        </a:p>
      </dgm:t>
    </dgm:pt>
    <dgm:pt modelId="{3F177E91-4E9B-455D-92B7-5C3893267012}" type="pres">
      <dgm:prSet presAssocID="{23DD2DC7-F5B7-4381-90A9-69691A697690}" presName="descendantText" presStyleLbl="alignAccFollowNode1" presStyleIdx="1" presStyleCnt="3" custScaleX="140061" custScaleY="67020">
        <dgm:presLayoutVars>
          <dgm:bulletEnabled val="1"/>
        </dgm:presLayoutVars>
      </dgm:prSet>
      <dgm:spPr/>
      <dgm:t>
        <a:bodyPr/>
        <a:lstStyle/>
        <a:p>
          <a:endParaRPr lang="en-US"/>
        </a:p>
      </dgm:t>
    </dgm:pt>
    <dgm:pt modelId="{973CA838-BBB2-44E2-96B6-0CD0C813744C}" type="pres">
      <dgm:prSet presAssocID="{CD774772-5D4E-43AB-9DE1-994F54967372}" presName="sp" presStyleCnt="0"/>
      <dgm:spPr/>
    </dgm:pt>
    <dgm:pt modelId="{5EDE9353-FE84-4D33-B7FD-FE00EA865F19}" type="pres">
      <dgm:prSet presAssocID="{E263FEAC-F2A9-4DF6-831B-2C9C50BBCB6C}" presName="linNode" presStyleCnt="0"/>
      <dgm:spPr/>
    </dgm:pt>
    <dgm:pt modelId="{2D16D97F-3C87-4A8C-BC6F-89DA1DAEB753}" type="pres">
      <dgm:prSet presAssocID="{E263FEAC-F2A9-4DF6-831B-2C9C50BBCB6C}" presName="parentText" presStyleLbl="node1" presStyleIdx="2" presStyleCnt="3" custScaleX="63065" custScaleY="56825">
        <dgm:presLayoutVars>
          <dgm:chMax val="1"/>
          <dgm:bulletEnabled val="1"/>
        </dgm:presLayoutVars>
      </dgm:prSet>
      <dgm:spPr/>
      <dgm:t>
        <a:bodyPr/>
        <a:lstStyle/>
        <a:p>
          <a:endParaRPr lang="en-US"/>
        </a:p>
      </dgm:t>
    </dgm:pt>
    <dgm:pt modelId="{0A853F9B-3821-4C00-8A7B-0AF40FEC2A62}" type="pres">
      <dgm:prSet presAssocID="{E263FEAC-F2A9-4DF6-831B-2C9C50BBCB6C}" presName="descendantText" presStyleLbl="alignAccFollowNode1" presStyleIdx="2" presStyleCnt="3" custScaleX="122140" custScaleY="52236">
        <dgm:presLayoutVars>
          <dgm:bulletEnabled val="1"/>
        </dgm:presLayoutVars>
      </dgm:prSet>
      <dgm:spPr/>
      <dgm:t>
        <a:bodyPr/>
        <a:lstStyle/>
        <a:p>
          <a:endParaRPr lang="en-US"/>
        </a:p>
      </dgm:t>
    </dgm:pt>
  </dgm:ptLst>
  <dgm:cxnLst>
    <dgm:cxn modelId="{E3E51527-9E45-B648-8384-4BADAE56BA94}" type="presOf" srcId="{90F91721-DDBA-4A49-AF3C-832E2276BA52}" destId="{1E5AE199-3A5B-41DB-A251-85AD3EF400EC}" srcOrd="0" destOrd="0" presId="urn:microsoft.com/office/officeart/2005/8/layout/vList5"/>
    <dgm:cxn modelId="{923EA151-0683-4B6E-8688-C420640D1CBF}" srcId="{C2F8CD80-9000-4F2C-A87E-97B347B01C87}" destId="{A47CC01E-448A-4846-B3E1-E158D53920DE}" srcOrd="0" destOrd="0" parTransId="{2ACF402C-C6F2-4AE4-A3DC-46101CA81AF1}" sibTransId="{9FC68368-F1FF-42B2-96A9-824AC7831900}"/>
    <dgm:cxn modelId="{450652B6-B94E-42A5-99AD-DB9AB05985BB}" srcId="{C2F8CD80-9000-4F2C-A87E-97B347B01C87}" destId="{E263FEAC-F2A9-4DF6-831B-2C9C50BBCB6C}" srcOrd="2" destOrd="0" parTransId="{0D4D8208-EECA-450B-9DF0-3535E5519AD3}" sibTransId="{3A35E318-1DDD-48BF-8E1A-5DB9A539E538}"/>
    <dgm:cxn modelId="{1F4580CB-70E6-9E4F-A674-1877EED8D203}" type="presOf" srcId="{C2F8CD80-9000-4F2C-A87E-97B347B01C87}" destId="{46773A50-237C-4570-A317-B9C54D68BE15}" srcOrd="0" destOrd="0" presId="urn:microsoft.com/office/officeart/2005/8/layout/vList5"/>
    <dgm:cxn modelId="{833C7DE0-8AD2-0B46-A16B-09EA62C77DED}" type="presOf" srcId="{A3591D43-F41D-4E80-89B1-BDF98BF41C02}" destId="{3F177E91-4E9B-455D-92B7-5C3893267012}" srcOrd="0" destOrd="0" presId="urn:microsoft.com/office/officeart/2005/8/layout/vList5"/>
    <dgm:cxn modelId="{3FD2D26F-0C15-417F-9C51-4A85AFAA97E4}" srcId="{A47CC01E-448A-4846-B3E1-E158D53920DE}" destId="{90F91721-DDBA-4A49-AF3C-832E2276BA52}" srcOrd="0" destOrd="0" parTransId="{CA75A199-F971-4522-A4DB-169EC0BB3940}" sibTransId="{12D71783-B843-4403-82E0-490BFF78EF19}"/>
    <dgm:cxn modelId="{4F41DBC1-614D-4C2E-B81C-0723AD6D16F5}" srcId="{C2F8CD80-9000-4F2C-A87E-97B347B01C87}" destId="{23DD2DC7-F5B7-4381-90A9-69691A697690}" srcOrd="1" destOrd="0" parTransId="{3A4AD305-99B6-4B3F-B16F-032F36CB64DF}" sibTransId="{CD774772-5D4E-43AB-9DE1-994F54967372}"/>
    <dgm:cxn modelId="{8CF5639C-E13B-4F30-9B15-39DA8FE8A259}" srcId="{23DD2DC7-F5B7-4381-90A9-69691A697690}" destId="{A3591D43-F41D-4E80-89B1-BDF98BF41C02}" srcOrd="0" destOrd="0" parTransId="{FB9D4194-C2B3-49DB-9AAF-FDFF17F83295}" sibTransId="{247A05B0-6A06-4BC0-B126-49DF5BED21E3}"/>
    <dgm:cxn modelId="{F200CADF-EA52-DC42-A518-E80C86B9BB90}" type="presOf" srcId="{A47CC01E-448A-4846-B3E1-E158D53920DE}" destId="{1C5B7B8E-3EBA-4165-A4A6-90DDC2C8E237}" srcOrd="0" destOrd="0" presId="urn:microsoft.com/office/officeart/2005/8/layout/vList5"/>
    <dgm:cxn modelId="{B19C7547-68D9-1E43-8C22-DEBA657AE809}" type="presOf" srcId="{E263FEAC-F2A9-4DF6-831B-2C9C50BBCB6C}" destId="{2D16D97F-3C87-4A8C-BC6F-89DA1DAEB753}" srcOrd="0" destOrd="0" presId="urn:microsoft.com/office/officeart/2005/8/layout/vList5"/>
    <dgm:cxn modelId="{07551304-A6D2-3C45-91B4-8EFAEBCD916A}" type="presOf" srcId="{23DD2DC7-F5B7-4381-90A9-69691A697690}" destId="{ED6DEA14-0695-407A-BF7F-54F708777F99}" srcOrd="0" destOrd="0" presId="urn:microsoft.com/office/officeart/2005/8/layout/vList5"/>
    <dgm:cxn modelId="{5F472DAC-B5C0-A44F-A952-39D61FADA2D1}" type="presOf" srcId="{49D4DD4A-C823-4C07-B5BC-043688768BB5}" destId="{0A853F9B-3821-4C00-8A7B-0AF40FEC2A62}" srcOrd="0" destOrd="0" presId="urn:microsoft.com/office/officeart/2005/8/layout/vList5"/>
    <dgm:cxn modelId="{C0C17B3A-984F-4B99-84E3-87E4C37C2727}" srcId="{E263FEAC-F2A9-4DF6-831B-2C9C50BBCB6C}" destId="{49D4DD4A-C823-4C07-B5BC-043688768BB5}" srcOrd="0" destOrd="0" parTransId="{EC96944A-4F8C-45C8-982C-5AC1AFB3AEE6}" sibTransId="{E62B581C-C368-4620-8FFF-5C33FB0B6457}"/>
    <dgm:cxn modelId="{7FFC1430-90E4-5F44-9911-B1C8AB715D05}" type="presParOf" srcId="{46773A50-237C-4570-A317-B9C54D68BE15}" destId="{DEB0D25F-F203-41CA-9267-5418854B25CF}" srcOrd="0" destOrd="0" presId="urn:microsoft.com/office/officeart/2005/8/layout/vList5"/>
    <dgm:cxn modelId="{8A008FE0-DCAB-304E-8677-B1F81B8320CB}" type="presParOf" srcId="{DEB0D25F-F203-41CA-9267-5418854B25CF}" destId="{1C5B7B8E-3EBA-4165-A4A6-90DDC2C8E237}" srcOrd="0" destOrd="0" presId="urn:microsoft.com/office/officeart/2005/8/layout/vList5"/>
    <dgm:cxn modelId="{7DC69C9A-D4A4-3D4A-91B4-6A8A44D20A6C}" type="presParOf" srcId="{DEB0D25F-F203-41CA-9267-5418854B25CF}" destId="{1E5AE199-3A5B-41DB-A251-85AD3EF400EC}" srcOrd="1" destOrd="0" presId="urn:microsoft.com/office/officeart/2005/8/layout/vList5"/>
    <dgm:cxn modelId="{E65FB8EC-DAFC-C745-B039-1FE5AD0EF27F}" type="presParOf" srcId="{46773A50-237C-4570-A317-B9C54D68BE15}" destId="{D63FF492-252D-4B01-95EF-117E9532F4E7}" srcOrd="1" destOrd="0" presId="urn:microsoft.com/office/officeart/2005/8/layout/vList5"/>
    <dgm:cxn modelId="{D565B0B7-48B7-F743-84EC-92FFF1DE40C4}" type="presParOf" srcId="{46773A50-237C-4570-A317-B9C54D68BE15}" destId="{76EFB4B9-40AF-4F53-91D8-50C11F07BB6E}" srcOrd="2" destOrd="0" presId="urn:microsoft.com/office/officeart/2005/8/layout/vList5"/>
    <dgm:cxn modelId="{A0B2248A-99C7-364D-BEC5-F135A4468A28}" type="presParOf" srcId="{76EFB4B9-40AF-4F53-91D8-50C11F07BB6E}" destId="{ED6DEA14-0695-407A-BF7F-54F708777F99}" srcOrd="0" destOrd="0" presId="urn:microsoft.com/office/officeart/2005/8/layout/vList5"/>
    <dgm:cxn modelId="{5B9DAF2C-C2A5-494A-B4EA-34B7C51F0A50}" type="presParOf" srcId="{76EFB4B9-40AF-4F53-91D8-50C11F07BB6E}" destId="{3F177E91-4E9B-455D-92B7-5C3893267012}" srcOrd="1" destOrd="0" presId="urn:microsoft.com/office/officeart/2005/8/layout/vList5"/>
    <dgm:cxn modelId="{A313C0F6-69D4-BE45-B877-534C50599B82}" type="presParOf" srcId="{46773A50-237C-4570-A317-B9C54D68BE15}" destId="{973CA838-BBB2-44E2-96B6-0CD0C813744C}" srcOrd="3" destOrd="0" presId="urn:microsoft.com/office/officeart/2005/8/layout/vList5"/>
    <dgm:cxn modelId="{DAA7A683-AAF4-3943-B59E-C009979DD677}" type="presParOf" srcId="{46773A50-237C-4570-A317-B9C54D68BE15}" destId="{5EDE9353-FE84-4D33-B7FD-FE00EA865F19}" srcOrd="4" destOrd="0" presId="urn:microsoft.com/office/officeart/2005/8/layout/vList5"/>
    <dgm:cxn modelId="{638B62BC-006D-C84C-B2BB-0B1D70D8DA59}" type="presParOf" srcId="{5EDE9353-FE84-4D33-B7FD-FE00EA865F19}" destId="{2D16D97F-3C87-4A8C-BC6F-89DA1DAEB753}" srcOrd="0" destOrd="0" presId="urn:microsoft.com/office/officeart/2005/8/layout/vList5"/>
    <dgm:cxn modelId="{9AAA32C8-2FF6-4042-B168-4364E61C47E8}" type="presParOf" srcId="{5EDE9353-FE84-4D33-B7FD-FE00EA865F19}" destId="{0A853F9B-3821-4C00-8A7B-0AF40FEC2A6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AE199-3A5B-41DB-A251-85AD3EF400EC}">
      <dsp:nvSpPr>
        <dsp:cNvPr id="0" name=""/>
        <dsp:cNvSpPr/>
      </dsp:nvSpPr>
      <dsp:spPr>
        <a:xfrm rot="5400000">
          <a:off x="5050490" y="-2359690"/>
          <a:ext cx="1429017" cy="6148402"/>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a:outerShdw blurRad="88900" dist="50800" dir="11400000" sx="102000" sy="101000" algn="tl"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mn-lt"/>
              <a:cs typeface="Calibri"/>
            </a:rPr>
            <a:t>Profile of Parliament and track the changes in Parliament over time.</a:t>
          </a:r>
          <a:endParaRPr lang="en-US" sz="2000" kern="1200" dirty="0">
            <a:latin typeface="+mn-lt"/>
            <a:cs typeface="Calibri"/>
          </a:endParaRPr>
        </a:p>
      </dsp:txBody>
      <dsp:txXfrm rot="-5400000">
        <a:off x="2690798" y="69761"/>
        <a:ext cx="6078643" cy="1289499"/>
      </dsp:txXfrm>
    </dsp:sp>
    <dsp:sp modelId="{1C5B7B8E-3EBA-4165-A4A6-90DDC2C8E237}">
      <dsp:nvSpPr>
        <dsp:cNvPr id="0" name=""/>
        <dsp:cNvSpPr/>
      </dsp:nvSpPr>
      <dsp:spPr>
        <a:xfrm>
          <a:off x="327" y="86000"/>
          <a:ext cx="2690143" cy="1258106"/>
        </a:xfrm>
        <a:prstGeom prst="roundRect">
          <a:avLst/>
        </a:prstGeom>
        <a:gradFill rotWithShape="0">
          <a:gsLst>
            <a:gs pos="0">
              <a:schemeClr val="accent2">
                <a:hueOff val="0"/>
                <a:satOff val="0"/>
                <a:lumOff val="0"/>
                <a:alphaOff val="0"/>
                <a:tint val="50000"/>
                <a:shade val="100000"/>
                <a:alpha val="100000"/>
                <a:satMod val="150000"/>
              </a:schemeClr>
            </a:gs>
            <a:gs pos="40000">
              <a:schemeClr val="accent2">
                <a:hueOff val="0"/>
                <a:satOff val="0"/>
                <a:lumOff val="0"/>
                <a:alphaOff val="0"/>
                <a:tint val="70000"/>
                <a:shade val="100000"/>
                <a:alpha val="100000"/>
                <a:satMod val="150000"/>
              </a:schemeClr>
            </a:gs>
            <a:gs pos="100000">
              <a:schemeClr val="accent2">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latin typeface="+mn-lt"/>
              <a:cs typeface="Calibri"/>
            </a:rPr>
            <a:t>Purpose</a:t>
          </a:r>
          <a:endParaRPr lang="en-US" sz="2800" kern="1200" dirty="0">
            <a:latin typeface="+mn-lt"/>
            <a:cs typeface="Calibri"/>
          </a:endParaRPr>
        </a:p>
      </dsp:txBody>
      <dsp:txXfrm>
        <a:off x="61743" y="147416"/>
        <a:ext cx="2567311" cy="1135274"/>
      </dsp:txXfrm>
    </dsp:sp>
    <dsp:sp modelId="{3F177E91-4E9B-455D-92B7-5C3893267012}">
      <dsp:nvSpPr>
        <dsp:cNvPr id="0" name=""/>
        <dsp:cNvSpPr/>
      </dsp:nvSpPr>
      <dsp:spPr>
        <a:xfrm rot="5400000">
          <a:off x="5046233" y="-838164"/>
          <a:ext cx="1429017" cy="6143099"/>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a:outerShdw blurRad="88900" dist="50800" dir="11400000" sx="102000" sy="101000" algn="tl"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en-US" sz="2000" kern="1200" dirty="0" smtClean="0">
              <a:latin typeface="+mn-lt"/>
              <a:cs typeface="Calibri"/>
            </a:rPr>
            <a:t>An Assessment Report, analyzing strengths weaknesses of parliament, and agreed priorities (policy and developmental) for strategic planning</a:t>
          </a:r>
          <a:endParaRPr lang="en-US" sz="2000" kern="1200" dirty="0">
            <a:latin typeface="+mn-lt"/>
            <a:cs typeface="Calibri"/>
          </a:endParaRPr>
        </a:p>
      </dsp:txBody>
      <dsp:txXfrm rot="-5400000">
        <a:off x="2689193" y="1588635"/>
        <a:ext cx="6073340" cy="1289499"/>
      </dsp:txXfrm>
    </dsp:sp>
    <dsp:sp modelId="{ED6DEA14-0695-407A-BF7F-54F708777F99}">
      <dsp:nvSpPr>
        <dsp:cNvPr id="0" name=""/>
        <dsp:cNvSpPr/>
      </dsp:nvSpPr>
      <dsp:spPr>
        <a:xfrm>
          <a:off x="327" y="1566176"/>
          <a:ext cx="2688865" cy="1334416"/>
        </a:xfrm>
        <a:prstGeom prst="roundRect">
          <a:avLst/>
        </a:prstGeom>
        <a:gradFill rotWithShape="0">
          <a:gsLst>
            <a:gs pos="0">
              <a:schemeClr val="accent3">
                <a:hueOff val="0"/>
                <a:satOff val="0"/>
                <a:lumOff val="0"/>
                <a:alphaOff val="0"/>
                <a:tint val="50000"/>
                <a:shade val="100000"/>
                <a:alpha val="100000"/>
                <a:satMod val="150000"/>
              </a:schemeClr>
            </a:gs>
            <a:gs pos="40000">
              <a:schemeClr val="accent3">
                <a:hueOff val="0"/>
                <a:satOff val="0"/>
                <a:lumOff val="0"/>
                <a:alphaOff val="0"/>
                <a:tint val="70000"/>
                <a:shade val="100000"/>
                <a:alpha val="100000"/>
                <a:satMod val="150000"/>
              </a:schemeClr>
            </a:gs>
            <a:gs pos="100000">
              <a:schemeClr val="accent3">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latin typeface="+mn-lt"/>
              <a:cs typeface="Calibri"/>
            </a:rPr>
            <a:t>Outcome</a:t>
          </a:r>
          <a:endParaRPr lang="en-US" sz="2800" kern="1200" dirty="0">
            <a:latin typeface="+mn-lt"/>
            <a:cs typeface="Calibri"/>
          </a:endParaRPr>
        </a:p>
      </dsp:txBody>
      <dsp:txXfrm>
        <a:off x="65468" y="1631317"/>
        <a:ext cx="2558583" cy="1204134"/>
      </dsp:txXfrm>
    </dsp:sp>
    <dsp:sp modelId="{0A853F9B-3821-4C00-8A7B-0AF40FEC2A62}">
      <dsp:nvSpPr>
        <dsp:cNvPr id="0" name=""/>
        <dsp:cNvSpPr/>
      </dsp:nvSpPr>
      <dsp:spPr>
        <a:xfrm rot="5400000">
          <a:off x="5085477" y="713047"/>
          <a:ext cx="1429017" cy="6078427"/>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a:outerShdw blurRad="88900" dist="50800" dir="11400000" sx="102000" sy="101000" algn="tl"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mn-lt"/>
              <a:cs typeface="Calibri"/>
            </a:rPr>
            <a:t>Commissioners, Party Whips, Committee Chairs and Vice-Chairs, Heads of departments and Senior staff of Parliament.</a:t>
          </a:r>
          <a:endParaRPr lang="en-US" sz="2000" kern="1200" dirty="0">
            <a:latin typeface="+mn-lt"/>
            <a:cs typeface="Calibri"/>
          </a:endParaRPr>
        </a:p>
      </dsp:txBody>
      <dsp:txXfrm rot="-5400000">
        <a:off x="2760773" y="3107511"/>
        <a:ext cx="6008668" cy="1289499"/>
      </dsp:txXfrm>
    </dsp:sp>
    <dsp:sp modelId="{2D16D97F-3C87-4A8C-BC6F-89DA1DAEB753}">
      <dsp:nvSpPr>
        <dsp:cNvPr id="0" name=""/>
        <dsp:cNvSpPr/>
      </dsp:nvSpPr>
      <dsp:spPr>
        <a:xfrm>
          <a:off x="327" y="3092135"/>
          <a:ext cx="2724237" cy="1319161"/>
        </a:xfrm>
        <a:prstGeom prst="roundRect">
          <a:avLst/>
        </a:prstGeom>
        <a:gradFill rotWithShape="0">
          <a:gsLst>
            <a:gs pos="0">
              <a:schemeClr val="accent4">
                <a:hueOff val="0"/>
                <a:satOff val="0"/>
                <a:lumOff val="0"/>
                <a:alphaOff val="0"/>
                <a:tint val="50000"/>
                <a:shade val="100000"/>
                <a:alpha val="100000"/>
                <a:satMod val="150000"/>
              </a:schemeClr>
            </a:gs>
            <a:gs pos="40000">
              <a:schemeClr val="accent4">
                <a:hueOff val="0"/>
                <a:satOff val="0"/>
                <a:lumOff val="0"/>
                <a:alphaOff val="0"/>
                <a:tint val="70000"/>
                <a:shade val="100000"/>
                <a:alpha val="100000"/>
                <a:satMod val="150000"/>
              </a:schemeClr>
            </a:gs>
            <a:gs pos="100000">
              <a:schemeClr val="accent4">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latin typeface="+mn-lt"/>
              <a:cs typeface="Calibri"/>
            </a:rPr>
            <a:t>Participants</a:t>
          </a:r>
          <a:endParaRPr lang="en-US" sz="2800" kern="1200" dirty="0">
            <a:latin typeface="+mn-lt"/>
            <a:cs typeface="Calibri"/>
          </a:endParaRPr>
        </a:p>
      </dsp:txBody>
      <dsp:txXfrm>
        <a:off x="64723" y="3156531"/>
        <a:ext cx="2595445" cy="11903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AE199-3A5B-41DB-A251-85AD3EF400EC}">
      <dsp:nvSpPr>
        <dsp:cNvPr id="0" name=""/>
        <dsp:cNvSpPr/>
      </dsp:nvSpPr>
      <dsp:spPr>
        <a:xfrm rot="5400000">
          <a:off x="5123620" y="-2328879"/>
          <a:ext cx="1234108" cy="6188638"/>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a:outerShdw blurRad="88900" dist="50800" dir="11400000" sx="102000" sy="101000" algn="tl"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mn-lt"/>
              <a:cs typeface="Calibri"/>
            </a:rPr>
            <a:t>External actors could possibly be invited in  participate in future for example development partners, CSOs, media</a:t>
          </a:r>
          <a:r>
            <a:rPr lang="en-US" sz="2400" kern="1200" dirty="0" smtClean="0">
              <a:latin typeface="Calibri"/>
              <a:cs typeface="Calibri"/>
            </a:rPr>
            <a:t>.</a:t>
          </a:r>
          <a:endParaRPr lang="en-US" sz="2400" kern="1200" dirty="0">
            <a:latin typeface="Calibri"/>
            <a:cs typeface="Calibri"/>
          </a:endParaRPr>
        </a:p>
      </dsp:txBody>
      <dsp:txXfrm rot="-5400000">
        <a:off x="2646355" y="208630"/>
        <a:ext cx="6128394" cy="1113620"/>
      </dsp:txXfrm>
    </dsp:sp>
    <dsp:sp modelId="{1C5B7B8E-3EBA-4165-A4A6-90DDC2C8E237}">
      <dsp:nvSpPr>
        <dsp:cNvPr id="0" name=""/>
        <dsp:cNvSpPr/>
      </dsp:nvSpPr>
      <dsp:spPr>
        <a:xfrm>
          <a:off x="1579" y="1404"/>
          <a:ext cx="2644776" cy="1528069"/>
        </a:xfrm>
        <a:prstGeom prst="roundRect">
          <a:avLst/>
        </a:prstGeom>
        <a:gradFill rotWithShape="0">
          <a:gsLst>
            <a:gs pos="0">
              <a:schemeClr val="accent5">
                <a:hueOff val="0"/>
                <a:satOff val="0"/>
                <a:lumOff val="0"/>
                <a:alphaOff val="0"/>
                <a:tint val="50000"/>
                <a:shade val="100000"/>
                <a:alpha val="100000"/>
                <a:satMod val="150000"/>
              </a:schemeClr>
            </a:gs>
            <a:gs pos="40000">
              <a:schemeClr val="accent5">
                <a:hueOff val="0"/>
                <a:satOff val="0"/>
                <a:lumOff val="0"/>
                <a:alphaOff val="0"/>
                <a:tint val="70000"/>
                <a:shade val="100000"/>
                <a:alpha val="100000"/>
                <a:satMod val="150000"/>
              </a:schemeClr>
            </a:gs>
            <a:gs pos="100000">
              <a:schemeClr val="accent5">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latin typeface="+mn-lt"/>
              <a:cs typeface="Calibri"/>
            </a:rPr>
            <a:t>Public involvement</a:t>
          </a:r>
          <a:endParaRPr lang="en-US" sz="2800" kern="1200" dirty="0">
            <a:latin typeface="+mn-lt"/>
            <a:cs typeface="Calibri"/>
          </a:endParaRPr>
        </a:p>
      </dsp:txBody>
      <dsp:txXfrm>
        <a:off x="76173" y="75998"/>
        <a:ext cx="2495588" cy="1378881"/>
      </dsp:txXfrm>
    </dsp:sp>
    <dsp:sp modelId="{3F177E91-4E9B-455D-92B7-5C3893267012}">
      <dsp:nvSpPr>
        <dsp:cNvPr id="0" name=""/>
        <dsp:cNvSpPr/>
      </dsp:nvSpPr>
      <dsp:spPr>
        <a:xfrm rot="5400000">
          <a:off x="4920067" y="-641626"/>
          <a:ext cx="1641276" cy="6188638"/>
        </a:xfrm>
        <a:prstGeom prst="round2SameRect">
          <a:avLst/>
        </a:prstGeom>
        <a:solidFill>
          <a:schemeClr val="accent5">
            <a:tint val="40000"/>
            <a:alpha val="90000"/>
            <a:hueOff val="388697"/>
            <a:satOff val="13348"/>
            <a:lumOff val="1230"/>
            <a:alphaOff val="0"/>
          </a:schemeClr>
        </a:solidFill>
        <a:ln w="12700" cap="flat" cmpd="sng" algn="ctr">
          <a:solidFill>
            <a:schemeClr val="accent5">
              <a:tint val="40000"/>
              <a:alpha val="90000"/>
              <a:hueOff val="388697"/>
              <a:satOff val="13348"/>
              <a:lumOff val="1230"/>
              <a:alphaOff val="0"/>
            </a:schemeClr>
          </a:solidFill>
          <a:prstDash val="solid"/>
        </a:ln>
        <a:effectLst>
          <a:outerShdw blurRad="88900" dist="50800" dir="11400000" sx="102000" sy="101000" algn="tl"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mn-lt"/>
              <a:cs typeface="Calibri"/>
            </a:rPr>
            <a:t>Inform the development of the next strategic plan for parliament </a:t>
          </a:r>
          <a:endParaRPr lang="en-US" sz="2000" kern="1200" dirty="0">
            <a:latin typeface="+mn-lt"/>
            <a:cs typeface="Calibri"/>
          </a:endParaRPr>
        </a:p>
        <a:p>
          <a:pPr marL="228600" lvl="1" indent="-228600" algn="l" defTabSz="889000">
            <a:lnSpc>
              <a:spcPct val="90000"/>
            </a:lnSpc>
            <a:spcBef>
              <a:spcPct val="0"/>
            </a:spcBef>
            <a:spcAft>
              <a:spcPct val="15000"/>
            </a:spcAft>
            <a:buChar char="••"/>
          </a:pPr>
          <a:r>
            <a:rPr lang="en-US" sz="2000" kern="1200" dirty="0" smtClean="0">
              <a:latin typeface="+mn-lt"/>
              <a:cs typeface="Calibri"/>
            </a:rPr>
            <a:t>Executive summary to be shared with a wide public audience.</a:t>
          </a:r>
          <a:endParaRPr lang="en-US" sz="2000" kern="1200" dirty="0">
            <a:latin typeface="+mn-lt"/>
            <a:cs typeface="Calibri"/>
          </a:endParaRPr>
        </a:p>
      </dsp:txBody>
      <dsp:txXfrm rot="-5400000">
        <a:off x="2646386" y="1712175"/>
        <a:ext cx="6108518" cy="1481036"/>
      </dsp:txXfrm>
    </dsp:sp>
    <dsp:sp modelId="{ED6DEA14-0695-407A-BF7F-54F708777F99}">
      <dsp:nvSpPr>
        <dsp:cNvPr id="0" name=""/>
        <dsp:cNvSpPr/>
      </dsp:nvSpPr>
      <dsp:spPr>
        <a:xfrm>
          <a:off x="1579" y="1734418"/>
          <a:ext cx="2644807" cy="1436547"/>
        </a:xfrm>
        <a:prstGeom prst="roundRect">
          <a:avLst/>
        </a:prstGeom>
        <a:gradFill rotWithShape="0">
          <a:gsLst>
            <a:gs pos="0">
              <a:schemeClr val="accent5">
                <a:hueOff val="465221"/>
                <a:satOff val="7179"/>
                <a:lumOff val="4020"/>
                <a:alphaOff val="0"/>
                <a:tint val="50000"/>
                <a:shade val="100000"/>
                <a:alpha val="100000"/>
                <a:satMod val="150000"/>
              </a:schemeClr>
            </a:gs>
            <a:gs pos="40000">
              <a:schemeClr val="accent5">
                <a:hueOff val="465221"/>
                <a:satOff val="7179"/>
                <a:lumOff val="4020"/>
                <a:alphaOff val="0"/>
                <a:tint val="70000"/>
                <a:shade val="100000"/>
                <a:alpha val="100000"/>
                <a:satMod val="150000"/>
              </a:schemeClr>
            </a:gs>
            <a:gs pos="100000">
              <a:schemeClr val="accent5">
                <a:hueOff val="465221"/>
                <a:satOff val="7179"/>
                <a:lumOff val="402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latin typeface="Calibri"/>
              <a:cs typeface="Calibri"/>
            </a:rPr>
            <a:t>Outcome Dissemination</a:t>
          </a:r>
          <a:endParaRPr lang="en-US" sz="2800" kern="1200" dirty="0">
            <a:latin typeface="Calibri"/>
            <a:cs typeface="Calibri"/>
          </a:endParaRPr>
        </a:p>
      </dsp:txBody>
      <dsp:txXfrm>
        <a:off x="71705" y="1804544"/>
        <a:ext cx="2504555" cy="1296295"/>
      </dsp:txXfrm>
    </dsp:sp>
    <dsp:sp modelId="{0A853F9B-3821-4C00-8A7B-0AF40FEC2A62}">
      <dsp:nvSpPr>
        <dsp:cNvPr id="0" name=""/>
        <dsp:cNvSpPr/>
      </dsp:nvSpPr>
      <dsp:spPr>
        <a:xfrm rot="5400000">
          <a:off x="5323445" y="885884"/>
          <a:ext cx="853611" cy="6174736"/>
        </a:xfrm>
        <a:prstGeom prst="round2SameRect">
          <a:avLst/>
        </a:prstGeom>
        <a:solidFill>
          <a:schemeClr val="accent5">
            <a:tint val="40000"/>
            <a:alpha val="90000"/>
            <a:hueOff val="777393"/>
            <a:satOff val="26695"/>
            <a:lumOff val="2461"/>
            <a:alphaOff val="0"/>
          </a:schemeClr>
        </a:solidFill>
        <a:ln w="12700" cap="flat" cmpd="sng" algn="ctr">
          <a:solidFill>
            <a:schemeClr val="accent5">
              <a:tint val="40000"/>
              <a:alpha val="90000"/>
              <a:hueOff val="777393"/>
              <a:satOff val="26695"/>
              <a:lumOff val="2461"/>
              <a:alphaOff val="0"/>
            </a:schemeClr>
          </a:solidFill>
          <a:prstDash val="solid"/>
        </a:ln>
        <a:effectLst>
          <a:outerShdw blurRad="88900" dist="50800" dir="11400000" sx="102000" sy="101000" algn="tl"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smtClean="0">
              <a:latin typeface="+mn-lt"/>
              <a:cs typeface="Calibri"/>
            </a:rPr>
            <a:t>Corporate  Planning and Strategy Department </a:t>
          </a:r>
          <a:endParaRPr lang="en-US" sz="2000" b="0" kern="1200" dirty="0">
            <a:latin typeface="+mn-lt"/>
            <a:cs typeface="Calibri"/>
          </a:endParaRPr>
        </a:p>
      </dsp:txBody>
      <dsp:txXfrm rot="-5400000">
        <a:off x="2662883" y="3588116"/>
        <a:ext cx="6133066" cy="770271"/>
      </dsp:txXfrm>
    </dsp:sp>
    <dsp:sp modelId="{2D16D97F-3C87-4A8C-BC6F-89DA1DAEB753}">
      <dsp:nvSpPr>
        <dsp:cNvPr id="0" name=""/>
        <dsp:cNvSpPr/>
      </dsp:nvSpPr>
      <dsp:spPr>
        <a:xfrm>
          <a:off x="1579" y="3375910"/>
          <a:ext cx="2661304" cy="1194685"/>
        </a:xfrm>
        <a:prstGeom prst="roundRect">
          <a:avLst/>
        </a:prstGeom>
        <a:gradFill rotWithShape="0">
          <a:gsLst>
            <a:gs pos="0">
              <a:schemeClr val="accent5">
                <a:hueOff val="930442"/>
                <a:satOff val="14357"/>
                <a:lumOff val="8039"/>
                <a:alphaOff val="0"/>
                <a:tint val="50000"/>
                <a:shade val="100000"/>
                <a:alpha val="100000"/>
                <a:satMod val="150000"/>
              </a:schemeClr>
            </a:gs>
            <a:gs pos="40000">
              <a:schemeClr val="accent5">
                <a:hueOff val="930442"/>
                <a:satOff val="14357"/>
                <a:lumOff val="8039"/>
                <a:alphaOff val="0"/>
                <a:tint val="70000"/>
                <a:shade val="100000"/>
                <a:alpha val="100000"/>
                <a:satMod val="150000"/>
              </a:schemeClr>
            </a:gs>
            <a:gs pos="100000">
              <a:schemeClr val="accent5">
                <a:hueOff val="930442"/>
                <a:satOff val="14357"/>
                <a:lumOff val="8039"/>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latin typeface="Calibri"/>
              <a:cs typeface="Calibri"/>
            </a:rPr>
            <a:t>Coordination</a:t>
          </a:r>
          <a:endParaRPr lang="en-US" sz="2800" kern="1200" dirty="0">
            <a:latin typeface="Calibri"/>
            <a:cs typeface="Calibri"/>
          </a:endParaRPr>
        </a:p>
      </dsp:txBody>
      <dsp:txXfrm>
        <a:off x="59899" y="3434230"/>
        <a:ext cx="2544664" cy="10780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AE199-3A5B-41DB-A251-85AD3EF400EC}">
      <dsp:nvSpPr>
        <dsp:cNvPr id="0" name=""/>
        <dsp:cNvSpPr/>
      </dsp:nvSpPr>
      <dsp:spPr>
        <a:xfrm rot="5400000">
          <a:off x="4857770" y="-2781880"/>
          <a:ext cx="1136309" cy="6807229"/>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a:outerShdw blurRad="88900" dist="50800" dir="11400000" sx="102000" sy="101000" algn="tl"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mn-lt"/>
              <a:cs typeface="Calibri"/>
            </a:rPr>
            <a:t>Parliamentary Commission through the Dept. of Corporate Planning and Strategy</a:t>
          </a:r>
          <a:endParaRPr lang="en-US" sz="2000" kern="1200" dirty="0">
            <a:latin typeface="+mn-lt"/>
            <a:cs typeface="Calibri"/>
          </a:endParaRPr>
        </a:p>
      </dsp:txBody>
      <dsp:txXfrm rot="-5400000">
        <a:off x="2022310" y="109050"/>
        <a:ext cx="6751759" cy="1025369"/>
      </dsp:txXfrm>
    </dsp:sp>
    <dsp:sp modelId="{1C5B7B8E-3EBA-4165-A4A6-90DDC2C8E237}">
      <dsp:nvSpPr>
        <dsp:cNvPr id="0" name=""/>
        <dsp:cNvSpPr/>
      </dsp:nvSpPr>
      <dsp:spPr>
        <a:xfrm>
          <a:off x="15" y="5631"/>
          <a:ext cx="2022295" cy="1236476"/>
        </a:xfrm>
        <a:prstGeom prst="roundRect">
          <a:avLst/>
        </a:prstGeom>
        <a:gradFill rotWithShape="0">
          <a:gsLst>
            <a:gs pos="0">
              <a:schemeClr val="accent4">
                <a:hueOff val="0"/>
                <a:satOff val="0"/>
                <a:lumOff val="0"/>
                <a:alphaOff val="0"/>
                <a:tint val="50000"/>
                <a:shade val="100000"/>
                <a:alpha val="100000"/>
                <a:satMod val="150000"/>
              </a:schemeClr>
            </a:gs>
            <a:gs pos="40000">
              <a:schemeClr val="accent4">
                <a:hueOff val="0"/>
                <a:satOff val="0"/>
                <a:lumOff val="0"/>
                <a:alphaOff val="0"/>
                <a:tint val="70000"/>
                <a:shade val="100000"/>
                <a:alpha val="100000"/>
                <a:satMod val="150000"/>
              </a:schemeClr>
            </a:gs>
            <a:gs pos="100000">
              <a:schemeClr val="accent4">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latin typeface="+mn-lt"/>
              <a:cs typeface="Calibri"/>
            </a:rPr>
            <a:t>Financing</a:t>
          </a:r>
          <a:endParaRPr lang="en-US" sz="2800" kern="1200" dirty="0">
            <a:latin typeface="+mn-lt"/>
            <a:cs typeface="Calibri"/>
          </a:endParaRPr>
        </a:p>
      </dsp:txBody>
      <dsp:txXfrm>
        <a:off x="60375" y="65991"/>
        <a:ext cx="1901575" cy="1115756"/>
      </dsp:txXfrm>
    </dsp:sp>
    <dsp:sp modelId="{3F177E91-4E9B-455D-92B7-5C3893267012}">
      <dsp:nvSpPr>
        <dsp:cNvPr id="0" name=""/>
        <dsp:cNvSpPr/>
      </dsp:nvSpPr>
      <dsp:spPr>
        <a:xfrm rot="5400000">
          <a:off x="4723790" y="-1329666"/>
          <a:ext cx="1413899" cy="6816886"/>
        </a:xfrm>
        <a:prstGeom prst="round2SameRect">
          <a:avLst/>
        </a:prstGeom>
        <a:solidFill>
          <a:schemeClr val="accent4">
            <a:tint val="40000"/>
            <a:alpha val="90000"/>
            <a:hueOff val="2275653"/>
            <a:satOff val="3934"/>
            <a:lumOff val="393"/>
            <a:alphaOff val="0"/>
          </a:schemeClr>
        </a:solidFill>
        <a:ln w="12700" cap="flat" cmpd="sng" algn="ctr">
          <a:solidFill>
            <a:schemeClr val="accent4">
              <a:tint val="40000"/>
              <a:alpha val="90000"/>
              <a:hueOff val="2275653"/>
              <a:satOff val="3934"/>
              <a:lumOff val="393"/>
              <a:alphaOff val="0"/>
            </a:schemeClr>
          </a:solidFill>
          <a:prstDash val="solid"/>
        </a:ln>
        <a:effectLst>
          <a:outerShdw blurRad="88900" dist="50800" dir="11400000" sx="102000" sy="101000" algn="tl"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mn-lt"/>
              <a:cs typeface="Calibri"/>
            </a:rPr>
            <a:t>Within the first month of the end of Parliament session.</a:t>
          </a:r>
          <a:endParaRPr lang="en-US" sz="2000" kern="1200" dirty="0">
            <a:latin typeface="+mn-lt"/>
            <a:cs typeface="Calibri"/>
          </a:endParaRPr>
        </a:p>
      </dsp:txBody>
      <dsp:txXfrm rot="-5400000">
        <a:off x="2022297" y="1440848"/>
        <a:ext cx="6747865" cy="1275857"/>
      </dsp:txXfrm>
    </dsp:sp>
    <dsp:sp modelId="{ED6DEA14-0695-407A-BF7F-54F708777F99}">
      <dsp:nvSpPr>
        <dsp:cNvPr id="0" name=""/>
        <dsp:cNvSpPr/>
      </dsp:nvSpPr>
      <dsp:spPr>
        <a:xfrm>
          <a:off x="0" y="1444860"/>
          <a:ext cx="2022282" cy="1263190"/>
        </a:xfrm>
        <a:prstGeom prst="roundRect">
          <a:avLst/>
        </a:prstGeom>
        <a:gradFill rotWithShape="0">
          <a:gsLst>
            <a:gs pos="0">
              <a:schemeClr val="accent4">
                <a:hueOff val="2417431"/>
                <a:satOff val="3129"/>
                <a:lumOff val="981"/>
                <a:alphaOff val="0"/>
                <a:tint val="50000"/>
                <a:shade val="100000"/>
                <a:alpha val="100000"/>
                <a:satMod val="150000"/>
              </a:schemeClr>
            </a:gs>
            <a:gs pos="40000">
              <a:schemeClr val="accent4">
                <a:hueOff val="2417431"/>
                <a:satOff val="3129"/>
                <a:lumOff val="981"/>
                <a:alphaOff val="0"/>
                <a:tint val="70000"/>
                <a:shade val="100000"/>
                <a:alpha val="100000"/>
                <a:satMod val="150000"/>
              </a:schemeClr>
            </a:gs>
            <a:gs pos="100000">
              <a:schemeClr val="accent4">
                <a:hueOff val="2417431"/>
                <a:satOff val="3129"/>
                <a:lumOff val="981"/>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latin typeface="+mn-lt"/>
              <a:cs typeface="Calibri"/>
            </a:rPr>
            <a:t>Period</a:t>
          </a:r>
          <a:endParaRPr lang="en-US" sz="2800" kern="1200" dirty="0">
            <a:latin typeface="+mn-lt"/>
            <a:cs typeface="Calibri"/>
          </a:endParaRPr>
        </a:p>
      </dsp:txBody>
      <dsp:txXfrm>
        <a:off x="61664" y="1506524"/>
        <a:ext cx="1898954" cy="1139862"/>
      </dsp:txXfrm>
    </dsp:sp>
    <dsp:sp modelId="{0A853F9B-3821-4C00-8A7B-0AF40FEC2A62}">
      <dsp:nvSpPr>
        <dsp:cNvPr id="0" name=""/>
        <dsp:cNvSpPr/>
      </dsp:nvSpPr>
      <dsp:spPr>
        <a:xfrm rot="5400000">
          <a:off x="4862591" y="242423"/>
          <a:ext cx="1102006" cy="6848837"/>
        </a:xfrm>
        <a:prstGeom prst="round2SameRect">
          <a:avLst/>
        </a:prstGeom>
        <a:solidFill>
          <a:schemeClr val="accent4">
            <a:tint val="40000"/>
            <a:alpha val="90000"/>
            <a:hueOff val="4551305"/>
            <a:satOff val="7869"/>
            <a:lumOff val="786"/>
            <a:alphaOff val="0"/>
          </a:schemeClr>
        </a:solidFill>
        <a:ln w="12700" cap="flat" cmpd="sng" algn="ctr">
          <a:solidFill>
            <a:schemeClr val="accent4">
              <a:tint val="40000"/>
              <a:alpha val="90000"/>
              <a:hueOff val="4551305"/>
              <a:satOff val="7869"/>
              <a:lumOff val="786"/>
              <a:alphaOff val="0"/>
            </a:schemeClr>
          </a:solidFill>
          <a:prstDash val="solid"/>
        </a:ln>
        <a:effectLst>
          <a:outerShdw blurRad="88900" dist="50800" dir="11400000" sx="102000" sy="101000" algn="tl"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mn-lt"/>
              <a:cs typeface="Calibri"/>
            </a:rPr>
            <a:t>Mid way of the term of Parliament (2 and a half years)</a:t>
          </a:r>
          <a:endParaRPr lang="en-US" sz="2000" kern="1200" dirty="0">
            <a:latin typeface="+mn-lt"/>
            <a:cs typeface="Calibri"/>
          </a:endParaRPr>
        </a:p>
      </dsp:txBody>
      <dsp:txXfrm rot="-5400000">
        <a:off x="1989176" y="3169634"/>
        <a:ext cx="6795042" cy="994416"/>
      </dsp:txXfrm>
    </dsp:sp>
    <dsp:sp modelId="{2D16D97F-3C87-4A8C-BC6F-89DA1DAEB753}">
      <dsp:nvSpPr>
        <dsp:cNvPr id="0" name=""/>
        <dsp:cNvSpPr/>
      </dsp:nvSpPr>
      <dsp:spPr>
        <a:xfrm>
          <a:off x="15" y="2917580"/>
          <a:ext cx="1989160" cy="1498523"/>
        </a:xfrm>
        <a:prstGeom prst="roundRect">
          <a:avLst/>
        </a:prstGeom>
        <a:gradFill rotWithShape="0">
          <a:gsLst>
            <a:gs pos="0">
              <a:schemeClr val="accent4">
                <a:hueOff val="4834862"/>
                <a:satOff val="6258"/>
                <a:lumOff val="1962"/>
                <a:alphaOff val="0"/>
                <a:tint val="50000"/>
                <a:shade val="100000"/>
                <a:alpha val="100000"/>
                <a:satMod val="150000"/>
              </a:schemeClr>
            </a:gs>
            <a:gs pos="40000">
              <a:schemeClr val="accent4">
                <a:hueOff val="4834862"/>
                <a:satOff val="6258"/>
                <a:lumOff val="1962"/>
                <a:alphaOff val="0"/>
                <a:tint val="70000"/>
                <a:shade val="100000"/>
                <a:alpha val="100000"/>
                <a:satMod val="150000"/>
              </a:schemeClr>
            </a:gs>
            <a:gs pos="100000">
              <a:schemeClr val="accent4">
                <a:hueOff val="4834862"/>
                <a:satOff val="6258"/>
                <a:lumOff val="1962"/>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latin typeface="+mn-lt"/>
              <a:cs typeface="Calibri"/>
            </a:rPr>
            <a:t>Review of tool</a:t>
          </a:r>
          <a:endParaRPr lang="en-US" sz="2800" kern="1200" dirty="0">
            <a:latin typeface="+mn-lt"/>
            <a:cs typeface="Calibri"/>
          </a:endParaRPr>
        </a:p>
      </dsp:txBody>
      <dsp:txXfrm>
        <a:off x="73167" y="2990732"/>
        <a:ext cx="1842856" cy="135221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smtClean="0">
                <a:latin typeface="Arial" panose="020B0604020202020204" pitchFamily="34" charset="0"/>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smtClean="0">
                <a:latin typeface="Arial" panose="020B0604020202020204" pitchFamily="34" charset="0"/>
              </a:defRPr>
            </a:lvl1pPr>
          </a:lstStyle>
          <a:p>
            <a:pPr>
              <a:defRPr/>
            </a:pPr>
            <a:fld id="{C16D3F19-0754-4AC4-A180-A901AF80664C}" type="datetimeFigureOut">
              <a:rPr lang="en-US"/>
              <a:pPr>
                <a:defRPr/>
              </a:pPr>
              <a:t>14-Feb-19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smtClean="0">
                <a:latin typeface="Arial" panose="020B0604020202020204"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E26703EE-18C7-48FB-B96B-BE1664E57E83}" type="slidenum">
              <a:rPr lang="en-US"/>
              <a:pPr/>
              <a:t>‹#›</a:t>
            </a:fld>
            <a:endParaRPr lang="en-US"/>
          </a:p>
        </p:txBody>
      </p:sp>
    </p:spTree>
    <p:extLst>
      <p:ext uri="{BB962C8B-B14F-4D97-AF65-F5344CB8AC3E}">
        <p14:creationId xmlns:p14="http://schemas.microsoft.com/office/powerpoint/2010/main" val="285044794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w-KE" smtClean="0"/>
          </a:p>
        </p:txBody>
      </p:sp>
      <p:sp>
        <p:nvSpPr>
          <p:cNvPr id="35844" name="Slide Number Placeholder 3"/>
          <p:cNvSpPr>
            <a:spLocks noGrp="1"/>
          </p:cNvSpPr>
          <p:nvPr>
            <p:ph type="sldNum" sz="quarter" idx="5"/>
          </p:nvPr>
        </p:nvSpPr>
        <p:spPr bwMode="auto">
          <a:noFill/>
          <a:ln>
            <a:miter lim="800000"/>
            <a:headEnd/>
            <a:tailEnd/>
          </a:ln>
        </p:spPr>
        <p:txBody>
          <a:bodyPr/>
          <a:lstStyle/>
          <a:p>
            <a:fld id="{79407B05-BD10-4A4E-93CB-5728608C5D16}" type="slidenum">
              <a:rPr lang="en-US"/>
              <a:pPr/>
              <a:t>21</a:t>
            </a:fld>
            <a:endParaRPr lang="en-US"/>
          </a:p>
        </p:txBody>
      </p:sp>
    </p:spTree>
    <p:extLst>
      <p:ext uri="{BB962C8B-B14F-4D97-AF65-F5344CB8AC3E}">
        <p14:creationId xmlns:p14="http://schemas.microsoft.com/office/powerpoint/2010/main" val="7063016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8293100" y="5803900"/>
            <a:ext cx="366713" cy="677863"/>
          </a:xfrm>
          <a:prstGeom prst="rect">
            <a:avLst/>
          </a:prstGeom>
          <a:noFill/>
          <a:ln>
            <a:noFill/>
          </a:ln>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4400" smtClean="0">
                <a:solidFill>
                  <a:schemeClr val="accent1"/>
                </a:solidFill>
                <a:latin typeface="Wingdings" charset="0"/>
              </a:rPr>
              <a:t>S</a:t>
            </a:r>
          </a:p>
        </p:txBody>
      </p:sp>
      <p:sp>
        <p:nvSpPr>
          <p:cNvPr id="2" name="Title 1"/>
          <p:cNvSpPr>
            <a:spLocks noGrp="1"/>
          </p:cNvSpPr>
          <p:nvPr>
            <p:ph type="ctrTitle"/>
          </p:nvPr>
        </p:nvSpPr>
        <p:spPr>
          <a:xfrm>
            <a:off x="457199" y="1295400"/>
            <a:ext cx="8228013" cy="1927225"/>
          </a:xfrm>
        </p:spPr>
        <p:txBody>
          <a:bodyPr tIns="0" bIns="0" anchor="b"/>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5" name="Date Placeholder 3"/>
          <p:cNvSpPr>
            <a:spLocks noGrp="1"/>
          </p:cNvSpPr>
          <p:nvPr>
            <p:ph type="dt" sz="half" idx="10"/>
          </p:nvPr>
        </p:nvSpPr>
        <p:spPr/>
        <p:txBody>
          <a:bodyPr/>
          <a:lstStyle>
            <a:lvl1pPr>
              <a:defRPr smtClean="0"/>
            </a:lvl1pPr>
          </a:lstStyle>
          <a:p>
            <a:pPr>
              <a:defRPr/>
            </a:pPr>
            <a:fld id="{8ADF8118-492F-4EA6-96D3-FA30F2A4C8DF}" type="datetime1">
              <a:rPr lang="en-US" altLang="en-US"/>
              <a:pPr>
                <a:defRPr/>
              </a:pPr>
              <a:t>14-Feb-19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119B527-C6D3-481C-9B1F-EDA9B1993E8B}" type="slidenum">
              <a:rPr lang="en-US" altLang="en-US"/>
              <a:pPr/>
              <a:t>‹#›</a:t>
            </a:fld>
            <a:endParaRPr lang="en-US"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85CCDB85-F23B-4E7E-8113-9BE4403B15D6}" type="datetime1">
              <a:rPr lang="en-US" altLang="en-US"/>
              <a:pPr>
                <a:defRPr/>
              </a:pPr>
              <a:t>14-Feb-19</a:t>
            </a:fld>
            <a:endParaRPr lang="en-US" alt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544EBF73-97A6-4668-BE5F-0F8C2391DB65}" type="slidenum">
              <a:rPr lang="en-US" altLang="en-US"/>
              <a:pPr/>
              <a:t>‹#›</a:t>
            </a:fld>
            <a:endParaRPr lang="en-US"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solidFill>
                  <a:schemeClr val="bg1"/>
                </a:solidFill>
              </a:defRPr>
            </a:lvl1pPr>
          </a:lstStyle>
          <a:p>
            <a:pPr>
              <a:defRPr/>
            </a:pPr>
            <a:fld id="{A53690C2-7C2C-4CCE-83D8-F5167E01319C}" type="datetime1">
              <a:rPr lang="en-US" altLang="en-US"/>
              <a:pPr>
                <a:defRPr/>
              </a:pPr>
              <a:t>14-Feb-19</a:t>
            </a:fld>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C01A0F96-DD25-4A46-B0C5-33852D7CF71E}" type="slidenum">
              <a:rPr lang="en-US" altLang="en-US"/>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rtlCol="0">
            <a:normAutofit/>
          </a:bodyPr>
          <a:lstStyle>
            <a:lvl1pPr marL="0" indent="0">
              <a:buNone/>
              <a:defRPr>
                <a:solidFill>
                  <a:schemeClr val="bg1"/>
                </a:solidFill>
              </a:defRPr>
            </a:lvl1pPr>
          </a:lstStyle>
          <a:p>
            <a:pPr lvl="0"/>
            <a:r>
              <a:rPr lang="en-US" noProof="0" smtClean="0"/>
              <a:t>Drag picture to placeholder or click icon to add</a:t>
            </a:r>
            <a:endParaRPr noProof="0"/>
          </a:p>
        </p:txBody>
      </p:sp>
      <p:sp>
        <p:nvSpPr>
          <p:cNvPr id="5" name="Date Placeholder 4"/>
          <p:cNvSpPr>
            <a:spLocks noGrp="1"/>
          </p:cNvSpPr>
          <p:nvPr>
            <p:ph type="dt" sz="half" idx="14"/>
          </p:nvPr>
        </p:nvSpPr>
        <p:spPr/>
        <p:txBody>
          <a:bodyPr/>
          <a:lstStyle>
            <a:lvl1pPr>
              <a:defRPr smtClean="0">
                <a:solidFill>
                  <a:schemeClr val="bg1"/>
                </a:solidFill>
              </a:defRPr>
            </a:lvl1pPr>
          </a:lstStyle>
          <a:p>
            <a:pPr>
              <a:defRPr/>
            </a:pPr>
            <a:fld id="{9BD35045-D2C3-4CDB-BBF7-49D56BFCE1A4}" type="datetime1">
              <a:rPr lang="en-US" altLang="en-US"/>
              <a:pPr>
                <a:defRPr/>
              </a:pPr>
              <a:t>14-Feb-19</a:t>
            </a:fld>
            <a:endParaRPr lang="en-US" altLang="en-US"/>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p:txBody>
          <a:bodyPr/>
          <a:lstStyle>
            <a:lvl1pPr>
              <a:defRPr/>
            </a:lvl1pPr>
          </a:lstStyle>
          <a:p>
            <a:fld id="{2EA4B596-328B-475C-9172-2B6BC38B3E4B}" type="slidenum">
              <a:rPr lang="en-US" altLang="en-US"/>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rtlCol="0">
            <a:normAutofit/>
          </a:bodyPr>
          <a:lstStyle>
            <a:lvl1pPr marL="0" indent="0">
              <a:buNone/>
              <a:defRPr>
                <a:solidFill>
                  <a:schemeClr val="bg1"/>
                </a:solidFill>
              </a:defRPr>
            </a:lvl1pPr>
          </a:lstStyle>
          <a:p>
            <a:pPr lvl="0"/>
            <a:r>
              <a:rPr lang="en-US" noProof="0" smtClean="0"/>
              <a:t>Drag picture to placeholder or click icon to add</a:t>
            </a:r>
            <a:endParaRPr noProof="0"/>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rtlCol="0">
            <a:normAutofit/>
          </a:bodyPr>
          <a:lstStyle>
            <a:lvl1pPr marL="0" indent="0">
              <a:buNone/>
              <a:defRPr sz="1400">
                <a:solidFill>
                  <a:schemeClr val="bg1"/>
                </a:solidFill>
              </a:defRPr>
            </a:lvl1pPr>
          </a:lstStyle>
          <a:p>
            <a:pPr lvl="0"/>
            <a:r>
              <a:rPr lang="en-US" noProof="0" smtClean="0"/>
              <a:t>Drag picture to placeholder or click icon to add</a:t>
            </a:r>
            <a:endParaRPr noProof="0"/>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rtlCol="0">
            <a:normAutofit/>
          </a:bodyPr>
          <a:lstStyle>
            <a:lvl1pPr marL="0" indent="0">
              <a:buNone/>
              <a:defRPr sz="1800">
                <a:solidFill>
                  <a:schemeClr val="bg1"/>
                </a:solidFill>
              </a:defRPr>
            </a:lvl1pPr>
          </a:lstStyle>
          <a:p>
            <a:pPr lvl="0"/>
            <a:r>
              <a:rPr lang="en-US" noProof="0" smtClean="0"/>
              <a:t>Drag picture to placeholder or click icon to add</a:t>
            </a:r>
            <a:endParaRPr noProof="0"/>
          </a:p>
        </p:txBody>
      </p:sp>
      <p:sp>
        <p:nvSpPr>
          <p:cNvPr id="7" name="Date Placeholder 4"/>
          <p:cNvSpPr>
            <a:spLocks noGrp="1"/>
          </p:cNvSpPr>
          <p:nvPr>
            <p:ph type="dt" sz="half" idx="16"/>
          </p:nvPr>
        </p:nvSpPr>
        <p:spPr/>
        <p:txBody>
          <a:bodyPr/>
          <a:lstStyle>
            <a:lvl1pPr>
              <a:defRPr smtClean="0">
                <a:solidFill>
                  <a:schemeClr val="bg1"/>
                </a:solidFill>
              </a:defRPr>
            </a:lvl1pPr>
          </a:lstStyle>
          <a:p>
            <a:pPr>
              <a:defRPr/>
            </a:pPr>
            <a:fld id="{538E2AC4-E4D1-442A-80A8-03A5C747C706}" type="datetime1">
              <a:rPr lang="en-US" altLang="en-US"/>
              <a:pPr>
                <a:defRPr/>
              </a:pPr>
              <a:t>14-Feb-19</a:t>
            </a:fld>
            <a:endParaRPr lang="en-US" altLang="en-US"/>
          </a:p>
        </p:txBody>
      </p:sp>
      <p:sp>
        <p:nvSpPr>
          <p:cNvPr id="11" name="Footer Placeholder 5"/>
          <p:cNvSpPr>
            <a:spLocks noGrp="1"/>
          </p:cNvSpPr>
          <p:nvPr>
            <p:ph type="ftr" sz="quarter" idx="17"/>
          </p:nvPr>
        </p:nvSpPr>
        <p:spPr/>
        <p:txBody>
          <a:bodyPr/>
          <a:lstStyle>
            <a:lvl1pPr>
              <a:defRPr/>
            </a:lvl1pPr>
          </a:lstStyle>
          <a:p>
            <a:pPr>
              <a:defRPr/>
            </a:pPr>
            <a:endParaRPr lang="en-US"/>
          </a:p>
        </p:txBody>
      </p:sp>
      <p:sp>
        <p:nvSpPr>
          <p:cNvPr id="12" name="Slide Number Placeholder 6"/>
          <p:cNvSpPr>
            <a:spLocks noGrp="1"/>
          </p:cNvSpPr>
          <p:nvPr>
            <p:ph type="sldNum" sz="quarter" idx="18"/>
          </p:nvPr>
        </p:nvSpPr>
        <p:spPr/>
        <p:txBody>
          <a:bodyPr/>
          <a:lstStyle>
            <a:lvl1pPr>
              <a:defRPr/>
            </a:lvl1pPr>
          </a:lstStyle>
          <a:p>
            <a:fld id="{0C8E5729-09FC-4E40-B535-74DBBD7B07FD}" type="slidenum">
              <a:rPr lang="en-US" altLang="en-US"/>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8EDA0C8C-E76A-4BD3-9436-9CD91BDB5CF5}" type="datetime1">
              <a:rPr lang="en-US" altLang="en-US"/>
              <a:pPr>
                <a:defRPr/>
              </a:pPr>
              <a:t>14-Feb-19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3FD87DA-6FCF-4EC8-A0A2-0BF9D2AE0509}" type="slidenum">
              <a:rPr lang="en-US" altLang="en-US"/>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smtClean="0"/>
            </a:lvl1pPr>
          </a:lstStyle>
          <a:p>
            <a:pPr>
              <a:defRPr/>
            </a:pPr>
            <a:fld id="{DC8CD2B3-9232-40C0-9827-61015B1B5C28}" type="datetime1">
              <a:rPr lang="en-US" altLang="en-US"/>
              <a:pPr>
                <a:defRPr/>
              </a:pPr>
              <a:t>14-Feb-19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EFAC513-4564-4967-8434-80753C2FA8D3}" type="slidenum">
              <a:rPr lang="en-US" altLang="en-US"/>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smtClean="0"/>
            </a:lvl1pPr>
          </a:lstStyle>
          <a:p>
            <a:pPr>
              <a:defRPr/>
            </a:pPr>
            <a:fld id="{E85D7D9E-DDB0-4FCA-86D4-6275566AE29E}" type="datetime1">
              <a:rPr lang="en-US" altLang="en-US"/>
              <a:pPr>
                <a:defRPr/>
              </a:pPr>
              <a:t>14-Feb-19</a:t>
            </a:fld>
            <a:endParaRPr lang="en-US" altLang="en-US"/>
          </a:p>
        </p:txBody>
      </p:sp>
      <p:sp>
        <p:nvSpPr>
          <p:cNvPr id="3" name="Footer Placeholder 3"/>
          <p:cNvSpPr>
            <a:spLocks noGrp="1"/>
          </p:cNvSpPr>
          <p:nvPr>
            <p:ph type="ftr" sz="quarter" idx="11"/>
          </p:nvPr>
        </p:nvSpPr>
        <p:spPr/>
        <p:txBody>
          <a:bodyPr/>
          <a:lstStyle>
            <a:lvl1pPr>
              <a:defRPr/>
            </a:lvl1pPr>
          </a:lstStyle>
          <a:p>
            <a:pPr>
              <a:defRPr/>
            </a:pPr>
            <a:endParaRPr lang="en-US"/>
          </a:p>
        </p:txBody>
      </p:sp>
      <p:sp>
        <p:nvSpPr>
          <p:cNvPr id="4" name="Slide Number Placeholder 4"/>
          <p:cNvSpPr>
            <a:spLocks noGrp="1"/>
          </p:cNvSpPr>
          <p:nvPr>
            <p:ph type="sldNum" sz="quarter" idx="12"/>
          </p:nvPr>
        </p:nvSpPr>
        <p:spPr/>
        <p:txBody>
          <a:bodyPr/>
          <a:lstStyle>
            <a:lvl1pPr>
              <a:defRPr/>
            </a:lvl1pPr>
          </a:lstStyle>
          <a:p>
            <a:fld id="{928F151E-EE75-4C00-9717-125E4BC2F54E}" type="slidenum">
              <a:rPr lang="en-US" altLang="en-US"/>
              <a:pPr/>
              <a:t>‹#›</a:t>
            </a:fld>
            <a:endParaRPr lang="en-US"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12E6F1EE-3226-44D2-827C-44436B150DF4}" type="datetime1">
              <a:rPr lang="en-US" altLang="en-US"/>
              <a:pPr>
                <a:defRPr/>
              </a:pPr>
              <a:t>14-Feb-19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414B88F-F15B-4E0B-BB90-F552963C69EB}"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8293100" y="5803900"/>
            <a:ext cx="366713" cy="677863"/>
          </a:xfrm>
          <a:prstGeom prst="rect">
            <a:avLst/>
          </a:prstGeom>
          <a:noFill/>
          <a:ln>
            <a:noFill/>
          </a:ln>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4400" smtClean="0">
                <a:solidFill>
                  <a:schemeClr val="accent1"/>
                </a:solidFill>
                <a:latin typeface="Wingdings" charset="0"/>
              </a:rPr>
              <a:t>S</a:t>
            </a:r>
          </a:p>
        </p:txBody>
      </p:sp>
      <p:sp>
        <p:nvSpPr>
          <p:cNvPr id="2" name="Title 1"/>
          <p:cNvSpPr>
            <a:spLocks noGrp="1"/>
          </p:cNvSpPr>
          <p:nvPr>
            <p:ph type="title"/>
          </p:nvPr>
        </p:nvSpPr>
        <p:spPr>
          <a:xfrm>
            <a:off x="457200" y="2236694"/>
            <a:ext cx="6400800" cy="1362075"/>
          </a:xfrm>
        </p:spPr>
        <p:txBody>
          <a:bodyPr anchor="b"/>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mtClean="0">
                <a:solidFill>
                  <a:schemeClr val="bg1"/>
                </a:solidFill>
              </a:defRPr>
            </a:lvl1pPr>
          </a:lstStyle>
          <a:p>
            <a:pPr>
              <a:defRPr/>
            </a:pPr>
            <a:fld id="{396F8AF4-9EB6-4D9E-B845-4087371BD48F}" type="datetime1">
              <a:rPr lang="en-US" altLang="en-US"/>
              <a:pPr>
                <a:defRPr/>
              </a:pPr>
              <a:t>14-Feb-19</a:t>
            </a:fld>
            <a:endParaRPr lang="en-US" altLang="en-US"/>
          </a:p>
        </p:txBody>
      </p:sp>
      <p:sp>
        <p:nvSpPr>
          <p:cNvPr id="6" name="Footer Placeholder 4"/>
          <p:cNvSpPr>
            <a:spLocks noGrp="1"/>
          </p:cNvSpPr>
          <p:nvPr>
            <p:ph type="ftr" sz="quarter" idx="11"/>
          </p:nvPr>
        </p:nvSpPr>
        <p:spPr>
          <a:xfrm>
            <a:off x="7239000" y="6356350"/>
            <a:ext cx="1446213"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solidFill>
                  <a:schemeClr val="bg1"/>
                </a:solidFill>
              </a:defRPr>
            </a:lvl1pPr>
          </a:lstStyle>
          <a:p>
            <a:fld id="{EC88075D-3398-4626-8169-D4345ACF9A9E}"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p:txBody>
          <a:bodyPr/>
          <a:lstStyle>
            <a:lvl1pPr>
              <a:defRPr/>
            </a:lvl1pPr>
          </a:lstStyle>
          <a:p>
            <a:pPr>
              <a:defRPr/>
            </a:pPr>
            <a:fld id="{2343FAFB-942C-4584-AFE3-BF4978B801E3}" type="datetime1">
              <a:rPr lang="en-US" altLang="en-US"/>
              <a:pPr>
                <a:defRPr/>
              </a:pPr>
              <a:t>14-Feb-19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B734F7E-EBB3-4E37-A40D-87F97BD87706}"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3"/>
          <p:cNvSpPr>
            <a:spLocks noGrp="1"/>
          </p:cNvSpPr>
          <p:nvPr>
            <p:ph type="dt" sz="half" idx="10"/>
          </p:nvPr>
        </p:nvSpPr>
        <p:spPr/>
        <p:txBody>
          <a:bodyPr/>
          <a:lstStyle>
            <a:lvl1pPr>
              <a:defRPr/>
            </a:lvl1pPr>
          </a:lstStyle>
          <a:p>
            <a:pPr>
              <a:defRPr/>
            </a:pPr>
            <a:fld id="{34EAD149-FE30-43EE-92D9-5FC16D0EAFA3}" type="datetime1">
              <a:rPr lang="en-US" altLang="en-US"/>
              <a:pPr>
                <a:defRPr/>
              </a:pPr>
              <a:t>14-Feb-19</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D7D5CCC1-DE03-4BC9-85AE-FE9365D87642}"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4"/>
          </p:nvPr>
        </p:nvSpPr>
        <p:spPr/>
        <p:txBody>
          <a:bodyPr/>
          <a:lstStyle>
            <a:lvl1pPr>
              <a:defRPr/>
            </a:lvl1pPr>
          </a:lstStyle>
          <a:p>
            <a:pPr>
              <a:defRPr/>
            </a:pPr>
            <a:fld id="{7350DE13-192D-43E3-9131-70093ECA1E65}" type="datetime1">
              <a:rPr lang="en-US" altLang="en-US"/>
              <a:pPr>
                <a:defRPr/>
              </a:pPr>
              <a:t>14-Feb-19</a:t>
            </a:fld>
            <a:endParaRPr lang="en-US" alt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fld id="{FD509647-8110-4FE6-96A9-C733DB3BC692}"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5"/>
          </p:nvPr>
        </p:nvSpPr>
        <p:spPr/>
        <p:txBody>
          <a:bodyPr/>
          <a:lstStyle>
            <a:lvl1pPr>
              <a:defRPr/>
            </a:lvl1pPr>
          </a:lstStyle>
          <a:p>
            <a:pPr>
              <a:defRPr/>
            </a:pPr>
            <a:fld id="{A6321C6B-3D45-4B61-B20D-FADCEE3F0B09}" type="datetime1">
              <a:rPr lang="en-US" altLang="en-US"/>
              <a:pPr>
                <a:defRPr/>
              </a:pPr>
              <a:t>14-Feb-19</a:t>
            </a:fld>
            <a:endParaRPr lang="en-US" altLang="en-US"/>
          </a:p>
        </p:txBody>
      </p:sp>
      <p:sp>
        <p:nvSpPr>
          <p:cNvPr id="7" name="Footer Placeholder 4"/>
          <p:cNvSpPr>
            <a:spLocks noGrp="1"/>
          </p:cNvSpPr>
          <p:nvPr>
            <p:ph type="ftr" sz="quarter" idx="16"/>
          </p:nvPr>
        </p:nvSpPr>
        <p:spPr/>
        <p:txBody>
          <a:bodyPr/>
          <a:lstStyle>
            <a:lvl1pPr>
              <a:defRPr/>
            </a:lvl1pPr>
          </a:lstStyle>
          <a:p>
            <a:pPr>
              <a:defRPr/>
            </a:pPr>
            <a:endParaRPr lang="en-US"/>
          </a:p>
        </p:txBody>
      </p:sp>
      <p:sp>
        <p:nvSpPr>
          <p:cNvPr id="10" name="Slide Number Placeholder 5"/>
          <p:cNvSpPr>
            <a:spLocks noGrp="1"/>
          </p:cNvSpPr>
          <p:nvPr>
            <p:ph type="sldNum" sz="quarter" idx="17"/>
          </p:nvPr>
        </p:nvSpPr>
        <p:spPr/>
        <p:txBody>
          <a:bodyPr/>
          <a:lstStyle>
            <a:lvl1pPr>
              <a:defRPr/>
            </a:lvl1pPr>
          </a:lstStyle>
          <a:p>
            <a:fld id="{B31AFE1A-289D-44D6-B9AA-9948A70EDC90}"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3"/>
          <p:cNvSpPr>
            <a:spLocks noGrp="1"/>
          </p:cNvSpPr>
          <p:nvPr>
            <p:ph type="dt" sz="half" idx="16"/>
          </p:nvPr>
        </p:nvSpPr>
        <p:spPr/>
        <p:txBody>
          <a:bodyPr/>
          <a:lstStyle>
            <a:lvl1pPr>
              <a:defRPr/>
            </a:lvl1pPr>
          </a:lstStyle>
          <a:p>
            <a:pPr>
              <a:defRPr/>
            </a:pPr>
            <a:fld id="{96BF41FA-8D98-4B50-BC61-9BDB7770BC40}" type="datetime1">
              <a:rPr lang="en-US" altLang="en-US"/>
              <a:pPr>
                <a:defRPr/>
              </a:pPr>
              <a:t>14-Feb-19</a:t>
            </a:fld>
            <a:endParaRPr lang="en-US" altLang="en-US"/>
          </a:p>
        </p:txBody>
      </p:sp>
      <p:sp>
        <p:nvSpPr>
          <p:cNvPr id="9" name="Footer Placeholder 4"/>
          <p:cNvSpPr>
            <a:spLocks noGrp="1"/>
          </p:cNvSpPr>
          <p:nvPr>
            <p:ph type="ftr" sz="quarter" idx="17"/>
          </p:nvPr>
        </p:nvSpPr>
        <p:spPr/>
        <p:txBody>
          <a:bodyPr/>
          <a:lstStyle>
            <a:lvl1pPr>
              <a:defRPr/>
            </a:lvl1pPr>
          </a:lstStyle>
          <a:p>
            <a:pPr>
              <a:defRPr/>
            </a:pPr>
            <a:endParaRPr lang="en-US"/>
          </a:p>
        </p:txBody>
      </p:sp>
      <p:sp>
        <p:nvSpPr>
          <p:cNvPr id="12" name="Slide Number Placeholder 5"/>
          <p:cNvSpPr>
            <a:spLocks noGrp="1"/>
          </p:cNvSpPr>
          <p:nvPr>
            <p:ph type="sldNum" sz="quarter" idx="18"/>
          </p:nvPr>
        </p:nvSpPr>
        <p:spPr/>
        <p:txBody>
          <a:bodyPr/>
          <a:lstStyle>
            <a:lvl1pPr>
              <a:defRPr/>
            </a:lvl1pPr>
          </a:lstStyle>
          <a:p>
            <a:fld id="{921FC0DA-9458-49F2-BD60-DAAEC5866327}"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7C694699-D654-4565-995A-6314F06E62F4}" type="datetime1">
              <a:rPr lang="en-US" altLang="en-US"/>
              <a:pPr>
                <a:defRPr/>
              </a:pPr>
              <a:t>14-Feb-19</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05417A8-886A-453C-9761-5709F1E3F621}"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b="1" smtClean="0">
                <a:solidFill>
                  <a:srgbClr val="7F7F7F"/>
                </a:solidFill>
                <a:latin typeface="Arial" panose="020B0604020202020204" pitchFamily="34" charset="0"/>
              </a:defRPr>
            </a:lvl1pPr>
          </a:lstStyle>
          <a:p>
            <a:pPr>
              <a:defRPr/>
            </a:pPr>
            <a:fld id="{60DF66C0-B519-4876-B02E-FE7347805A0C}" type="datetime1">
              <a:rPr lang="en-US" altLang="en-US"/>
              <a:pPr>
                <a:defRPr/>
              </a:pPr>
              <a:t>14-Feb-19</a:t>
            </a:fld>
            <a:endParaRPr lang="en-US" alt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eaLnBrk="1" hangingPunct="1">
              <a:defRPr sz="1100" b="1">
                <a:solidFill>
                  <a:schemeClr val="tx1">
                    <a:lumMod val="50000"/>
                    <a:lumOff val="50000"/>
                  </a:schemeClr>
                </a:solidFill>
                <a:latin typeface="Arial"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100" b="1">
                <a:solidFill>
                  <a:srgbClr val="7F7F7F"/>
                </a:solidFill>
              </a:defRPr>
            </a:lvl1pPr>
          </a:lstStyle>
          <a:p>
            <a:fld id="{A0CF2159-F6BE-4471-AE79-63BCA16858E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41" r:id="rId1"/>
    <p:sldLayoutId id="2147483733" r:id="rId2"/>
    <p:sldLayoutId id="2147483742" r:id="rId3"/>
    <p:sldLayoutId id="2147483734" r:id="rId4"/>
    <p:sldLayoutId id="2147483735" r:id="rId5"/>
    <p:sldLayoutId id="2147483736" r:id="rId6"/>
    <p:sldLayoutId id="2147483737" r:id="rId7"/>
    <p:sldLayoutId id="2147483738" r:id="rId8"/>
    <p:sldLayoutId id="2147483739" r:id="rId9"/>
    <p:sldLayoutId id="2147483743" r:id="rId10"/>
    <p:sldLayoutId id="2147483744" r:id="rId11"/>
    <p:sldLayoutId id="2147483745" r:id="rId12"/>
    <p:sldLayoutId id="2147483746" r:id="rId13"/>
    <p:sldLayoutId id="2147483740" r:id="rId14"/>
    <p:sldLayoutId id="2147483747" r:id="rId15"/>
    <p:sldLayoutId id="2147483748" r:id="rId16"/>
  </p:sldLayoutIdLst>
  <p:hf hdr="0" ftr="0" dt="0"/>
  <p:txStyles>
    <p:titleStyle>
      <a:lvl1pPr algn="ctr" rtl="0" eaLnBrk="0" fontAlgn="base" hangingPunct="0">
        <a:spcBef>
          <a:spcPct val="0"/>
        </a:spcBef>
        <a:spcAft>
          <a:spcPct val="0"/>
        </a:spcAft>
        <a:defRPr sz="4600" kern="1200">
          <a:solidFill>
            <a:schemeClr val="bg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600">
          <a:solidFill>
            <a:schemeClr val="bg1"/>
          </a:solidFill>
          <a:latin typeface="Calisto MT" charset="0"/>
          <a:ea typeface="MS PGothic" panose="020B0600070205080204" pitchFamily="34" charset="-128"/>
          <a:cs typeface="ＭＳ Ｐゴシック" charset="0"/>
        </a:defRPr>
      </a:lvl2pPr>
      <a:lvl3pPr algn="ctr" rtl="0" eaLnBrk="0" fontAlgn="base" hangingPunct="0">
        <a:spcBef>
          <a:spcPct val="0"/>
        </a:spcBef>
        <a:spcAft>
          <a:spcPct val="0"/>
        </a:spcAft>
        <a:defRPr sz="4600">
          <a:solidFill>
            <a:schemeClr val="bg1"/>
          </a:solidFill>
          <a:latin typeface="Calisto MT" charset="0"/>
          <a:ea typeface="MS PGothic" panose="020B0600070205080204" pitchFamily="34" charset="-128"/>
          <a:cs typeface="ＭＳ Ｐゴシック" charset="0"/>
        </a:defRPr>
      </a:lvl3pPr>
      <a:lvl4pPr algn="ctr" rtl="0" eaLnBrk="0" fontAlgn="base" hangingPunct="0">
        <a:spcBef>
          <a:spcPct val="0"/>
        </a:spcBef>
        <a:spcAft>
          <a:spcPct val="0"/>
        </a:spcAft>
        <a:defRPr sz="4600">
          <a:solidFill>
            <a:schemeClr val="bg1"/>
          </a:solidFill>
          <a:latin typeface="Calisto MT" charset="0"/>
          <a:ea typeface="MS PGothic" panose="020B0600070205080204" pitchFamily="34" charset="-128"/>
          <a:cs typeface="ＭＳ Ｐゴシック" charset="0"/>
        </a:defRPr>
      </a:lvl4pPr>
      <a:lvl5pPr algn="ctr" rtl="0" eaLnBrk="0" fontAlgn="base" hangingPunct="0">
        <a:spcBef>
          <a:spcPct val="0"/>
        </a:spcBef>
        <a:spcAft>
          <a:spcPct val="0"/>
        </a:spcAft>
        <a:defRPr sz="4600">
          <a:solidFill>
            <a:schemeClr val="bg1"/>
          </a:solidFill>
          <a:latin typeface="Calisto MT" charset="0"/>
          <a:ea typeface="MS PGothic" panose="020B0600070205080204" pitchFamily="34" charset="-128"/>
          <a:cs typeface="ＭＳ Ｐゴシック" charset="0"/>
        </a:defRPr>
      </a:lvl5pPr>
      <a:lvl6pPr marL="457200" algn="ctr" rtl="0" fontAlgn="base">
        <a:spcBef>
          <a:spcPct val="0"/>
        </a:spcBef>
        <a:spcAft>
          <a:spcPct val="0"/>
        </a:spcAft>
        <a:defRPr sz="4600">
          <a:solidFill>
            <a:schemeClr val="bg1"/>
          </a:solidFill>
          <a:latin typeface="Calisto MT" charset="0"/>
          <a:ea typeface="ＭＳ Ｐゴシック" charset="0"/>
          <a:cs typeface="ＭＳ Ｐゴシック" charset="0"/>
        </a:defRPr>
      </a:lvl6pPr>
      <a:lvl7pPr marL="914400" algn="ctr" rtl="0" fontAlgn="base">
        <a:spcBef>
          <a:spcPct val="0"/>
        </a:spcBef>
        <a:spcAft>
          <a:spcPct val="0"/>
        </a:spcAft>
        <a:defRPr sz="4600">
          <a:solidFill>
            <a:schemeClr val="bg1"/>
          </a:solidFill>
          <a:latin typeface="Calisto MT" charset="0"/>
          <a:ea typeface="ＭＳ Ｐゴシック" charset="0"/>
          <a:cs typeface="ＭＳ Ｐゴシック" charset="0"/>
        </a:defRPr>
      </a:lvl7pPr>
      <a:lvl8pPr marL="1371600" algn="ctr" rtl="0" fontAlgn="base">
        <a:spcBef>
          <a:spcPct val="0"/>
        </a:spcBef>
        <a:spcAft>
          <a:spcPct val="0"/>
        </a:spcAft>
        <a:defRPr sz="4600">
          <a:solidFill>
            <a:schemeClr val="bg1"/>
          </a:solidFill>
          <a:latin typeface="Calisto MT" charset="0"/>
          <a:ea typeface="ＭＳ Ｐゴシック" charset="0"/>
          <a:cs typeface="ＭＳ Ｐゴシック" charset="0"/>
        </a:defRPr>
      </a:lvl8pPr>
      <a:lvl9pPr marL="1828800" algn="ctr" rtl="0" fontAlgn="base">
        <a:spcBef>
          <a:spcPct val="0"/>
        </a:spcBef>
        <a:spcAft>
          <a:spcPct val="0"/>
        </a:spcAft>
        <a:defRPr sz="4600">
          <a:solidFill>
            <a:schemeClr val="bg1"/>
          </a:solidFill>
          <a:latin typeface="Calisto MT" charset="0"/>
          <a:ea typeface="ＭＳ Ｐゴシック" charset="0"/>
          <a:cs typeface="ＭＳ Ｐゴシック" charset="0"/>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kern="1200">
          <a:solidFill>
            <a:srgbClr val="595959"/>
          </a:solidFill>
          <a:latin typeface="+mn-lt"/>
          <a:ea typeface="MS PGothic" panose="020B0600070205080204" pitchFamily="34" charset="-128"/>
          <a:cs typeface="ＭＳ Ｐゴシック" charset="0"/>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kern="1200">
          <a:solidFill>
            <a:srgbClr val="595959"/>
          </a:solidFill>
          <a:latin typeface="+mn-lt"/>
          <a:ea typeface="MS PGothic" panose="020B0600070205080204" pitchFamily="34" charset="-128"/>
          <a:cs typeface="+mn-cs"/>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kern="1200">
          <a:solidFill>
            <a:srgbClr val="595959"/>
          </a:solidFill>
          <a:latin typeface="+mn-lt"/>
          <a:ea typeface="MS PGothic" panose="020B0600070205080204" pitchFamily="34" charset="-128"/>
          <a:cs typeface="+mn-cs"/>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kern="1200">
          <a:solidFill>
            <a:srgbClr val="595959"/>
          </a:solidFill>
          <a:latin typeface="+mn-lt"/>
          <a:ea typeface="MS PGothic" panose="020B0600070205080204" pitchFamily="34" charset="-128"/>
          <a:cs typeface="+mn-cs"/>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kern="1200">
          <a:solidFill>
            <a:srgbClr val="595959"/>
          </a:solidFill>
          <a:latin typeface="+mn-lt"/>
          <a:ea typeface="MS PGothic" panose="020B0600070205080204" pitchFamily="34" charset="-128"/>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gif"/><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waterajosephine@yahoo.com"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429000"/>
            <a:ext cx="9144000" cy="1828800"/>
          </a:xfrm>
        </p:spPr>
        <p:txBody>
          <a:bodyPr>
            <a:normAutofit fontScale="90000"/>
          </a:bodyPr>
          <a:lstStyle/>
          <a:p>
            <a:pPr eaLnBrk="1" fontAlgn="auto" hangingPunct="1">
              <a:spcAft>
                <a:spcPts val="0"/>
              </a:spcAft>
              <a:defRPr/>
            </a:pPr>
            <a:r>
              <a:rPr lang="en-US" sz="5600" b="1" dirty="0" smtClean="0">
                <a:solidFill>
                  <a:srgbClr val="C00000"/>
                </a:solidFill>
                <a:latin typeface="Baskerville Old Face" pitchFamily="18" charset="0"/>
              </a:rPr>
              <a:t/>
            </a:r>
            <a:br>
              <a:rPr lang="en-US" sz="5600" b="1" dirty="0" smtClean="0">
                <a:solidFill>
                  <a:srgbClr val="C00000"/>
                </a:solidFill>
                <a:latin typeface="Baskerville Old Face" pitchFamily="18" charset="0"/>
              </a:rPr>
            </a:br>
            <a:r>
              <a:rPr lang="en-US" sz="3600" dirty="0" smtClean="0"/>
              <a:t>Josephine Watera </a:t>
            </a:r>
            <a:r>
              <a:rPr lang="en-US" sz="3600" dirty="0"/>
              <a:t/>
            </a:r>
            <a:br>
              <a:rPr lang="en-US" sz="3600" dirty="0"/>
            </a:br>
            <a:r>
              <a:rPr lang="en-US" sz="3600" dirty="0"/>
              <a:t>Head Monitoring and Evaluation Division </a:t>
            </a:r>
            <a:br>
              <a:rPr lang="en-US" sz="3600" dirty="0"/>
            </a:br>
            <a:r>
              <a:rPr lang="en-US" sz="3600" dirty="0"/>
              <a:t>Parliament of Uganda</a:t>
            </a:r>
          </a:p>
        </p:txBody>
      </p:sp>
      <p:sp>
        <p:nvSpPr>
          <p:cNvPr id="3" name="Subtitle 2"/>
          <p:cNvSpPr>
            <a:spLocks noGrp="1"/>
          </p:cNvSpPr>
          <p:nvPr>
            <p:ph type="subTitle" idx="1"/>
          </p:nvPr>
        </p:nvSpPr>
        <p:spPr>
          <a:xfrm>
            <a:off x="0" y="1524000"/>
            <a:ext cx="9144000" cy="1752600"/>
          </a:xfrm>
          <a:solidFill>
            <a:srgbClr val="002060"/>
          </a:solidFill>
        </p:spPr>
        <p:txBody>
          <a:bodyPr>
            <a:normAutofit fontScale="25000" lnSpcReduction="20000"/>
          </a:bodyPr>
          <a:lstStyle/>
          <a:p>
            <a:endParaRPr lang="en-US" sz="5400" b="1" dirty="0" smtClean="0">
              <a:solidFill>
                <a:schemeClr val="bg1"/>
              </a:solidFill>
              <a:latin typeface="Baskerville Old Face" pitchFamily="18" charset="0"/>
            </a:endParaRPr>
          </a:p>
          <a:p>
            <a:r>
              <a:rPr lang="en-US" altLang="en-US" sz="11200" dirty="0"/>
              <a:t>STANDARDIZING EVALUATION PROCESSES: EXPERIENCES OF THE IMPLEMENTION OF THE SELF ASSESSMENT TOOLKIT IN THE PARLIAMENT OF UGANDA</a:t>
            </a:r>
            <a:r>
              <a:rPr lang="en-US" sz="4400" dirty="0"/>
              <a:t/>
            </a:r>
            <a:br>
              <a:rPr lang="en-US" sz="4400" dirty="0"/>
            </a:br>
            <a:endParaRPr lang="en-US" sz="3400" dirty="0">
              <a:solidFill>
                <a:schemeClr val="bg1"/>
              </a:solidFill>
            </a:endParaRPr>
          </a:p>
        </p:txBody>
      </p:sp>
      <p:pic>
        <p:nvPicPr>
          <p:cNvPr id="1027" name="Picture 2"/>
          <p:cNvPicPr>
            <a:picLocks noChangeAspect="1" noChangeArrowheads="1"/>
          </p:cNvPicPr>
          <p:nvPr/>
        </p:nvPicPr>
        <p:blipFill>
          <a:blip r:embed="rId2" cstate="print"/>
          <a:srcRect/>
          <a:stretch>
            <a:fillRect/>
          </a:stretch>
        </p:blipFill>
        <p:spPr bwMode="auto">
          <a:xfrm>
            <a:off x="3962400" y="152400"/>
            <a:ext cx="1600200" cy="1219200"/>
          </a:xfrm>
          <a:prstGeom prst="rect">
            <a:avLst/>
          </a:prstGeom>
          <a:noFill/>
          <a:ln w="9525">
            <a:noFill/>
            <a:miter lim="800000"/>
            <a:headEnd/>
            <a:tailEnd/>
          </a:ln>
        </p:spPr>
      </p:pic>
      <p:pic>
        <p:nvPicPr>
          <p:cNvPr id="8" name="Picture 4"/>
          <p:cNvPicPr>
            <a:picLocks noChangeAspect="1" noChangeArrowheads="1"/>
          </p:cNvPicPr>
          <p:nvPr/>
        </p:nvPicPr>
        <p:blipFill>
          <a:blip r:embed="rId3"/>
          <a:srcRect/>
          <a:stretch>
            <a:fillRect/>
          </a:stretch>
        </p:blipFill>
        <p:spPr bwMode="auto">
          <a:xfrm>
            <a:off x="457200" y="5562600"/>
            <a:ext cx="1890236" cy="990600"/>
          </a:xfrm>
          <a:prstGeom prst="rect">
            <a:avLst/>
          </a:prstGeom>
          <a:noFill/>
          <a:ln w="9525">
            <a:noFill/>
            <a:miter lim="800000"/>
            <a:headEnd/>
            <a:tailEnd/>
          </a:ln>
        </p:spPr>
      </p:pic>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 name="Grafik 16"/>
          <p:cNvPicPr/>
          <p:nvPr/>
        </p:nvPicPr>
        <p:blipFill>
          <a:blip r:embed="rId4">
            <a:extLst>
              <a:ext uri="{28A0092B-C50C-407E-A947-70E740481C1C}">
                <a14:useLocalDpi xmlns:a14="http://schemas.microsoft.com/office/drawing/2010/main" val="0"/>
              </a:ext>
            </a:extLst>
          </a:blip>
          <a:srcRect/>
          <a:stretch>
            <a:fillRect/>
          </a:stretch>
        </p:blipFill>
        <p:spPr bwMode="auto">
          <a:xfrm>
            <a:off x="7315200" y="0"/>
            <a:ext cx="1371600" cy="1371600"/>
          </a:xfrm>
          <a:prstGeom prst="rect">
            <a:avLst/>
          </a:prstGeom>
          <a:noFill/>
          <a:ln>
            <a:noFill/>
          </a:ln>
        </p:spPr>
      </p:pic>
      <p:pic>
        <p:nvPicPr>
          <p:cNvPr id="11" name="Picture 10" descr="C:\Users\lenovo\AppData\Local\Microsoft\Windows\INetCache\Content.Word\Twende Mbele.png"/>
          <p:cNvPicPr/>
          <p:nvPr/>
        </p:nvPicPr>
        <p:blipFill>
          <a:blip r:embed="rId5">
            <a:extLst>
              <a:ext uri="{28A0092B-C50C-407E-A947-70E740481C1C}">
                <a14:useLocalDpi xmlns:a14="http://schemas.microsoft.com/office/drawing/2010/main" val="0"/>
              </a:ext>
            </a:extLst>
          </a:blip>
          <a:srcRect/>
          <a:stretch>
            <a:fillRect/>
          </a:stretch>
        </p:blipFill>
        <p:spPr bwMode="auto">
          <a:xfrm>
            <a:off x="3733800" y="5943600"/>
            <a:ext cx="1752600" cy="914400"/>
          </a:xfrm>
          <a:prstGeom prst="rect">
            <a:avLst/>
          </a:prstGeom>
          <a:noFill/>
          <a:ln>
            <a:noFill/>
          </a:ln>
        </p:spPr>
      </p:pic>
      <p:pic>
        <p:nvPicPr>
          <p:cNvPr id="12" name="Picture 11"/>
          <p:cNvPicPr/>
          <p:nvPr/>
        </p:nvPicPr>
        <p:blipFill>
          <a:blip r:embed="rId6" cstate="print">
            <a:extLst>
              <a:ext uri="{28A0092B-C50C-407E-A947-70E740481C1C}">
                <a14:useLocalDpi xmlns:a14="http://schemas.microsoft.com/office/drawing/2010/main" val="0"/>
              </a:ext>
            </a:extLst>
          </a:blip>
          <a:stretch>
            <a:fillRect/>
          </a:stretch>
        </p:blipFill>
        <p:spPr>
          <a:xfrm>
            <a:off x="6781800" y="5638800"/>
            <a:ext cx="2057400" cy="1054100"/>
          </a:xfrm>
          <a:prstGeom prst="rect">
            <a:avLst/>
          </a:prstGeom>
        </p:spPr>
      </p:pic>
      <p:grpSp>
        <p:nvGrpSpPr>
          <p:cNvPr id="13" name="Group 12"/>
          <p:cNvGrpSpPr>
            <a:grpSpLocks/>
          </p:cNvGrpSpPr>
          <p:nvPr/>
        </p:nvGrpSpPr>
        <p:grpSpPr bwMode="auto">
          <a:xfrm>
            <a:off x="457200" y="76200"/>
            <a:ext cx="1482725" cy="1295400"/>
            <a:chOff x="760" y="1593"/>
            <a:chExt cx="2032" cy="1851"/>
          </a:xfrm>
        </p:grpSpPr>
        <p:pic>
          <p:nvPicPr>
            <p:cNvPr id="14" name="Grafik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7" y="1593"/>
              <a:ext cx="1257" cy="13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Textfeld 2"/>
            <p:cNvSpPr txBox="1">
              <a:spLocks noChangeArrowheads="1"/>
            </p:cNvSpPr>
            <p:nvPr/>
          </p:nvSpPr>
          <p:spPr bwMode="auto">
            <a:xfrm>
              <a:off x="760" y="3027"/>
              <a:ext cx="2032" cy="41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US" sz="900">
                  <a:effectLst/>
                  <a:latin typeface="Calibri"/>
                  <a:ea typeface="Calibri"/>
                  <a:cs typeface="Times New Roman"/>
                </a:rPr>
                <a:t>The Republic of Uganda</a:t>
              </a:r>
              <a:endParaRPr lang="en-US" sz="1100">
                <a:effectLst/>
                <a:latin typeface="Calibri"/>
                <a:ea typeface="Calibri"/>
                <a:cs typeface="Times New Roman"/>
              </a:endParaRPr>
            </a:p>
          </p:txBody>
        </p:sp>
      </p:grpSp>
    </p:spTree>
    <p:extLst>
      <p:ext uri="{BB962C8B-B14F-4D97-AF65-F5344CB8AC3E}">
        <p14:creationId xmlns:p14="http://schemas.microsoft.com/office/powerpoint/2010/main" val="4039037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Scenarios for using the Toolkit</a:t>
            </a:r>
            <a:endParaRPr lang="en-US" dirty="0"/>
          </a:p>
        </p:txBody>
      </p:sp>
      <p:sp>
        <p:nvSpPr>
          <p:cNvPr id="3" name="Content Placeholder 2"/>
          <p:cNvSpPr>
            <a:spLocks noGrp="1"/>
          </p:cNvSpPr>
          <p:nvPr>
            <p:ph idx="1"/>
          </p:nvPr>
        </p:nvSpPr>
        <p:spPr>
          <a:xfrm>
            <a:off x="739775" y="2590800"/>
            <a:ext cx="7662863" cy="3435531"/>
          </a:xfrm>
        </p:spPr>
        <p:txBody>
          <a:bodyPr/>
          <a:lstStyle/>
          <a:p>
            <a:r>
              <a:rPr lang="en-US" dirty="0"/>
              <a:t>To </a:t>
            </a:r>
            <a:r>
              <a:rPr lang="en-US" dirty="0" smtClean="0"/>
              <a:t>help </a:t>
            </a:r>
            <a:r>
              <a:rPr lang="en-US" dirty="0"/>
              <a:t>prepare the parliamentary budget and strategic </a:t>
            </a:r>
            <a:r>
              <a:rPr lang="en-US" dirty="0" smtClean="0"/>
              <a:t>plan</a:t>
            </a:r>
          </a:p>
          <a:p>
            <a:r>
              <a:rPr lang="en-US" dirty="0" smtClean="0"/>
              <a:t>To stimulate a Parliamentary reform process</a:t>
            </a:r>
          </a:p>
          <a:p>
            <a:r>
              <a:rPr lang="en-US" dirty="0" smtClean="0"/>
              <a:t>To promote gender sensitivity in Parliament</a:t>
            </a:r>
          </a:p>
          <a:p>
            <a:r>
              <a:rPr lang="en-US" dirty="0" smtClean="0"/>
              <a:t>To enable new members of Parliament to discuss key issues</a:t>
            </a:r>
          </a:p>
          <a:p>
            <a:r>
              <a:rPr lang="en-US" dirty="0" smtClean="0"/>
              <a:t>To validate the findings of a needs-assessment mission</a:t>
            </a:r>
          </a:p>
          <a:p>
            <a:r>
              <a:rPr lang="en-US" dirty="0" smtClean="0"/>
              <a:t>To make an NGO assessment of Parliament</a:t>
            </a:r>
            <a:endParaRPr lang="en-US" dirty="0"/>
          </a:p>
        </p:txBody>
      </p:sp>
      <p:sp>
        <p:nvSpPr>
          <p:cNvPr id="4" name="Slide Number Placeholder 3"/>
          <p:cNvSpPr>
            <a:spLocks noGrp="1"/>
          </p:cNvSpPr>
          <p:nvPr>
            <p:ph type="sldNum" sz="quarter" idx="12"/>
          </p:nvPr>
        </p:nvSpPr>
        <p:spPr/>
        <p:txBody>
          <a:bodyPr/>
          <a:lstStyle/>
          <a:p>
            <a:fld id="{2414B88F-F15B-4E0B-BB90-F552963C69EB}" type="slidenum">
              <a:rPr lang="en-US" altLang="en-US" smtClean="0"/>
              <a:pPr/>
              <a:t>10</a:t>
            </a:fld>
            <a:endParaRPr lang="en-US" altLang="en-US"/>
          </a:p>
        </p:txBody>
      </p:sp>
    </p:spTree>
    <p:extLst>
      <p:ext uri="{BB962C8B-B14F-4D97-AF65-F5344CB8AC3E}">
        <p14:creationId xmlns:p14="http://schemas.microsoft.com/office/powerpoint/2010/main" val="4180639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sz="4000" b="1" dirty="0" smtClean="0">
                <a:latin typeface="Calibri" pitchFamily="34" charset="0"/>
              </a:rPr>
              <a:t>Topics/Dimensions of the Toolkit</a:t>
            </a:r>
          </a:p>
        </p:txBody>
      </p:sp>
      <p:sp>
        <p:nvSpPr>
          <p:cNvPr id="19459" name="Content Placeholder 2"/>
          <p:cNvSpPr>
            <a:spLocks noGrp="1"/>
          </p:cNvSpPr>
          <p:nvPr>
            <p:ph idx="1"/>
          </p:nvPr>
        </p:nvSpPr>
        <p:spPr>
          <a:xfrm>
            <a:off x="152400" y="2362200"/>
            <a:ext cx="8610600" cy="3810000"/>
          </a:xfrm>
        </p:spPr>
        <p:txBody>
          <a:bodyPr/>
          <a:lstStyle/>
          <a:p>
            <a:pPr marL="514350" indent="-514350" eaLnBrk="1" hangingPunct="1">
              <a:buFont typeface="Calibri" pitchFamily="34" charset="0"/>
              <a:buAutoNum type="arabicPeriod"/>
            </a:pPr>
            <a:r>
              <a:rPr lang="en-US" altLang="en-US" sz="2400" dirty="0" smtClean="0"/>
              <a:t>The </a:t>
            </a:r>
            <a:r>
              <a:rPr lang="en-US" altLang="en-US" sz="2400" dirty="0" smtClean="0">
                <a:solidFill>
                  <a:srgbClr val="FF0000"/>
                </a:solidFill>
              </a:rPr>
              <a:t>representativeness</a:t>
            </a:r>
            <a:r>
              <a:rPr lang="en-US" altLang="en-US" sz="2400" dirty="0" smtClean="0"/>
              <a:t> of Parliament</a:t>
            </a:r>
          </a:p>
          <a:p>
            <a:pPr marL="514350" indent="-514350" eaLnBrk="1" hangingPunct="1">
              <a:buFont typeface="Calibri" pitchFamily="34" charset="0"/>
              <a:buAutoNum type="arabicPeriod"/>
            </a:pPr>
            <a:r>
              <a:rPr lang="en-US" altLang="en-US" sz="2400" dirty="0" smtClean="0"/>
              <a:t>Parliamentary </a:t>
            </a:r>
            <a:r>
              <a:rPr lang="en-US" altLang="en-US" sz="2400" dirty="0" smtClean="0">
                <a:solidFill>
                  <a:srgbClr val="FF0000"/>
                </a:solidFill>
              </a:rPr>
              <a:t>oversight</a:t>
            </a:r>
            <a:r>
              <a:rPr lang="en-US" altLang="en-US" sz="2400" dirty="0" smtClean="0"/>
              <a:t> on the Executive</a:t>
            </a:r>
          </a:p>
          <a:p>
            <a:pPr marL="514350" indent="-514350" eaLnBrk="1" hangingPunct="1">
              <a:buFont typeface="Calibri" pitchFamily="34" charset="0"/>
              <a:buAutoNum type="arabicPeriod"/>
            </a:pPr>
            <a:r>
              <a:rPr lang="en-US" altLang="en-US" sz="2400" dirty="0" smtClean="0"/>
              <a:t>Parliament’s </a:t>
            </a:r>
            <a:r>
              <a:rPr lang="en-US" altLang="en-US" sz="2400" dirty="0" smtClean="0">
                <a:solidFill>
                  <a:srgbClr val="FF0000"/>
                </a:solidFill>
              </a:rPr>
              <a:t>legislative</a:t>
            </a:r>
            <a:r>
              <a:rPr lang="en-US" altLang="en-US" sz="2400" dirty="0" smtClean="0"/>
              <a:t> </a:t>
            </a:r>
            <a:r>
              <a:rPr lang="en-US" altLang="en-US" sz="2400" dirty="0" smtClean="0">
                <a:solidFill>
                  <a:srgbClr val="FF0000"/>
                </a:solidFill>
              </a:rPr>
              <a:t>capacity</a:t>
            </a:r>
            <a:endParaRPr lang="en-US" altLang="en-US" sz="2400" dirty="0" smtClean="0"/>
          </a:p>
          <a:p>
            <a:pPr marL="514350" indent="-514350" eaLnBrk="1" hangingPunct="1">
              <a:buFont typeface="Calibri" pitchFamily="34" charset="0"/>
              <a:buAutoNum type="arabicPeriod"/>
            </a:pPr>
            <a:r>
              <a:rPr lang="en-US" altLang="en-US" sz="2400" dirty="0" smtClean="0">
                <a:solidFill>
                  <a:srgbClr val="FF0000"/>
                </a:solidFill>
              </a:rPr>
              <a:t>Transparency and accessibility</a:t>
            </a:r>
            <a:r>
              <a:rPr lang="en-US" altLang="en-US" sz="2400" dirty="0" smtClean="0"/>
              <a:t> of Parliament</a:t>
            </a:r>
          </a:p>
          <a:p>
            <a:pPr marL="514350" indent="-514350" eaLnBrk="1" hangingPunct="1">
              <a:buFont typeface="Calibri" pitchFamily="34" charset="0"/>
              <a:buAutoNum type="arabicPeriod"/>
            </a:pPr>
            <a:r>
              <a:rPr lang="en-US" altLang="en-US" sz="2400" dirty="0" smtClean="0"/>
              <a:t>The </a:t>
            </a:r>
            <a:r>
              <a:rPr lang="en-US" altLang="en-US" sz="2400" dirty="0" smtClean="0">
                <a:solidFill>
                  <a:srgbClr val="FF0000"/>
                </a:solidFill>
              </a:rPr>
              <a:t>accountability</a:t>
            </a:r>
            <a:r>
              <a:rPr lang="en-US" altLang="en-US" sz="2400" dirty="0" smtClean="0"/>
              <a:t> of Parliament </a:t>
            </a:r>
          </a:p>
          <a:p>
            <a:pPr marL="514350" indent="-514350" eaLnBrk="1" hangingPunct="1">
              <a:buFont typeface="Calibri" pitchFamily="34" charset="0"/>
              <a:buAutoNum type="arabicPeriod"/>
            </a:pPr>
            <a:r>
              <a:rPr lang="en-US" altLang="en-US" sz="2400" dirty="0" smtClean="0"/>
              <a:t>Parliament’s involvement in </a:t>
            </a:r>
            <a:r>
              <a:rPr lang="en-US" altLang="en-US" sz="2400" dirty="0" smtClean="0">
                <a:solidFill>
                  <a:srgbClr val="FF0000"/>
                </a:solidFill>
              </a:rPr>
              <a:t>international</a:t>
            </a:r>
            <a:r>
              <a:rPr lang="en-US" altLang="en-US" sz="2400" dirty="0" smtClean="0"/>
              <a:t> policy. </a:t>
            </a:r>
          </a:p>
        </p:txBody>
      </p:sp>
      <p:sp>
        <p:nvSpPr>
          <p:cNvPr id="19460" name="Slide Number Placeholder 1"/>
          <p:cNvSpPr>
            <a:spLocks noGrp="1"/>
          </p:cNvSpPr>
          <p:nvPr>
            <p:ph type="sldNum" sz="quarter" idx="12"/>
          </p:nvPr>
        </p:nvSpPr>
        <p:spPr bwMode="auto">
          <a:noFill/>
          <a:ln>
            <a:miter lim="800000"/>
            <a:headEnd/>
            <a:tailEnd/>
          </a:ln>
        </p:spPr>
        <p:txBody>
          <a:bodyPr/>
          <a:lstStyle/>
          <a:p>
            <a:fld id="{4A5764F8-CFFA-4CA3-82F1-566D80C15B6C}" type="slidenum">
              <a:rPr lang="en-US" altLang="en-US"/>
              <a:pPr/>
              <a:t>11</a:t>
            </a:fld>
            <a:endParaRPr lang="en-US"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sz="4000" b="1" dirty="0" smtClean="0">
                <a:latin typeface="Calibri" pitchFamily="34" charset="0"/>
              </a:rPr>
              <a:t>Standardization Process of IPU Toolkit in Uganda</a:t>
            </a:r>
          </a:p>
        </p:txBody>
      </p:sp>
      <p:pic>
        <p:nvPicPr>
          <p:cNvPr id="20483" name="Picture 3" descr="Evaluating parliament.pdf"/>
          <p:cNvPicPr>
            <a:picLocks noGrp="1" noChangeAspect="1"/>
          </p:cNvPicPr>
          <p:nvPr>
            <p:ph idx="1"/>
          </p:nvPr>
        </p:nvPicPr>
        <p:blipFill>
          <a:blip r:embed="rId2"/>
          <a:srcRect t="1228" b="1228"/>
          <a:stretch>
            <a:fillRect/>
          </a:stretch>
        </p:blipFill>
        <p:spPr>
          <a:xfrm>
            <a:off x="304800" y="2209800"/>
            <a:ext cx="3124200" cy="4221163"/>
          </a:xfrm>
          <a:noFill/>
        </p:spPr>
      </p:pic>
      <p:pic>
        <p:nvPicPr>
          <p:cNvPr id="20484" name="Picture 5" descr="Final Edited Draft of the Self Assessment Tool for the Parliament of Uganda.pdf"/>
          <p:cNvPicPr>
            <a:picLocks noChangeAspect="1"/>
          </p:cNvPicPr>
          <p:nvPr/>
        </p:nvPicPr>
        <p:blipFill>
          <a:blip r:embed="rId3"/>
          <a:srcRect/>
          <a:stretch>
            <a:fillRect/>
          </a:stretch>
        </p:blipFill>
        <p:spPr bwMode="auto">
          <a:xfrm>
            <a:off x="5105400" y="2057400"/>
            <a:ext cx="4038600" cy="4724400"/>
          </a:xfrm>
          <a:prstGeom prst="rect">
            <a:avLst/>
          </a:prstGeom>
          <a:noFill/>
          <a:ln w="9525">
            <a:noFill/>
            <a:miter lim="800000"/>
            <a:headEnd/>
            <a:tailEnd/>
          </a:ln>
        </p:spPr>
      </p:pic>
      <p:sp>
        <p:nvSpPr>
          <p:cNvPr id="2" name="Striped Right Arrow 1"/>
          <p:cNvSpPr/>
          <p:nvPr/>
        </p:nvSpPr>
        <p:spPr>
          <a:xfrm>
            <a:off x="3733800" y="3505200"/>
            <a:ext cx="1676400" cy="990600"/>
          </a:xfrm>
          <a:prstGeom prst="stripedRightArrow">
            <a:avLst/>
          </a:prstGeom>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0486" name="Slide Number Placeholder 2"/>
          <p:cNvSpPr>
            <a:spLocks noGrp="1"/>
          </p:cNvSpPr>
          <p:nvPr>
            <p:ph type="sldNum" sz="quarter" idx="12"/>
          </p:nvPr>
        </p:nvSpPr>
        <p:spPr bwMode="auto">
          <a:noFill/>
          <a:ln>
            <a:miter lim="800000"/>
            <a:headEnd/>
            <a:tailEnd/>
          </a:ln>
        </p:spPr>
        <p:txBody>
          <a:bodyPr/>
          <a:lstStyle/>
          <a:p>
            <a:fld id="{9741C018-93F0-43D7-B5F0-638827712AEC}" type="slidenum">
              <a:rPr lang="en-US" altLang="en-US"/>
              <a:pPr/>
              <a:t>12</a:t>
            </a:fld>
            <a:endParaRPr lang="en-US"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sz="4000" b="1" dirty="0">
                <a:latin typeface="Calibri" pitchFamily="34" charset="0"/>
              </a:rPr>
              <a:t>Standardization </a:t>
            </a:r>
            <a:r>
              <a:rPr lang="en-US" altLang="en-US" sz="4000" b="1" dirty="0" smtClean="0">
                <a:latin typeface="Calibri" pitchFamily="34" charset="0"/>
              </a:rPr>
              <a:t>Process …..</a:t>
            </a:r>
          </a:p>
        </p:txBody>
      </p:sp>
      <p:sp>
        <p:nvSpPr>
          <p:cNvPr id="3" name="Content Placeholder 2"/>
          <p:cNvSpPr>
            <a:spLocks noGrp="1"/>
          </p:cNvSpPr>
          <p:nvPr>
            <p:ph idx="1"/>
          </p:nvPr>
        </p:nvSpPr>
        <p:spPr>
          <a:xfrm>
            <a:off x="228600" y="2362200"/>
            <a:ext cx="8686800" cy="3962400"/>
          </a:xfrm>
        </p:spPr>
        <p:txBody>
          <a:bodyPr rtlCol="0">
            <a:normAutofit fontScale="92500" lnSpcReduction="10000"/>
          </a:bodyPr>
          <a:lstStyle/>
          <a:p>
            <a:pPr algn="just" eaLnBrk="1" fontAlgn="auto" hangingPunct="1">
              <a:spcAft>
                <a:spcPts val="0"/>
              </a:spcAft>
              <a:buFont typeface="Wingdings" charset="2"/>
              <a:buChar char="ü"/>
              <a:defRPr/>
            </a:pPr>
            <a:r>
              <a:rPr lang="en-US" dirty="0" smtClean="0">
                <a:solidFill>
                  <a:schemeClr val="tx1">
                    <a:lumMod val="65000"/>
                    <a:lumOff val="35000"/>
                  </a:schemeClr>
                </a:solidFill>
                <a:ea typeface="+mn-ea"/>
                <a:cs typeface="Calibri"/>
              </a:rPr>
              <a:t>On 5</a:t>
            </a:r>
            <a:r>
              <a:rPr lang="en-US" baseline="30000" dirty="0" smtClean="0">
                <a:solidFill>
                  <a:schemeClr val="tx1">
                    <a:lumMod val="65000"/>
                    <a:lumOff val="35000"/>
                  </a:schemeClr>
                </a:solidFill>
                <a:ea typeface="+mn-ea"/>
                <a:cs typeface="Calibri"/>
              </a:rPr>
              <a:t>th</a:t>
            </a:r>
            <a:r>
              <a:rPr lang="en-US" dirty="0" smtClean="0">
                <a:solidFill>
                  <a:schemeClr val="tx1">
                    <a:lumMod val="65000"/>
                    <a:lumOff val="35000"/>
                  </a:schemeClr>
                </a:solidFill>
                <a:ea typeface="+mn-ea"/>
                <a:cs typeface="Calibri"/>
              </a:rPr>
              <a:t> April, 2012, a planning meeting was held during the 126</a:t>
            </a:r>
            <a:r>
              <a:rPr lang="en-US" baseline="30000" dirty="0" smtClean="0">
                <a:solidFill>
                  <a:schemeClr val="tx1">
                    <a:lumMod val="65000"/>
                    <a:lumOff val="35000"/>
                  </a:schemeClr>
                </a:solidFill>
                <a:ea typeface="+mn-ea"/>
                <a:cs typeface="Calibri"/>
              </a:rPr>
              <a:t>th</a:t>
            </a:r>
            <a:r>
              <a:rPr lang="en-US" dirty="0" smtClean="0">
                <a:solidFill>
                  <a:schemeClr val="tx1">
                    <a:lumMod val="65000"/>
                    <a:lumOff val="35000"/>
                  </a:schemeClr>
                </a:solidFill>
                <a:ea typeface="+mn-ea"/>
                <a:cs typeface="Calibri"/>
              </a:rPr>
              <a:t> IPU Assembly held in Kampala to discuss ways in which the institution of Parliament can be strengthened. </a:t>
            </a:r>
          </a:p>
          <a:p>
            <a:pPr algn="just" eaLnBrk="1" fontAlgn="auto" hangingPunct="1">
              <a:spcAft>
                <a:spcPts val="0"/>
              </a:spcAft>
              <a:buFont typeface="Wingdings" charset="2"/>
              <a:buChar char="ü"/>
              <a:defRPr/>
            </a:pPr>
            <a:endParaRPr lang="en-US" dirty="0" smtClean="0">
              <a:solidFill>
                <a:schemeClr val="tx1">
                  <a:lumMod val="65000"/>
                  <a:lumOff val="35000"/>
                </a:schemeClr>
              </a:solidFill>
              <a:ea typeface="+mn-ea"/>
              <a:cs typeface="Calibri"/>
            </a:endParaRPr>
          </a:p>
          <a:p>
            <a:pPr algn="just" eaLnBrk="1" fontAlgn="auto" hangingPunct="1">
              <a:spcAft>
                <a:spcPts val="0"/>
              </a:spcAft>
              <a:buFont typeface="Wingdings" charset="2"/>
              <a:buChar char="ü"/>
              <a:defRPr/>
            </a:pPr>
            <a:r>
              <a:rPr lang="en-US" dirty="0" smtClean="0">
                <a:solidFill>
                  <a:schemeClr val="tx1">
                    <a:lumMod val="65000"/>
                    <a:lumOff val="35000"/>
                  </a:schemeClr>
                </a:solidFill>
                <a:ea typeface="+mn-ea"/>
                <a:cs typeface="Calibri"/>
              </a:rPr>
              <a:t>An IPU mission to the Parliament of Uganda, in cooperation with the Westminster Foundation for Democracy (WFD), facilitated the use of the IPU </a:t>
            </a:r>
            <a:r>
              <a:rPr lang="en-US" i="1" dirty="0" smtClean="0">
                <a:solidFill>
                  <a:schemeClr val="tx1">
                    <a:lumMod val="65000"/>
                    <a:lumOff val="35000"/>
                  </a:schemeClr>
                </a:solidFill>
                <a:ea typeface="+mn-ea"/>
                <a:cs typeface="Calibri"/>
              </a:rPr>
              <a:t>self-assessment toolkit for Parliaments.  </a:t>
            </a:r>
          </a:p>
          <a:p>
            <a:pPr algn="just" eaLnBrk="1" fontAlgn="auto" hangingPunct="1">
              <a:spcAft>
                <a:spcPts val="0"/>
              </a:spcAft>
              <a:buFont typeface="Wingdings" charset="2"/>
              <a:buChar char="ü"/>
              <a:defRPr/>
            </a:pPr>
            <a:endParaRPr lang="en-US" i="1" dirty="0" smtClean="0">
              <a:solidFill>
                <a:schemeClr val="tx1">
                  <a:lumMod val="65000"/>
                  <a:lumOff val="35000"/>
                </a:schemeClr>
              </a:solidFill>
              <a:ea typeface="+mn-ea"/>
              <a:cs typeface="Calibri"/>
            </a:endParaRPr>
          </a:p>
          <a:p>
            <a:pPr algn="just" eaLnBrk="1" fontAlgn="auto" hangingPunct="1">
              <a:spcAft>
                <a:spcPts val="0"/>
              </a:spcAft>
              <a:buFont typeface="Wingdings" charset="2"/>
              <a:buChar char="ü"/>
              <a:defRPr/>
            </a:pPr>
            <a:r>
              <a:rPr lang="en-US" dirty="0" smtClean="0">
                <a:solidFill>
                  <a:schemeClr val="tx1">
                    <a:lumMod val="65000"/>
                    <a:lumOff val="35000"/>
                  </a:schemeClr>
                </a:solidFill>
                <a:ea typeface="+mn-ea"/>
                <a:cs typeface="Calibri"/>
              </a:rPr>
              <a:t>The mission took place from 13 to 18 May 2012.  Both Members and Staff participated in the assessment sessions.</a:t>
            </a:r>
          </a:p>
        </p:txBody>
      </p:sp>
      <p:sp>
        <p:nvSpPr>
          <p:cNvPr id="21508" name="Slide Number Placeholder 1"/>
          <p:cNvSpPr>
            <a:spLocks noGrp="1"/>
          </p:cNvSpPr>
          <p:nvPr>
            <p:ph type="sldNum" sz="quarter" idx="12"/>
          </p:nvPr>
        </p:nvSpPr>
        <p:spPr bwMode="auto">
          <a:noFill/>
          <a:ln>
            <a:miter lim="800000"/>
            <a:headEnd/>
            <a:tailEnd/>
          </a:ln>
        </p:spPr>
        <p:txBody>
          <a:bodyPr/>
          <a:lstStyle/>
          <a:p>
            <a:fld id="{00953C7F-7A5C-436F-AFF2-35892DBE6370}" type="slidenum">
              <a:rPr lang="en-US" altLang="en-US"/>
              <a:pPr/>
              <a:t>13</a:t>
            </a:fld>
            <a:endParaRPr lang="en-US"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sz="4000" b="1" dirty="0">
                <a:latin typeface="Calibri" pitchFamily="34" charset="0"/>
              </a:rPr>
              <a:t>Standardization </a:t>
            </a:r>
            <a:r>
              <a:rPr lang="en-US" altLang="en-US" sz="4000" b="1" dirty="0" smtClean="0">
                <a:latin typeface="Calibri" pitchFamily="34" charset="0"/>
              </a:rPr>
              <a:t>Process</a:t>
            </a:r>
            <a:r>
              <a:rPr lang="is-IS" altLang="en-US" sz="4000" b="1" dirty="0" smtClean="0">
                <a:latin typeface="Calibri" pitchFamily="34" charset="0"/>
              </a:rPr>
              <a:t>…</a:t>
            </a:r>
            <a:endParaRPr lang="en-US" altLang="en-US" sz="4000" b="1" dirty="0" smtClean="0">
              <a:latin typeface="Calibri" pitchFamily="34" charset="0"/>
            </a:endParaRPr>
          </a:p>
        </p:txBody>
      </p:sp>
      <p:sp>
        <p:nvSpPr>
          <p:cNvPr id="3" name="Content Placeholder 2"/>
          <p:cNvSpPr>
            <a:spLocks noGrp="1"/>
          </p:cNvSpPr>
          <p:nvPr>
            <p:ph idx="1"/>
          </p:nvPr>
        </p:nvSpPr>
        <p:spPr>
          <a:xfrm>
            <a:off x="0" y="2438400"/>
            <a:ext cx="8991599" cy="3886200"/>
          </a:xfrm>
        </p:spPr>
        <p:txBody>
          <a:bodyPr rtlCol="0">
            <a:normAutofit fontScale="92500" lnSpcReduction="10000"/>
          </a:bodyPr>
          <a:lstStyle/>
          <a:p>
            <a:pPr eaLnBrk="1" fontAlgn="auto" hangingPunct="1">
              <a:spcAft>
                <a:spcPts val="0"/>
              </a:spcAft>
              <a:buFont typeface="Arial" pitchFamily="34" charset="0"/>
              <a:buChar char="•"/>
              <a:defRPr/>
            </a:pPr>
            <a:r>
              <a:rPr lang="en-US" sz="2600" dirty="0" smtClean="0">
                <a:solidFill>
                  <a:schemeClr val="tx1">
                    <a:lumMod val="65000"/>
                    <a:lumOff val="35000"/>
                  </a:schemeClr>
                </a:solidFill>
                <a:ea typeface="+mn-ea"/>
                <a:cs typeface="+mn-cs"/>
              </a:rPr>
              <a:t>The workshop used the following approach:</a:t>
            </a:r>
          </a:p>
          <a:p>
            <a:pPr algn="just" eaLnBrk="1" fontAlgn="auto" hangingPunct="1">
              <a:spcAft>
                <a:spcPts val="0"/>
              </a:spcAft>
              <a:buFont typeface="Wingdings" pitchFamily="2" charset="2"/>
              <a:buChar char="ü"/>
              <a:defRPr/>
            </a:pPr>
            <a:r>
              <a:rPr lang="en-US" sz="2400" dirty="0" smtClean="0">
                <a:solidFill>
                  <a:srgbClr val="FF0000"/>
                </a:solidFill>
                <a:ea typeface="+mn-ea"/>
                <a:cs typeface="+mn-cs"/>
              </a:rPr>
              <a:t>Sensitization</a:t>
            </a:r>
            <a:r>
              <a:rPr lang="en-US" sz="2400" dirty="0" smtClean="0">
                <a:solidFill>
                  <a:schemeClr val="tx1">
                    <a:lumMod val="65000"/>
                    <a:lumOff val="35000"/>
                  </a:schemeClr>
                </a:solidFill>
                <a:ea typeface="+mn-ea"/>
                <a:cs typeface="+mn-cs"/>
              </a:rPr>
              <a:t> of participants on self-assessments for parliaments specifically using the IPU self-assessment toolkit;</a:t>
            </a:r>
          </a:p>
          <a:p>
            <a:pPr algn="just" eaLnBrk="1" fontAlgn="auto" hangingPunct="1">
              <a:spcAft>
                <a:spcPts val="0"/>
              </a:spcAft>
              <a:buFont typeface="Wingdings" pitchFamily="2" charset="2"/>
              <a:buChar char="ü"/>
              <a:defRPr/>
            </a:pPr>
            <a:endParaRPr lang="en-US" sz="2400" dirty="0" smtClean="0">
              <a:solidFill>
                <a:schemeClr val="tx1">
                  <a:lumMod val="65000"/>
                  <a:lumOff val="35000"/>
                </a:schemeClr>
              </a:solidFill>
              <a:ea typeface="+mn-ea"/>
              <a:cs typeface="+mn-cs"/>
            </a:endParaRPr>
          </a:p>
          <a:p>
            <a:pPr algn="just" eaLnBrk="1" fontAlgn="auto" hangingPunct="1">
              <a:spcAft>
                <a:spcPts val="0"/>
              </a:spcAft>
              <a:buFont typeface="Wingdings" pitchFamily="2" charset="2"/>
              <a:buChar char="ü"/>
              <a:defRPr/>
            </a:pPr>
            <a:r>
              <a:rPr lang="en-US" sz="2400" dirty="0">
                <a:solidFill>
                  <a:srgbClr val="FF0000"/>
                </a:solidFill>
                <a:ea typeface="+mn-ea"/>
                <a:cs typeface="+mn-cs"/>
              </a:rPr>
              <a:t>P</a:t>
            </a:r>
            <a:r>
              <a:rPr lang="en-US" sz="2400" dirty="0" smtClean="0">
                <a:solidFill>
                  <a:srgbClr val="FF0000"/>
                </a:solidFill>
                <a:ea typeface="+mn-ea"/>
                <a:cs typeface="+mn-cs"/>
              </a:rPr>
              <a:t>ilot </a:t>
            </a:r>
            <a:r>
              <a:rPr lang="en-US" sz="2400" dirty="0" smtClean="0">
                <a:solidFill>
                  <a:schemeClr val="tx1">
                    <a:lumMod val="65000"/>
                    <a:lumOff val="35000"/>
                  </a:schemeClr>
                </a:solidFill>
                <a:ea typeface="+mn-ea"/>
                <a:cs typeface="+mn-cs"/>
              </a:rPr>
              <a:t>of the self-assessment of the Parliament of Uganda;</a:t>
            </a:r>
          </a:p>
          <a:p>
            <a:pPr algn="just" eaLnBrk="1" fontAlgn="auto" hangingPunct="1">
              <a:spcAft>
                <a:spcPts val="0"/>
              </a:spcAft>
              <a:buFont typeface="Wingdings" pitchFamily="2" charset="2"/>
              <a:buChar char="ü"/>
              <a:defRPr/>
            </a:pPr>
            <a:endParaRPr lang="en-US" sz="2400" dirty="0" smtClean="0">
              <a:solidFill>
                <a:schemeClr val="tx1">
                  <a:lumMod val="65000"/>
                  <a:lumOff val="35000"/>
                </a:schemeClr>
              </a:solidFill>
              <a:ea typeface="+mn-ea"/>
              <a:cs typeface="+mn-cs"/>
            </a:endParaRPr>
          </a:p>
          <a:p>
            <a:pPr algn="just" eaLnBrk="1" fontAlgn="auto" hangingPunct="1">
              <a:spcAft>
                <a:spcPts val="0"/>
              </a:spcAft>
              <a:buFont typeface="Wingdings" pitchFamily="2" charset="2"/>
              <a:buChar char="ü"/>
              <a:defRPr/>
            </a:pPr>
            <a:r>
              <a:rPr lang="en-US" sz="2400" dirty="0" smtClean="0">
                <a:solidFill>
                  <a:schemeClr val="tx1">
                    <a:lumMod val="65000"/>
                    <a:lumOff val="35000"/>
                  </a:schemeClr>
                </a:solidFill>
                <a:ea typeface="+mn-ea"/>
                <a:cs typeface="+mn-cs"/>
              </a:rPr>
              <a:t>Set-up of a technical committee to </a:t>
            </a:r>
            <a:r>
              <a:rPr lang="en-US" sz="2400" dirty="0" smtClean="0">
                <a:solidFill>
                  <a:srgbClr val="FF0000"/>
                </a:solidFill>
                <a:ea typeface="+mn-ea"/>
                <a:cs typeface="+mn-cs"/>
              </a:rPr>
              <a:t>domesticate</a:t>
            </a:r>
            <a:r>
              <a:rPr lang="en-US" sz="2400" dirty="0" smtClean="0">
                <a:solidFill>
                  <a:schemeClr val="tx1">
                    <a:lumMod val="65000"/>
                    <a:lumOff val="35000"/>
                  </a:schemeClr>
                </a:solidFill>
                <a:ea typeface="+mn-ea"/>
                <a:cs typeface="+mn-cs"/>
              </a:rPr>
              <a:t> self-assessment tool for the Ugandan Parliament.</a:t>
            </a:r>
          </a:p>
          <a:p>
            <a:pPr eaLnBrk="1" fontAlgn="auto" hangingPunct="1">
              <a:spcAft>
                <a:spcPts val="0"/>
              </a:spcAft>
              <a:buFont typeface="Arial" pitchFamily="34" charset="0"/>
              <a:buChar char="•"/>
              <a:defRPr/>
            </a:pPr>
            <a:endParaRPr lang="en-US" dirty="0" smtClean="0">
              <a:solidFill>
                <a:schemeClr val="tx1">
                  <a:lumMod val="65000"/>
                  <a:lumOff val="35000"/>
                </a:schemeClr>
              </a:solidFill>
              <a:ea typeface="+mn-ea"/>
              <a:cs typeface="+mn-cs"/>
            </a:endParaRPr>
          </a:p>
        </p:txBody>
      </p:sp>
      <p:sp>
        <p:nvSpPr>
          <p:cNvPr id="22532" name="Slide Number Placeholder 1"/>
          <p:cNvSpPr>
            <a:spLocks noGrp="1"/>
          </p:cNvSpPr>
          <p:nvPr>
            <p:ph type="sldNum" sz="quarter" idx="12"/>
          </p:nvPr>
        </p:nvSpPr>
        <p:spPr bwMode="auto">
          <a:noFill/>
          <a:ln>
            <a:miter lim="800000"/>
            <a:headEnd/>
            <a:tailEnd/>
          </a:ln>
        </p:spPr>
        <p:txBody>
          <a:bodyPr/>
          <a:lstStyle/>
          <a:p>
            <a:fld id="{AAAE509F-9E70-425F-9FC0-212802F4ED1F}" type="slidenum">
              <a:rPr lang="en-US" altLang="en-US"/>
              <a:pPr/>
              <a:t>14</a:t>
            </a:fld>
            <a:endParaRPr lang="en-US"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sz="4000" b="1" smtClean="0">
                <a:latin typeface="Calibri" pitchFamily="34" charset="0"/>
              </a:rPr>
              <a:t>Resources and documents used</a:t>
            </a:r>
          </a:p>
        </p:txBody>
      </p:sp>
      <p:sp>
        <p:nvSpPr>
          <p:cNvPr id="3" name="Content Placeholder 2"/>
          <p:cNvSpPr>
            <a:spLocks noGrp="1"/>
          </p:cNvSpPr>
          <p:nvPr>
            <p:ph idx="1"/>
          </p:nvPr>
        </p:nvSpPr>
        <p:spPr>
          <a:xfrm>
            <a:off x="152400" y="2438400"/>
            <a:ext cx="8762999" cy="3733800"/>
          </a:xfrm>
        </p:spPr>
        <p:txBody>
          <a:bodyPr rtlCol="0">
            <a:normAutofit lnSpcReduction="10000"/>
          </a:bodyPr>
          <a:lstStyle/>
          <a:p>
            <a:pPr algn="just" eaLnBrk="1" fontAlgn="auto" hangingPunct="1">
              <a:spcAft>
                <a:spcPts val="0"/>
              </a:spcAft>
              <a:buFont typeface="Wingdings" pitchFamily="2" charset="2"/>
              <a:buChar char="ü"/>
              <a:defRPr/>
            </a:pPr>
            <a:r>
              <a:rPr lang="en-US" i="1" dirty="0" smtClean="0">
                <a:solidFill>
                  <a:schemeClr val="tx1">
                    <a:lumMod val="65000"/>
                    <a:lumOff val="35000"/>
                  </a:schemeClr>
                </a:solidFill>
                <a:ea typeface="+mn-ea"/>
                <a:cs typeface="+mn-cs"/>
              </a:rPr>
              <a:t>Evaluating Parliament: a self assessment toolkit for Parliament</a:t>
            </a:r>
            <a:r>
              <a:rPr lang="en-US" dirty="0" smtClean="0">
                <a:solidFill>
                  <a:schemeClr val="tx1">
                    <a:lumMod val="65000"/>
                    <a:lumOff val="35000"/>
                  </a:schemeClr>
                </a:solidFill>
                <a:ea typeface="+mn-ea"/>
                <a:cs typeface="+mn-cs"/>
              </a:rPr>
              <a:t>-</a:t>
            </a:r>
            <a:r>
              <a:rPr lang="en-US" b="1" dirty="0" smtClean="0">
                <a:solidFill>
                  <a:schemeClr val="tx1">
                    <a:lumMod val="65000"/>
                    <a:lumOff val="35000"/>
                  </a:schemeClr>
                </a:solidFill>
                <a:ea typeface="+mn-ea"/>
                <a:cs typeface="+mn-cs"/>
              </a:rPr>
              <a:t>IPU (2008)</a:t>
            </a:r>
            <a:r>
              <a:rPr lang="en-US" dirty="0" smtClean="0">
                <a:solidFill>
                  <a:schemeClr val="tx1">
                    <a:lumMod val="65000"/>
                    <a:lumOff val="35000"/>
                  </a:schemeClr>
                </a:solidFill>
                <a:ea typeface="+mn-ea"/>
                <a:cs typeface="+mn-cs"/>
              </a:rPr>
              <a:t>.</a:t>
            </a:r>
          </a:p>
          <a:p>
            <a:pPr algn="just" eaLnBrk="1" fontAlgn="auto" hangingPunct="1">
              <a:spcAft>
                <a:spcPts val="0"/>
              </a:spcAft>
              <a:buFont typeface="Wingdings" pitchFamily="2" charset="2"/>
              <a:buChar char="ü"/>
              <a:defRPr/>
            </a:pPr>
            <a:endParaRPr lang="en-US" dirty="0" smtClean="0">
              <a:solidFill>
                <a:schemeClr val="tx1">
                  <a:lumMod val="65000"/>
                  <a:lumOff val="35000"/>
                </a:schemeClr>
              </a:solidFill>
              <a:ea typeface="+mn-ea"/>
              <a:cs typeface="+mn-cs"/>
            </a:endParaRPr>
          </a:p>
          <a:p>
            <a:pPr algn="just" eaLnBrk="1" fontAlgn="auto" hangingPunct="1">
              <a:spcAft>
                <a:spcPts val="0"/>
              </a:spcAft>
              <a:buFont typeface="Wingdings" pitchFamily="2" charset="2"/>
              <a:buChar char="ü"/>
              <a:defRPr/>
            </a:pPr>
            <a:r>
              <a:rPr lang="en-US" i="1" dirty="0" smtClean="0">
                <a:solidFill>
                  <a:schemeClr val="tx1">
                    <a:lumMod val="65000"/>
                    <a:lumOff val="35000"/>
                  </a:schemeClr>
                </a:solidFill>
                <a:ea typeface="+mn-ea"/>
                <a:cs typeface="+mn-cs"/>
              </a:rPr>
              <a:t>Field-testing of parliamentary scorecard indicators: toward a methodology for measuring parliamentary effectiveness and the ranking of African Parliaments</a:t>
            </a:r>
            <a:r>
              <a:rPr lang="en-US" dirty="0" smtClean="0">
                <a:solidFill>
                  <a:schemeClr val="tx1">
                    <a:lumMod val="65000"/>
                    <a:lumOff val="35000"/>
                  </a:schemeClr>
                </a:solidFill>
                <a:ea typeface="+mn-ea"/>
                <a:cs typeface="+mn-cs"/>
              </a:rPr>
              <a:t>- </a:t>
            </a:r>
            <a:r>
              <a:rPr lang="en-US" b="1" dirty="0" err="1" smtClean="0">
                <a:solidFill>
                  <a:schemeClr val="tx1">
                    <a:lumMod val="65000"/>
                    <a:lumOff val="35000"/>
                  </a:schemeClr>
                </a:solidFill>
                <a:ea typeface="+mn-ea"/>
                <a:cs typeface="+mn-cs"/>
              </a:rPr>
              <a:t>Jeewan</a:t>
            </a:r>
            <a:r>
              <a:rPr lang="en-US" b="1" dirty="0" smtClean="0">
                <a:solidFill>
                  <a:schemeClr val="tx1">
                    <a:lumMod val="65000"/>
                    <a:lumOff val="35000"/>
                  </a:schemeClr>
                </a:solidFill>
                <a:ea typeface="+mn-ea"/>
                <a:cs typeface="+mn-cs"/>
              </a:rPr>
              <a:t> </a:t>
            </a:r>
            <a:r>
              <a:rPr lang="en-US" b="1" dirty="0" err="1" smtClean="0">
                <a:solidFill>
                  <a:schemeClr val="tx1">
                    <a:lumMod val="65000"/>
                    <a:lumOff val="35000"/>
                  </a:schemeClr>
                </a:solidFill>
                <a:ea typeface="+mn-ea"/>
                <a:cs typeface="+mn-cs"/>
              </a:rPr>
              <a:t>Ramlugun</a:t>
            </a:r>
            <a:r>
              <a:rPr lang="en-US" b="1" dirty="0" smtClean="0">
                <a:solidFill>
                  <a:schemeClr val="tx1">
                    <a:lumMod val="65000"/>
                    <a:lumOff val="35000"/>
                  </a:schemeClr>
                </a:solidFill>
                <a:ea typeface="+mn-ea"/>
                <a:cs typeface="+mn-cs"/>
              </a:rPr>
              <a:t> (2011)</a:t>
            </a:r>
          </a:p>
          <a:p>
            <a:pPr marL="0" indent="0" algn="just" eaLnBrk="1" fontAlgn="auto" hangingPunct="1">
              <a:spcAft>
                <a:spcPts val="0"/>
              </a:spcAft>
              <a:buNone/>
              <a:defRPr/>
            </a:pPr>
            <a:endParaRPr lang="en-US" dirty="0" smtClean="0">
              <a:solidFill>
                <a:schemeClr val="tx1">
                  <a:lumMod val="65000"/>
                  <a:lumOff val="35000"/>
                </a:schemeClr>
              </a:solidFill>
              <a:ea typeface="+mn-ea"/>
              <a:cs typeface="+mn-cs"/>
            </a:endParaRPr>
          </a:p>
          <a:p>
            <a:pPr algn="just" eaLnBrk="1" fontAlgn="auto" hangingPunct="1">
              <a:spcAft>
                <a:spcPts val="0"/>
              </a:spcAft>
              <a:buFont typeface="Wingdings" pitchFamily="2" charset="2"/>
              <a:buChar char="ü"/>
              <a:defRPr/>
            </a:pPr>
            <a:r>
              <a:rPr lang="en-US" i="1" dirty="0" smtClean="0">
                <a:solidFill>
                  <a:schemeClr val="tx1">
                    <a:lumMod val="65000"/>
                    <a:lumOff val="35000"/>
                  </a:schemeClr>
                </a:solidFill>
                <a:ea typeface="+mn-ea"/>
                <a:cs typeface="+mn-cs"/>
              </a:rPr>
              <a:t>Parliamentary assessment: an analysis of existing frameworks &amp; application to selected countries </a:t>
            </a:r>
            <a:r>
              <a:rPr lang="en-US" b="1" dirty="0" smtClean="0">
                <a:solidFill>
                  <a:schemeClr val="tx1">
                    <a:lumMod val="65000"/>
                    <a:lumOff val="35000"/>
                  </a:schemeClr>
                </a:solidFill>
                <a:ea typeface="+mn-ea"/>
                <a:cs typeface="+mn-cs"/>
              </a:rPr>
              <a:t>–World Bank Institute (2009)</a:t>
            </a:r>
          </a:p>
          <a:p>
            <a:pPr eaLnBrk="1" fontAlgn="auto" hangingPunct="1">
              <a:spcAft>
                <a:spcPts val="0"/>
              </a:spcAft>
              <a:buFont typeface="Wingdings" pitchFamily="2" charset="2"/>
              <a:buChar char="ü"/>
              <a:defRPr/>
            </a:pPr>
            <a:endParaRPr lang="en-US" dirty="0" smtClean="0">
              <a:solidFill>
                <a:schemeClr val="tx1">
                  <a:lumMod val="65000"/>
                  <a:lumOff val="35000"/>
                </a:schemeClr>
              </a:solidFill>
              <a:ea typeface="+mn-ea"/>
              <a:cs typeface="+mn-cs"/>
            </a:endParaRPr>
          </a:p>
          <a:p>
            <a:pPr eaLnBrk="1" fontAlgn="auto" hangingPunct="1">
              <a:spcAft>
                <a:spcPts val="0"/>
              </a:spcAft>
              <a:buFont typeface="Wingdings" pitchFamily="2" charset="2"/>
              <a:buChar char="ü"/>
              <a:defRPr/>
            </a:pPr>
            <a:endParaRPr lang="en-US" dirty="0" smtClean="0">
              <a:solidFill>
                <a:schemeClr val="tx1">
                  <a:lumMod val="65000"/>
                  <a:lumOff val="35000"/>
                </a:schemeClr>
              </a:solidFill>
              <a:ea typeface="+mn-ea"/>
              <a:cs typeface="+mn-cs"/>
            </a:endParaRPr>
          </a:p>
          <a:p>
            <a:pPr eaLnBrk="1" fontAlgn="auto" hangingPunct="1">
              <a:spcAft>
                <a:spcPts val="0"/>
              </a:spcAft>
              <a:buFont typeface="Wingdings" pitchFamily="2" charset="2"/>
              <a:buChar char="ü"/>
              <a:defRPr/>
            </a:pPr>
            <a:endParaRPr lang="en-US" dirty="0" smtClean="0">
              <a:solidFill>
                <a:schemeClr val="tx1">
                  <a:lumMod val="65000"/>
                  <a:lumOff val="35000"/>
                </a:schemeClr>
              </a:solidFill>
              <a:ea typeface="+mn-ea"/>
              <a:cs typeface="+mn-cs"/>
            </a:endParaRPr>
          </a:p>
          <a:p>
            <a:pPr eaLnBrk="1" fontAlgn="auto" hangingPunct="1">
              <a:spcAft>
                <a:spcPts val="0"/>
              </a:spcAft>
              <a:buFont typeface="Arial" pitchFamily="34" charset="0"/>
              <a:buNone/>
              <a:defRPr/>
            </a:pPr>
            <a:endParaRPr lang="en-US" dirty="0" smtClean="0">
              <a:solidFill>
                <a:schemeClr val="tx1">
                  <a:lumMod val="65000"/>
                  <a:lumOff val="35000"/>
                </a:schemeClr>
              </a:solidFill>
              <a:ea typeface="+mn-ea"/>
              <a:cs typeface="+mn-cs"/>
            </a:endParaRPr>
          </a:p>
          <a:p>
            <a:pPr eaLnBrk="1" fontAlgn="auto" hangingPunct="1">
              <a:spcAft>
                <a:spcPts val="0"/>
              </a:spcAft>
              <a:buFont typeface="Arial" pitchFamily="34" charset="0"/>
              <a:buNone/>
              <a:defRPr/>
            </a:pPr>
            <a:endParaRPr lang="en-US" dirty="0" smtClean="0">
              <a:solidFill>
                <a:schemeClr val="tx1">
                  <a:lumMod val="65000"/>
                  <a:lumOff val="35000"/>
                </a:schemeClr>
              </a:solidFill>
              <a:ea typeface="+mn-ea"/>
              <a:cs typeface="+mn-cs"/>
            </a:endParaRPr>
          </a:p>
        </p:txBody>
      </p:sp>
      <p:sp>
        <p:nvSpPr>
          <p:cNvPr id="26628" name="Slide Number Placeholder 1"/>
          <p:cNvSpPr>
            <a:spLocks noGrp="1"/>
          </p:cNvSpPr>
          <p:nvPr>
            <p:ph type="sldNum" sz="quarter" idx="12"/>
          </p:nvPr>
        </p:nvSpPr>
        <p:spPr bwMode="auto">
          <a:noFill/>
          <a:ln>
            <a:miter lim="800000"/>
            <a:headEnd/>
            <a:tailEnd/>
          </a:ln>
        </p:spPr>
        <p:txBody>
          <a:bodyPr/>
          <a:lstStyle/>
          <a:p>
            <a:fld id="{6CC2ACF2-B8C7-4978-98D0-7E7E1F3EEF65}" type="slidenum">
              <a:rPr lang="en-US" altLang="en-US"/>
              <a:pPr/>
              <a:t>15</a:t>
            </a:fld>
            <a:endParaRPr lang="en-US"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en-US" sz="4000" b="1" smtClean="0">
                <a:latin typeface="Calibri" pitchFamily="34" charset="0"/>
              </a:rPr>
              <a:t>Resources…Cont…</a:t>
            </a:r>
          </a:p>
        </p:txBody>
      </p:sp>
      <p:sp>
        <p:nvSpPr>
          <p:cNvPr id="3" name="Content Placeholder 2"/>
          <p:cNvSpPr>
            <a:spLocks noGrp="1"/>
          </p:cNvSpPr>
          <p:nvPr>
            <p:ph idx="1"/>
          </p:nvPr>
        </p:nvSpPr>
        <p:spPr>
          <a:xfrm>
            <a:off x="0" y="2362200"/>
            <a:ext cx="8991600" cy="4038600"/>
          </a:xfrm>
        </p:spPr>
        <p:txBody>
          <a:bodyPr rtlCol="0">
            <a:normAutofit fontScale="92500" lnSpcReduction="10000"/>
          </a:bodyPr>
          <a:lstStyle/>
          <a:p>
            <a:pPr algn="just" eaLnBrk="1" fontAlgn="auto" hangingPunct="1">
              <a:spcAft>
                <a:spcPts val="0"/>
              </a:spcAft>
              <a:buFont typeface="Wingdings" pitchFamily="2" charset="2"/>
              <a:buChar char="ü"/>
              <a:defRPr/>
            </a:pPr>
            <a:r>
              <a:rPr lang="en-US" i="1" dirty="0" smtClean="0">
                <a:solidFill>
                  <a:schemeClr val="tx1">
                    <a:lumMod val="65000"/>
                    <a:lumOff val="35000"/>
                  </a:schemeClr>
                </a:solidFill>
                <a:ea typeface="+mn-ea"/>
                <a:cs typeface="+mn-cs"/>
              </a:rPr>
              <a:t>Gender-Sensitive Parliaments: A Global Review of Good Practice</a:t>
            </a:r>
            <a:r>
              <a:rPr lang="en-US" dirty="0" smtClean="0">
                <a:solidFill>
                  <a:schemeClr val="tx1">
                    <a:lumMod val="65000"/>
                    <a:lumOff val="35000"/>
                  </a:schemeClr>
                </a:solidFill>
                <a:ea typeface="+mn-ea"/>
                <a:cs typeface="+mn-cs"/>
              </a:rPr>
              <a:t>- </a:t>
            </a:r>
            <a:r>
              <a:rPr lang="en-US" b="1" dirty="0" smtClean="0">
                <a:solidFill>
                  <a:schemeClr val="tx1">
                    <a:lumMod val="65000"/>
                    <a:lumOff val="35000"/>
                  </a:schemeClr>
                </a:solidFill>
                <a:ea typeface="+mn-ea"/>
                <a:cs typeface="+mn-cs"/>
              </a:rPr>
              <a:t>IPU 2012</a:t>
            </a:r>
          </a:p>
          <a:p>
            <a:pPr algn="just" eaLnBrk="1" fontAlgn="auto" hangingPunct="1">
              <a:spcAft>
                <a:spcPts val="0"/>
              </a:spcAft>
              <a:buFont typeface="Wingdings" pitchFamily="2" charset="2"/>
              <a:buChar char="ü"/>
              <a:defRPr/>
            </a:pPr>
            <a:endParaRPr lang="en-US" b="1" dirty="0" smtClean="0">
              <a:solidFill>
                <a:schemeClr val="tx1">
                  <a:lumMod val="65000"/>
                  <a:lumOff val="35000"/>
                </a:schemeClr>
              </a:solidFill>
              <a:ea typeface="+mn-ea"/>
              <a:cs typeface="+mn-cs"/>
            </a:endParaRPr>
          </a:p>
          <a:p>
            <a:pPr algn="just" eaLnBrk="1" fontAlgn="auto" hangingPunct="1">
              <a:spcAft>
                <a:spcPts val="0"/>
              </a:spcAft>
              <a:buFont typeface="Wingdings" pitchFamily="2" charset="2"/>
              <a:buChar char="ü"/>
              <a:defRPr/>
            </a:pPr>
            <a:r>
              <a:rPr lang="en-US" i="1" dirty="0" smtClean="0">
                <a:solidFill>
                  <a:schemeClr val="tx1">
                    <a:lumMod val="65000"/>
                    <a:lumOff val="35000"/>
                  </a:schemeClr>
                </a:solidFill>
                <a:ea typeface="+mn-ea"/>
                <a:cs typeface="+mn-cs"/>
              </a:rPr>
              <a:t>Benchmarks and Self-Assessment Frameworks for Democratic Legislatures</a:t>
            </a:r>
          </a:p>
          <a:p>
            <a:pPr algn="just" eaLnBrk="1" fontAlgn="auto" hangingPunct="1">
              <a:spcAft>
                <a:spcPts val="0"/>
              </a:spcAft>
              <a:buFont typeface="Wingdings" pitchFamily="2" charset="2"/>
              <a:buChar char="ü"/>
              <a:defRPr/>
            </a:pPr>
            <a:endParaRPr lang="en-US" i="1" dirty="0" smtClean="0">
              <a:solidFill>
                <a:schemeClr val="tx1">
                  <a:lumMod val="65000"/>
                  <a:lumOff val="35000"/>
                </a:schemeClr>
              </a:solidFill>
              <a:ea typeface="+mn-ea"/>
              <a:cs typeface="+mn-cs"/>
            </a:endParaRPr>
          </a:p>
          <a:p>
            <a:pPr algn="just" eaLnBrk="1" fontAlgn="auto" hangingPunct="1">
              <a:spcAft>
                <a:spcPts val="0"/>
              </a:spcAft>
              <a:buFont typeface="Wingdings" pitchFamily="2" charset="2"/>
              <a:buChar char="ü"/>
              <a:defRPr/>
            </a:pPr>
            <a:r>
              <a:rPr lang="en-US" i="1" dirty="0" smtClean="0">
                <a:solidFill>
                  <a:schemeClr val="tx1">
                    <a:lumMod val="65000"/>
                    <a:lumOff val="35000"/>
                  </a:schemeClr>
                </a:solidFill>
                <a:ea typeface="+mn-ea"/>
                <a:cs typeface="+mn-cs"/>
              </a:rPr>
              <a:t>A Background Publication prepared for the International Conference on Benchmarking and Self-Assessment for Democratic Legislatures</a:t>
            </a:r>
            <a:r>
              <a:rPr lang="en-US" dirty="0" smtClean="0">
                <a:solidFill>
                  <a:schemeClr val="tx1">
                    <a:lumMod val="65000"/>
                    <a:lumOff val="35000"/>
                  </a:schemeClr>
                </a:solidFill>
                <a:ea typeface="+mn-ea"/>
                <a:cs typeface="+mn-cs"/>
              </a:rPr>
              <a:t>-</a:t>
            </a:r>
            <a:r>
              <a:rPr lang="en-US" b="1" i="1" dirty="0" smtClean="0">
                <a:solidFill>
                  <a:schemeClr val="tx1">
                    <a:lumMod val="65000"/>
                    <a:lumOff val="35000"/>
                  </a:schemeClr>
                </a:solidFill>
                <a:ea typeface="+mn-ea"/>
                <a:cs typeface="+mn-cs"/>
              </a:rPr>
              <a:t>UNDP 2010.</a:t>
            </a:r>
          </a:p>
          <a:p>
            <a:pPr algn="just" eaLnBrk="1" fontAlgn="auto" hangingPunct="1">
              <a:spcAft>
                <a:spcPts val="0"/>
              </a:spcAft>
              <a:buFont typeface="Wingdings" pitchFamily="2" charset="2"/>
              <a:buChar char="ü"/>
              <a:defRPr/>
            </a:pPr>
            <a:endParaRPr lang="en-US" b="1" i="1" dirty="0" smtClean="0">
              <a:solidFill>
                <a:schemeClr val="tx1">
                  <a:lumMod val="65000"/>
                  <a:lumOff val="35000"/>
                </a:schemeClr>
              </a:solidFill>
              <a:ea typeface="+mn-ea"/>
              <a:cs typeface="+mn-cs"/>
            </a:endParaRPr>
          </a:p>
          <a:p>
            <a:pPr algn="just" eaLnBrk="1" fontAlgn="auto" hangingPunct="1">
              <a:spcAft>
                <a:spcPts val="0"/>
              </a:spcAft>
              <a:buFont typeface="Wingdings" pitchFamily="2" charset="2"/>
              <a:buChar char="ü"/>
              <a:defRPr/>
            </a:pPr>
            <a:r>
              <a:rPr lang="en-US" i="1" dirty="0" smtClean="0">
                <a:solidFill>
                  <a:schemeClr val="tx1">
                    <a:lumMod val="65000"/>
                    <a:lumOff val="35000"/>
                  </a:schemeClr>
                </a:solidFill>
                <a:ea typeface="+mn-ea"/>
                <a:cs typeface="+mn-cs"/>
              </a:rPr>
              <a:t>Recommended benchmarks for democratic legislatures</a:t>
            </a:r>
            <a:r>
              <a:rPr lang="en-US" dirty="0" smtClean="0">
                <a:solidFill>
                  <a:schemeClr val="tx1">
                    <a:lumMod val="65000"/>
                    <a:lumOff val="35000"/>
                  </a:schemeClr>
                </a:solidFill>
                <a:ea typeface="+mn-ea"/>
                <a:cs typeface="+mn-cs"/>
              </a:rPr>
              <a:t>- CPA.</a:t>
            </a:r>
          </a:p>
          <a:p>
            <a:pPr eaLnBrk="1" fontAlgn="auto" hangingPunct="1">
              <a:spcAft>
                <a:spcPts val="0"/>
              </a:spcAft>
              <a:buFont typeface="Arial" pitchFamily="34" charset="0"/>
              <a:buChar char="•"/>
              <a:defRPr/>
            </a:pPr>
            <a:endParaRPr lang="en-US" dirty="0" smtClean="0">
              <a:solidFill>
                <a:schemeClr val="tx1">
                  <a:lumMod val="65000"/>
                  <a:lumOff val="35000"/>
                </a:schemeClr>
              </a:solidFill>
              <a:ea typeface="+mn-ea"/>
              <a:cs typeface="+mn-cs"/>
            </a:endParaRPr>
          </a:p>
        </p:txBody>
      </p:sp>
      <p:sp>
        <p:nvSpPr>
          <p:cNvPr id="27652" name="Slide Number Placeholder 1"/>
          <p:cNvSpPr>
            <a:spLocks noGrp="1"/>
          </p:cNvSpPr>
          <p:nvPr>
            <p:ph type="sldNum" sz="quarter" idx="12"/>
          </p:nvPr>
        </p:nvSpPr>
        <p:spPr bwMode="auto">
          <a:noFill/>
          <a:ln>
            <a:miter lim="800000"/>
            <a:headEnd/>
            <a:tailEnd/>
          </a:ln>
        </p:spPr>
        <p:txBody>
          <a:bodyPr/>
          <a:lstStyle/>
          <a:p>
            <a:fld id="{163AA6F9-E26F-4CB9-A4EA-D22F1E392C71}" type="slidenum">
              <a:rPr lang="en-US" altLang="en-US"/>
              <a:pPr/>
              <a:t>16</a:t>
            </a:fld>
            <a:endParaRPr lang="en-US"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sz="4000" b="1" dirty="0" smtClean="0">
                <a:latin typeface="Calibri" pitchFamily="34" charset="0"/>
              </a:rPr>
              <a:t>Scenario Building-Pilot</a:t>
            </a:r>
          </a:p>
        </p:txBody>
      </p:sp>
      <p:sp>
        <p:nvSpPr>
          <p:cNvPr id="3" name="Content Placeholder 2"/>
          <p:cNvSpPr>
            <a:spLocks noGrp="1"/>
          </p:cNvSpPr>
          <p:nvPr>
            <p:ph idx="1"/>
          </p:nvPr>
        </p:nvSpPr>
        <p:spPr>
          <a:xfrm>
            <a:off x="152400" y="2209800"/>
            <a:ext cx="8991600" cy="4343400"/>
          </a:xfrm>
        </p:spPr>
        <p:txBody>
          <a:bodyPr rtlCol="0">
            <a:normAutofit fontScale="25000" lnSpcReduction="20000"/>
          </a:bodyPr>
          <a:lstStyle/>
          <a:p>
            <a:pPr eaLnBrk="1" fontAlgn="auto" hangingPunct="1">
              <a:spcAft>
                <a:spcPts val="0"/>
              </a:spcAft>
              <a:buFont typeface="Arial" pitchFamily="34" charset="0"/>
              <a:buChar char="•"/>
              <a:defRPr/>
            </a:pPr>
            <a:r>
              <a:rPr lang="en-US" sz="8000" dirty="0" smtClean="0">
                <a:solidFill>
                  <a:schemeClr val="tx1">
                    <a:lumMod val="65000"/>
                    <a:lumOff val="35000"/>
                  </a:schemeClr>
                </a:solidFill>
                <a:ea typeface="+mn-ea"/>
                <a:cs typeface="Calibri"/>
              </a:rPr>
              <a:t>There are several key questions before the self-assessment is conducted:</a:t>
            </a:r>
          </a:p>
          <a:p>
            <a:pPr eaLnBrk="1" fontAlgn="auto" hangingPunct="1">
              <a:spcAft>
                <a:spcPts val="0"/>
              </a:spcAft>
              <a:buFont typeface="Wingdings" pitchFamily="2" charset="2"/>
              <a:buChar char="ü"/>
              <a:defRPr/>
            </a:pPr>
            <a:r>
              <a:rPr lang="en-US" sz="8000" dirty="0" smtClean="0">
                <a:solidFill>
                  <a:schemeClr val="tx1">
                    <a:lumMod val="65000"/>
                    <a:lumOff val="35000"/>
                  </a:schemeClr>
                </a:solidFill>
                <a:ea typeface="+mn-ea"/>
                <a:cs typeface="Calibri"/>
              </a:rPr>
              <a:t>What is the </a:t>
            </a:r>
            <a:r>
              <a:rPr lang="en-US" sz="8000" dirty="0" smtClean="0">
                <a:solidFill>
                  <a:srgbClr val="FF0000"/>
                </a:solidFill>
                <a:ea typeface="+mn-ea"/>
                <a:cs typeface="Calibri"/>
              </a:rPr>
              <a:t>purpose</a:t>
            </a:r>
            <a:r>
              <a:rPr lang="en-US" sz="8000" dirty="0" smtClean="0">
                <a:solidFill>
                  <a:schemeClr val="tx1">
                    <a:lumMod val="65000"/>
                    <a:lumOff val="35000"/>
                  </a:schemeClr>
                </a:solidFill>
                <a:ea typeface="+mn-ea"/>
                <a:cs typeface="Calibri"/>
              </a:rPr>
              <a:t> of the self-assessment? Does everyone involved share the same understanding?</a:t>
            </a:r>
          </a:p>
          <a:p>
            <a:pPr eaLnBrk="1" fontAlgn="auto" hangingPunct="1">
              <a:spcAft>
                <a:spcPts val="0"/>
              </a:spcAft>
              <a:buFont typeface="Wingdings" pitchFamily="2" charset="2"/>
              <a:buChar char="ü"/>
              <a:defRPr/>
            </a:pPr>
            <a:r>
              <a:rPr lang="en-US" sz="8000" dirty="0" smtClean="0">
                <a:solidFill>
                  <a:schemeClr val="tx1">
                    <a:lumMod val="65000"/>
                    <a:lumOff val="35000"/>
                  </a:schemeClr>
                </a:solidFill>
                <a:ea typeface="+mn-ea"/>
                <a:cs typeface="Calibri"/>
              </a:rPr>
              <a:t>What is the </a:t>
            </a:r>
            <a:r>
              <a:rPr lang="en-US" sz="8000" dirty="0" smtClean="0">
                <a:solidFill>
                  <a:srgbClr val="FF0000"/>
                </a:solidFill>
                <a:ea typeface="+mn-ea"/>
                <a:cs typeface="Calibri"/>
              </a:rPr>
              <a:t>expected outcome </a:t>
            </a:r>
            <a:r>
              <a:rPr lang="en-US" sz="8000" dirty="0" smtClean="0">
                <a:solidFill>
                  <a:schemeClr val="tx1">
                    <a:lumMod val="65000"/>
                    <a:lumOff val="35000"/>
                  </a:schemeClr>
                </a:solidFill>
                <a:ea typeface="+mn-ea"/>
                <a:cs typeface="Calibri"/>
              </a:rPr>
              <a:t>of the exercise?</a:t>
            </a:r>
          </a:p>
          <a:p>
            <a:pPr eaLnBrk="1" fontAlgn="auto" hangingPunct="1">
              <a:spcAft>
                <a:spcPts val="0"/>
              </a:spcAft>
              <a:buFont typeface="Wingdings" pitchFamily="2" charset="2"/>
              <a:buChar char="ü"/>
              <a:defRPr/>
            </a:pPr>
            <a:r>
              <a:rPr lang="en-US" sz="8000" dirty="0" smtClean="0">
                <a:solidFill>
                  <a:srgbClr val="FF0000"/>
                </a:solidFill>
                <a:ea typeface="+mn-ea"/>
                <a:cs typeface="Calibri"/>
              </a:rPr>
              <a:t>Who</a:t>
            </a:r>
            <a:r>
              <a:rPr lang="en-US" sz="8000" dirty="0" smtClean="0">
                <a:solidFill>
                  <a:schemeClr val="tx1">
                    <a:lumMod val="65000"/>
                    <a:lumOff val="35000"/>
                  </a:schemeClr>
                </a:solidFill>
                <a:ea typeface="+mn-ea"/>
                <a:cs typeface="Calibri"/>
              </a:rPr>
              <a:t> will participate in the self-assessment? Does the group represent a broad range of perspectives-internal and external?</a:t>
            </a:r>
          </a:p>
          <a:p>
            <a:pPr eaLnBrk="1" fontAlgn="auto" hangingPunct="1">
              <a:spcAft>
                <a:spcPts val="0"/>
              </a:spcAft>
              <a:buFont typeface="Wingdings" pitchFamily="2" charset="2"/>
              <a:buChar char="ü"/>
              <a:defRPr/>
            </a:pPr>
            <a:r>
              <a:rPr lang="en-US" sz="8000" dirty="0" smtClean="0">
                <a:solidFill>
                  <a:schemeClr val="tx1">
                    <a:lumMod val="65000"/>
                    <a:lumOff val="35000"/>
                  </a:schemeClr>
                </a:solidFill>
                <a:ea typeface="+mn-ea"/>
                <a:cs typeface="Calibri"/>
              </a:rPr>
              <a:t>What </a:t>
            </a:r>
            <a:r>
              <a:rPr lang="en-US" sz="8000" dirty="0" smtClean="0">
                <a:solidFill>
                  <a:srgbClr val="FF0000"/>
                </a:solidFill>
                <a:ea typeface="+mn-ea"/>
                <a:cs typeface="Calibri"/>
              </a:rPr>
              <a:t>outcome documents </a:t>
            </a:r>
            <a:r>
              <a:rPr lang="en-US" sz="8000" dirty="0" smtClean="0">
                <a:solidFill>
                  <a:schemeClr val="tx1">
                    <a:lumMod val="65000"/>
                    <a:lumOff val="35000"/>
                  </a:schemeClr>
                </a:solidFill>
                <a:ea typeface="+mn-ea"/>
                <a:cs typeface="Calibri"/>
              </a:rPr>
              <a:t>will be produced? How will they be used? </a:t>
            </a:r>
            <a:r>
              <a:rPr lang="en-US" sz="8000" dirty="0" smtClean="0">
                <a:solidFill>
                  <a:srgbClr val="FF0000"/>
                </a:solidFill>
                <a:ea typeface="+mn-ea"/>
                <a:cs typeface="Calibri"/>
              </a:rPr>
              <a:t>To whom </a:t>
            </a:r>
            <a:r>
              <a:rPr lang="en-US" sz="8000" dirty="0" smtClean="0">
                <a:solidFill>
                  <a:schemeClr val="tx1">
                    <a:lumMod val="65000"/>
                    <a:lumOff val="35000"/>
                  </a:schemeClr>
                </a:solidFill>
                <a:ea typeface="+mn-ea"/>
                <a:cs typeface="Calibri"/>
              </a:rPr>
              <a:t>and how will they be disseminated?</a:t>
            </a:r>
          </a:p>
          <a:p>
            <a:pPr eaLnBrk="1" fontAlgn="auto" hangingPunct="1">
              <a:spcAft>
                <a:spcPts val="0"/>
              </a:spcAft>
              <a:buFont typeface="Wingdings" pitchFamily="2" charset="2"/>
              <a:buChar char="ü"/>
              <a:defRPr/>
            </a:pPr>
            <a:r>
              <a:rPr lang="en-US" sz="8000" dirty="0" smtClean="0">
                <a:solidFill>
                  <a:schemeClr val="tx1">
                    <a:lumMod val="65000"/>
                    <a:lumOff val="35000"/>
                  </a:schemeClr>
                </a:solidFill>
                <a:ea typeface="+mn-ea"/>
                <a:cs typeface="Calibri"/>
              </a:rPr>
              <a:t>Have sufficient </a:t>
            </a:r>
            <a:r>
              <a:rPr lang="en-US" sz="8000" dirty="0" smtClean="0">
                <a:solidFill>
                  <a:srgbClr val="FF0000"/>
                </a:solidFill>
                <a:ea typeface="+mn-ea"/>
                <a:cs typeface="Calibri"/>
              </a:rPr>
              <a:t>resources</a:t>
            </a:r>
            <a:r>
              <a:rPr lang="en-US" sz="8000" dirty="0" smtClean="0">
                <a:solidFill>
                  <a:schemeClr val="tx1">
                    <a:lumMod val="65000"/>
                    <a:lumOff val="35000"/>
                  </a:schemeClr>
                </a:solidFill>
                <a:ea typeface="+mn-ea"/>
                <a:cs typeface="Calibri"/>
              </a:rPr>
              <a:t> been allocated to the self-assessment?</a:t>
            </a:r>
          </a:p>
          <a:p>
            <a:pPr eaLnBrk="1" fontAlgn="auto" hangingPunct="1">
              <a:spcAft>
                <a:spcPts val="0"/>
              </a:spcAft>
              <a:buFont typeface="Wingdings" pitchFamily="2" charset="2"/>
              <a:buChar char="ü"/>
              <a:defRPr/>
            </a:pPr>
            <a:r>
              <a:rPr lang="en-US" sz="8000" dirty="0" smtClean="0">
                <a:solidFill>
                  <a:schemeClr val="tx1">
                    <a:lumMod val="65000"/>
                    <a:lumOff val="35000"/>
                  </a:schemeClr>
                </a:solidFill>
                <a:ea typeface="+mn-ea"/>
                <a:cs typeface="Calibri"/>
              </a:rPr>
              <a:t>Has a realistic </a:t>
            </a:r>
            <a:r>
              <a:rPr lang="en-US" sz="8000" dirty="0" smtClean="0">
                <a:solidFill>
                  <a:srgbClr val="FF0000"/>
                </a:solidFill>
                <a:ea typeface="+mn-ea"/>
                <a:cs typeface="Calibri"/>
              </a:rPr>
              <a:t>timeframe</a:t>
            </a:r>
            <a:r>
              <a:rPr lang="en-US" sz="8000" dirty="0" smtClean="0">
                <a:solidFill>
                  <a:schemeClr val="tx1">
                    <a:lumMod val="65000"/>
                    <a:lumOff val="35000"/>
                  </a:schemeClr>
                </a:solidFill>
                <a:ea typeface="+mn-ea"/>
                <a:cs typeface="Calibri"/>
              </a:rPr>
              <a:t> been established for the exercise?</a:t>
            </a:r>
          </a:p>
          <a:p>
            <a:pPr eaLnBrk="1" fontAlgn="auto" hangingPunct="1">
              <a:spcAft>
                <a:spcPts val="0"/>
              </a:spcAft>
              <a:buFont typeface="Arial" pitchFamily="34" charset="0"/>
              <a:buChar char="•"/>
              <a:defRPr/>
            </a:pPr>
            <a:endParaRPr lang="en-US" dirty="0" smtClean="0">
              <a:solidFill>
                <a:schemeClr val="tx1">
                  <a:lumMod val="65000"/>
                  <a:lumOff val="35000"/>
                </a:schemeClr>
              </a:solidFill>
              <a:ea typeface="+mn-ea"/>
              <a:cs typeface="+mn-cs"/>
            </a:endParaRPr>
          </a:p>
        </p:txBody>
      </p:sp>
      <p:sp>
        <p:nvSpPr>
          <p:cNvPr id="29700" name="Slide Number Placeholder 1"/>
          <p:cNvSpPr>
            <a:spLocks noGrp="1"/>
          </p:cNvSpPr>
          <p:nvPr>
            <p:ph type="sldNum" sz="quarter" idx="12"/>
          </p:nvPr>
        </p:nvSpPr>
        <p:spPr bwMode="auto">
          <a:noFill/>
          <a:ln>
            <a:miter lim="800000"/>
            <a:headEnd/>
            <a:tailEnd/>
          </a:ln>
        </p:spPr>
        <p:txBody>
          <a:bodyPr/>
          <a:lstStyle/>
          <a:p>
            <a:fld id="{5918165B-3E5F-443C-ABA6-99F9171164AC}" type="slidenum">
              <a:rPr lang="en-US" altLang="en-US"/>
              <a:pPr/>
              <a:t>17</a:t>
            </a:fld>
            <a:endParaRPr lang="en-US"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ltLang="en-US" sz="4000" b="1" dirty="0" smtClean="0">
                <a:latin typeface="Calibri" pitchFamily="34" charset="0"/>
              </a:rPr>
              <a:t>Pilot Results</a:t>
            </a:r>
          </a:p>
        </p:txBody>
      </p:sp>
      <p:sp>
        <p:nvSpPr>
          <p:cNvPr id="30724" name="Slide Number Placeholder 1"/>
          <p:cNvSpPr>
            <a:spLocks noGrp="1"/>
          </p:cNvSpPr>
          <p:nvPr>
            <p:ph type="sldNum" sz="quarter" idx="12"/>
          </p:nvPr>
        </p:nvSpPr>
        <p:spPr bwMode="auto">
          <a:noFill/>
          <a:ln>
            <a:miter lim="800000"/>
            <a:headEnd/>
            <a:tailEnd/>
          </a:ln>
        </p:spPr>
        <p:txBody>
          <a:bodyPr/>
          <a:lstStyle/>
          <a:p>
            <a:fld id="{D9204605-B613-47A0-B2E7-A7371C6EE088}" type="slidenum">
              <a:rPr lang="en-US" altLang="en-US"/>
              <a:pPr/>
              <a:t>18</a:t>
            </a:fld>
            <a:endParaRPr lang="en-US" altLang="en-US"/>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733874381"/>
              </p:ext>
            </p:extLst>
          </p:nvPr>
        </p:nvGraphicFramePr>
        <p:xfrm>
          <a:off x="152401" y="2286000"/>
          <a:ext cx="8839200" cy="4466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88535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a:bodyPr>
          <a:lstStyle/>
          <a:p>
            <a:pPr eaLnBrk="1" hangingPunct="1"/>
            <a:r>
              <a:rPr lang="en-US" altLang="en-US" sz="4800" b="1" dirty="0" smtClean="0">
                <a:latin typeface="Calibri" pitchFamily="34" charset="0"/>
              </a:rPr>
              <a:t>Pilot Results</a:t>
            </a:r>
            <a:endParaRPr lang="en-US" altLang="en-US" dirty="0" smtClean="0">
              <a:latin typeface="Calibri" pitchFamily="34" charset="0"/>
            </a:endParaRPr>
          </a:p>
        </p:txBody>
      </p:sp>
      <p:sp>
        <p:nvSpPr>
          <p:cNvPr id="31748" name="Slide Number Placeholder 1"/>
          <p:cNvSpPr>
            <a:spLocks noGrp="1"/>
          </p:cNvSpPr>
          <p:nvPr>
            <p:ph type="sldNum" sz="quarter" idx="12"/>
          </p:nvPr>
        </p:nvSpPr>
        <p:spPr bwMode="auto">
          <a:noFill/>
          <a:ln>
            <a:miter lim="800000"/>
            <a:headEnd/>
            <a:tailEnd/>
          </a:ln>
        </p:spPr>
        <p:txBody>
          <a:bodyPr/>
          <a:lstStyle/>
          <a:p>
            <a:fld id="{1C4F5AD4-4960-4B89-86A2-4B61CBDD6E7E}" type="slidenum">
              <a:rPr lang="en-US" altLang="en-US"/>
              <a:pPr/>
              <a:t>19</a:t>
            </a:fld>
            <a:endParaRPr lang="en-US" altLang="en-US"/>
          </a:p>
        </p:txBody>
      </p:sp>
      <p:graphicFrame>
        <p:nvGraphicFramePr>
          <p:cNvPr id="4" name="Content Placeholder 5"/>
          <p:cNvGraphicFramePr>
            <a:graphicFrameLocks noGrp="1"/>
          </p:cNvGraphicFramePr>
          <p:nvPr>
            <p:ph sz="quarter" idx="1"/>
            <p:extLst>
              <p:ext uri="{D42A27DB-BD31-4B8C-83A1-F6EECF244321}">
                <p14:modId xmlns:p14="http://schemas.microsoft.com/office/powerpoint/2010/main" val="1413324338"/>
              </p:ext>
            </p:extLst>
          </p:nvPr>
        </p:nvGraphicFramePr>
        <p:xfrm>
          <a:off x="152400" y="2057400"/>
          <a:ext cx="8839199"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0541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en-US" smtClean="0">
                <a:latin typeface="Calibri" pitchFamily="34" charset="0"/>
              </a:rPr>
              <a:t>Outline of presentation</a:t>
            </a:r>
          </a:p>
        </p:txBody>
      </p:sp>
      <p:sp>
        <p:nvSpPr>
          <p:cNvPr id="12291" name="Content Placeholder 2"/>
          <p:cNvSpPr>
            <a:spLocks noGrp="1"/>
          </p:cNvSpPr>
          <p:nvPr>
            <p:ph idx="1"/>
          </p:nvPr>
        </p:nvSpPr>
        <p:spPr>
          <a:xfrm>
            <a:off x="152400" y="2057400"/>
            <a:ext cx="7662863" cy="4191000"/>
          </a:xfrm>
        </p:spPr>
        <p:txBody>
          <a:bodyPr/>
          <a:lstStyle/>
          <a:p>
            <a:pPr eaLnBrk="1" hangingPunct="1"/>
            <a:r>
              <a:rPr lang="en-US" altLang="en-US" sz="2000" dirty="0" smtClean="0"/>
              <a:t>Highlights of Uganda Parliament</a:t>
            </a:r>
          </a:p>
          <a:p>
            <a:pPr eaLnBrk="1" hangingPunct="1"/>
            <a:r>
              <a:rPr lang="en-US" altLang="en-US" sz="2000" dirty="0" smtClean="0"/>
              <a:t>Introduction to evaluating Parliaments</a:t>
            </a:r>
          </a:p>
          <a:p>
            <a:pPr eaLnBrk="1" hangingPunct="1"/>
            <a:r>
              <a:rPr lang="en-US" altLang="en-US" sz="2000" dirty="0" smtClean="0"/>
              <a:t>The Key Question</a:t>
            </a:r>
          </a:p>
          <a:p>
            <a:pPr eaLnBrk="1" hangingPunct="1"/>
            <a:r>
              <a:rPr lang="en-US" altLang="en-US" sz="2000" dirty="0" smtClean="0"/>
              <a:t>Frameworks for evaluating Parliament</a:t>
            </a:r>
          </a:p>
          <a:p>
            <a:pPr eaLnBrk="1" hangingPunct="1"/>
            <a:r>
              <a:rPr lang="en-US" altLang="en-US" sz="2000" dirty="0" smtClean="0"/>
              <a:t>Overview of the IPU Self-Assessment Toolkit</a:t>
            </a:r>
          </a:p>
          <a:p>
            <a:pPr eaLnBrk="1" hangingPunct="1"/>
            <a:r>
              <a:rPr lang="en-US" altLang="en-US" sz="2000" dirty="0" smtClean="0"/>
              <a:t>When to use the tool</a:t>
            </a:r>
          </a:p>
          <a:p>
            <a:pPr eaLnBrk="1" hangingPunct="1"/>
            <a:r>
              <a:rPr lang="en-US" altLang="en-US" sz="2000" dirty="0" smtClean="0"/>
              <a:t>Standardization Process and Outcomes</a:t>
            </a:r>
          </a:p>
          <a:p>
            <a:pPr eaLnBrk="1" hangingPunct="1"/>
            <a:r>
              <a:rPr lang="en-US" altLang="en-US" sz="2000" dirty="0" smtClean="0"/>
              <a:t>Uganda Parliament Approach to the Assessment</a:t>
            </a:r>
          </a:p>
          <a:p>
            <a:pPr eaLnBrk="1" hangingPunct="1"/>
            <a:r>
              <a:rPr lang="en-US" altLang="en-US" sz="2000" dirty="0" smtClean="0"/>
              <a:t>What remains to be done</a:t>
            </a:r>
          </a:p>
        </p:txBody>
      </p:sp>
      <p:sp>
        <p:nvSpPr>
          <p:cNvPr id="12292" name="Slide Number Placeholder 1"/>
          <p:cNvSpPr>
            <a:spLocks noGrp="1"/>
          </p:cNvSpPr>
          <p:nvPr>
            <p:ph type="sldNum" sz="quarter" idx="12"/>
          </p:nvPr>
        </p:nvSpPr>
        <p:spPr bwMode="auto">
          <a:noFill/>
          <a:ln>
            <a:miter lim="800000"/>
            <a:headEnd/>
            <a:tailEnd/>
          </a:ln>
        </p:spPr>
        <p:txBody>
          <a:bodyPr/>
          <a:lstStyle/>
          <a:p>
            <a:fld id="{DDC06496-123E-4A53-BE1D-767049DA34DF}" type="slidenum">
              <a:rPr lang="en-US" altLang="en-US"/>
              <a:pPr/>
              <a:t>2</a:t>
            </a:fld>
            <a:endParaRPr lang="en-US" altLang="en-US" dirty="0"/>
          </a:p>
        </p:txBody>
      </p:sp>
      <p:pic>
        <p:nvPicPr>
          <p:cNvPr id="5" name="Picture 6" descr="Checklist 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446564"/>
            <a:ext cx="2749550" cy="442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a:bodyPr>
          <a:lstStyle/>
          <a:p>
            <a:pPr eaLnBrk="1" hangingPunct="1"/>
            <a:r>
              <a:rPr lang="en-US" altLang="en-US" sz="4400" b="1" smtClean="0">
                <a:latin typeface="Calibri" pitchFamily="34" charset="0"/>
              </a:rPr>
              <a:t>Response…</a:t>
            </a:r>
            <a:endParaRPr lang="en-US" altLang="en-US" smtClean="0">
              <a:latin typeface="Calibri" pitchFamily="34" charset="0"/>
            </a:endParaRPr>
          </a:p>
        </p:txBody>
      </p:sp>
      <p:sp>
        <p:nvSpPr>
          <p:cNvPr id="32772" name="Slide Number Placeholder 1"/>
          <p:cNvSpPr>
            <a:spLocks noGrp="1"/>
          </p:cNvSpPr>
          <p:nvPr>
            <p:ph type="sldNum" sz="quarter" idx="12"/>
          </p:nvPr>
        </p:nvSpPr>
        <p:spPr bwMode="auto">
          <a:noFill/>
          <a:ln>
            <a:miter lim="800000"/>
            <a:headEnd/>
            <a:tailEnd/>
          </a:ln>
        </p:spPr>
        <p:txBody>
          <a:bodyPr/>
          <a:lstStyle/>
          <a:p>
            <a:fld id="{7B17ED3E-679C-43CF-93C1-12CA7B5859A6}" type="slidenum">
              <a:rPr lang="en-US" altLang="en-US"/>
              <a:pPr/>
              <a:t>20</a:t>
            </a:fld>
            <a:endParaRPr lang="en-US" altLang="en-US"/>
          </a:p>
        </p:txBody>
      </p:sp>
      <p:graphicFrame>
        <p:nvGraphicFramePr>
          <p:cNvPr id="4" name="Content Placeholder 5"/>
          <p:cNvGraphicFramePr>
            <a:graphicFrameLocks noGrp="1"/>
          </p:cNvGraphicFramePr>
          <p:nvPr>
            <p:ph sz="quarter" idx="1"/>
            <p:extLst>
              <p:ext uri="{D42A27DB-BD31-4B8C-83A1-F6EECF244321}">
                <p14:modId xmlns:p14="http://schemas.microsoft.com/office/powerpoint/2010/main" val="3459991742"/>
              </p:ext>
            </p:extLst>
          </p:nvPr>
        </p:nvGraphicFramePr>
        <p:xfrm>
          <a:off x="29029" y="2438400"/>
          <a:ext cx="8839199"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373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344488"/>
            <a:ext cx="9144000" cy="1143000"/>
          </a:xfrm>
        </p:spPr>
        <p:txBody>
          <a:bodyPr/>
          <a:lstStyle/>
          <a:p>
            <a:pPr eaLnBrk="1" hangingPunct="1"/>
            <a:r>
              <a:rPr lang="en-US" altLang="en-US" sz="3600" b="1" smtClean="0">
                <a:latin typeface="Calibri" pitchFamily="34" charset="0"/>
              </a:rPr>
              <a:t>Additional two (2) topics for Uganda context</a:t>
            </a:r>
          </a:p>
        </p:txBody>
      </p:sp>
      <p:sp>
        <p:nvSpPr>
          <p:cNvPr id="41986" name="Content Placeholder 2"/>
          <p:cNvSpPr>
            <a:spLocks noGrp="1"/>
          </p:cNvSpPr>
          <p:nvPr>
            <p:ph idx="1"/>
          </p:nvPr>
        </p:nvSpPr>
        <p:spPr>
          <a:xfrm>
            <a:off x="3276600" y="2590800"/>
            <a:ext cx="5715000" cy="3200400"/>
          </a:xfrm>
        </p:spPr>
        <p:txBody>
          <a:bodyPr/>
          <a:lstStyle/>
          <a:p>
            <a:pPr eaLnBrk="1" hangingPunct="1">
              <a:defRPr/>
            </a:pPr>
            <a:r>
              <a:rPr lang="en-US" altLang="en-US" sz="2400" dirty="0" smtClean="0"/>
              <a:t>Parliament and the </a:t>
            </a:r>
            <a:r>
              <a:rPr lang="en-US" altLang="en-US" sz="2400" dirty="0" smtClean="0">
                <a:solidFill>
                  <a:srgbClr val="FF0000"/>
                </a:solidFill>
              </a:rPr>
              <a:t>budget process</a:t>
            </a:r>
            <a:r>
              <a:rPr lang="en-US" altLang="en-US" sz="2400" dirty="0" smtClean="0"/>
              <a:t>;</a:t>
            </a:r>
          </a:p>
          <a:p>
            <a:pPr marL="0" indent="0" eaLnBrk="1" hangingPunct="1">
              <a:buFont typeface="Wingdings" pitchFamily="2" charset="2"/>
              <a:buNone/>
              <a:defRPr/>
            </a:pPr>
            <a:endParaRPr lang="en-US" altLang="en-US" sz="2400" dirty="0" smtClean="0"/>
          </a:p>
          <a:p>
            <a:pPr eaLnBrk="1" hangingPunct="1">
              <a:defRPr/>
            </a:pPr>
            <a:r>
              <a:rPr lang="en-US" altLang="en-US" sz="2400" dirty="0" smtClean="0"/>
              <a:t>Parliament and </a:t>
            </a:r>
            <a:r>
              <a:rPr lang="en-US" altLang="en-US" sz="2400" dirty="0" smtClean="0">
                <a:solidFill>
                  <a:srgbClr val="FF0000"/>
                </a:solidFill>
              </a:rPr>
              <a:t>gender</a:t>
            </a:r>
          </a:p>
          <a:p>
            <a:pPr eaLnBrk="1" hangingPunct="1">
              <a:defRPr/>
            </a:pPr>
            <a:endParaRPr lang="en-US" altLang="en-US" dirty="0" smtClean="0">
              <a:latin typeface="Calibri" panose="020F0502020204030204" pitchFamily="34" charset="0"/>
            </a:endParaRPr>
          </a:p>
        </p:txBody>
      </p:sp>
      <p:pic>
        <p:nvPicPr>
          <p:cNvPr id="34820" name="Picture 2" descr="Closing the gap.jpg"/>
          <p:cNvPicPr>
            <a:picLocks noChangeAspect="1"/>
          </p:cNvPicPr>
          <p:nvPr/>
        </p:nvPicPr>
        <p:blipFill>
          <a:blip r:embed="rId3"/>
          <a:srcRect/>
          <a:stretch>
            <a:fillRect/>
          </a:stretch>
        </p:blipFill>
        <p:spPr bwMode="auto">
          <a:xfrm>
            <a:off x="381000" y="2590800"/>
            <a:ext cx="2895600" cy="2819400"/>
          </a:xfrm>
          <a:prstGeom prst="rect">
            <a:avLst/>
          </a:prstGeom>
          <a:noFill/>
          <a:ln w="9525">
            <a:noFill/>
            <a:miter lim="800000"/>
            <a:headEnd/>
            <a:tailEnd/>
          </a:ln>
        </p:spPr>
      </p:pic>
      <p:sp>
        <p:nvSpPr>
          <p:cNvPr id="34821" name="Slide Number Placeholder 1"/>
          <p:cNvSpPr>
            <a:spLocks noGrp="1"/>
          </p:cNvSpPr>
          <p:nvPr>
            <p:ph type="sldNum" sz="quarter" idx="12"/>
          </p:nvPr>
        </p:nvSpPr>
        <p:spPr bwMode="auto">
          <a:noFill/>
          <a:ln>
            <a:miter lim="800000"/>
            <a:headEnd/>
            <a:tailEnd/>
          </a:ln>
        </p:spPr>
        <p:txBody>
          <a:bodyPr/>
          <a:lstStyle/>
          <a:p>
            <a:fld id="{A572A509-AAC0-403D-8B2C-79630D6B3D12}" type="slidenum">
              <a:rPr lang="en-US" altLang="en-US"/>
              <a:pPr/>
              <a:t>21</a:t>
            </a:fld>
            <a:endParaRPr lang="en-US"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altLang="en-US" sz="4000" b="1" dirty="0" smtClean="0">
                <a:latin typeface="Calibri" pitchFamily="34" charset="0"/>
              </a:rPr>
              <a:t>Uganda Parliament Approach to the assessment</a:t>
            </a:r>
          </a:p>
        </p:txBody>
      </p:sp>
      <p:sp>
        <p:nvSpPr>
          <p:cNvPr id="37891" name="Content Placeholder 2"/>
          <p:cNvSpPr>
            <a:spLocks noGrp="1"/>
          </p:cNvSpPr>
          <p:nvPr>
            <p:ph idx="1"/>
          </p:nvPr>
        </p:nvSpPr>
        <p:spPr>
          <a:xfrm>
            <a:off x="2667000" y="2438400"/>
            <a:ext cx="6324600" cy="3962400"/>
          </a:xfrm>
        </p:spPr>
        <p:txBody>
          <a:bodyPr/>
          <a:lstStyle/>
          <a:p>
            <a:pPr algn="just" eaLnBrk="1" hangingPunct="1">
              <a:buFont typeface="Wingdings" pitchFamily="2" charset="2"/>
              <a:buChar char="ü"/>
            </a:pPr>
            <a:r>
              <a:rPr lang="en-US" altLang="en-US" sz="2400" dirty="0" smtClean="0"/>
              <a:t>Within a month after Parliament session.</a:t>
            </a:r>
          </a:p>
          <a:p>
            <a:pPr algn="just" eaLnBrk="1" hangingPunct="1">
              <a:buFont typeface="Wingdings" pitchFamily="2" charset="2"/>
              <a:buChar char="ü"/>
            </a:pPr>
            <a:r>
              <a:rPr lang="en-US" altLang="en-US" sz="2400" dirty="0" smtClean="0"/>
              <a:t>A seminar /workshop approach for 1-3 days to ensure full participation.</a:t>
            </a:r>
          </a:p>
          <a:p>
            <a:pPr lvl="1" algn="just" eaLnBrk="1" hangingPunct="1"/>
            <a:r>
              <a:rPr lang="en-US" altLang="en-US" sz="2400" dirty="0" smtClean="0"/>
              <a:t>Day </a:t>
            </a:r>
            <a:r>
              <a:rPr lang="en-US" altLang="en-US" sz="2400" dirty="0"/>
              <a:t>1-Self assessment (review a checklist of issues that would have been set)</a:t>
            </a:r>
          </a:p>
          <a:p>
            <a:pPr lvl="1" algn="just" eaLnBrk="1" hangingPunct="1"/>
            <a:r>
              <a:rPr lang="en-US" altLang="en-US" sz="2400" dirty="0"/>
              <a:t>Day 2- Gaps analysis</a:t>
            </a:r>
          </a:p>
          <a:p>
            <a:pPr lvl="1" algn="just" eaLnBrk="1" hangingPunct="1"/>
            <a:r>
              <a:rPr lang="en-US" altLang="en-US" sz="2400" dirty="0"/>
              <a:t>Day 3-Way </a:t>
            </a:r>
            <a:r>
              <a:rPr lang="en-US" altLang="en-US" sz="2400" dirty="0" smtClean="0"/>
              <a:t>forward</a:t>
            </a:r>
          </a:p>
        </p:txBody>
      </p:sp>
      <p:pic>
        <p:nvPicPr>
          <p:cNvPr id="37892" name="Picture 3" descr="outcome.png"/>
          <p:cNvPicPr>
            <a:picLocks noChangeAspect="1"/>
          </p:cNvPicPr>
          <p:nvPr/>
        </p:nvPicPr>
        <p:blipFill>
          <a:blip r:embed="rId2"/>
          <a:srcRect/>
          <a:stretch>
            <a:fillRect/>
          </a:stretch>
        </p:blipFill>
        <p:spPr bwMode="auto">
          <a:xfrm>
            <a:off x="228600" y="2590800"/>
            <a:ext cx="2514600" cy="3784600"/>
          </a:xfrm>
          <a:prstGeom prst="rect">
            <a:avLst/>
          </a:prstGeom>
          <a:noFill/>
          <a:ln w="9525">
            <a:noFill/>
            <a:miter lim="800000"/>
            <a:headEnd/>
            <a:tailEnd/>
          </a:ln>
        </p:spPr>
      </p:pic>
      <p:sp>
        <p:nvSpPr>
          <p:cNvPr id="37893" name="Slide Number Placeholder 1"/>
          <p:cNvSpPr>
            <a:spLocks noGrp="1"/>
          </p:cNvSpPr>
          <p:nvPr>
            <p:ph type="sldNum" sz="quarter" idx="12"/>
          </p:nvPr>
        </p:nvSpPr>
        <p:spPr bwMode="auto">
          <a:noFill/>
          <a:ln>
            <a:miter lim="800000"/>
            <a:headEnd/>
            <a:tailEnd/>
          </a:ln>
        </p:spPr>
        <p:txBody>
          <a:bodyPr/>
          <a:lstStyle/>
          <a:p>
            <a:fld id="{756A0518-814D-469B-8394-014DCAE52E8F}" type="slidenum">
              <a:rPr lang="en-US" altLang="en-US"/>
              <a:pPr/>
              <a:t>22</a:t>
            </a:fld>
            <a:endParaRPr lang="en-US" altLang="en-US"/>
          </a:p>
        </p:txBody>
      </p:sp>
    </p:spTree>
    <p:extLst>
      <p:ext uri="{BB962C8B-B14F-4D97-AF65-F5344CB8AC3E}">
        <p14:creationId xmlns:p14="http://schemas.microsoft.com/office/powerpoint/2010/main" val="11431516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379" y="297228"/>
            <a:ext cx="7773338" cy="1064428"/>
          </a:xfrm>
        </p:spPr>
        <p:txBody>
          <a:bodyPr/>
          <a:lstStyle/>
          <a:p>
            <a:r>
              <a:rPr lang="en-US" dirty="0" smtClean="0"/>
              <a:t>REVIEW PROCESS</a:t>
            </a:r>
            <a:endParaRPr lang="en-US" dirty="0"/>
          </a:p>
        </p:txBody>
      </p:sp>
      <p:sp>
        <p:nvSpPr>
          <p:cNvPr id="3" name="Content Placeholder 2"/>
          <p:cNvSpPr>
            <a:spLocks noGrp="1"/>
          </p:cNvSpPr>
          <p:nvPr>
            <p:ph sz="quarter" idx="4294967295"/>
          </p:nvPr>
        </p:nvSpPr>
        <p:spPr>
          <a:xfrm>
            <a:off x="218056" y="2286000"/>
            <a:ext cx="8925944" cy="3886200"/>
          </a:xfrm>
          <a:prstGeom prst="rect">
            <a:avLst/>
          </a:prstGeom>
        </p:spPr>
        <p:txBody>
          <a:bodyPr/>
          <a:lstStyle/>
          <a:p>
            <a:pPr>
              <a:spcBef>
                <a:spcPts val="0"/>
              </a:spcBef>
            </a:pPr>
            <a:r>
              <a:rPr lang="en-US" sz="2800" cap="none" dirty="0" smtClean="0"/>
              <a:t>2</a:t>
            </a:r>
            <a:r>
              <a:rPr lang="en-US" sz="2800" cap="none" baseline="30000" dirty="0" smtClean="0"/>
              <a:t>nd</a:t>
            </a:r>
            <a:r>
              <a:rPr lang="en-US" sz="2800" cap="none" dirty="0" smtClean="0"/>
              <a:t> </a:t>
            </a:r>
            <a:r>
              <a:rPr lang="en-US" sz="2800" dirty="0" smtClean="0"/>
              <a:t>Assessment </a:t>
            </a:r>
            <a:r>
              <a:rPr lang="en-US" sz="2800" dirty="0"/>
              <a:t>h</a:t>
            </a:r>
            <a:r>
              <a:rPr lang="en-US" sz="2800" cap="none" dirty="0" smtClean="0"/>
              <a:t>eld on the 19</a:t>
            </a:r>
            <a:r>
              <a:rPr lang="en-US" sz="2800" cap="none" baseline="30000" dirty="0" smtClean="0"/>
              <a:t>th</a:t>
            </a:r>
            <a:r>
              <a:rPr lang="en-US" sz="2800" cap="none" dirty="0" smtClean="0"/>
              <a:t> September, 2018</a:t>
            </a:r>
          </a:p>
          <a:p>
            <a:pPr>
              <a:spcBef>
                <a:spcPts val="0"/>
              </a:spcBef>
            </a:pPr>
            <a:r>
              <a:rPr lang="en-US" sz="2800" dirty="0"/>
              <a:t>P</a:t>
            </a:r>
            <a:r>
              <a:rPr lang="en-US" sz="2800" cap="none" dirty="0" smtClean="0"/>
              <a:t>articipants comprised of MPs and senior staff of Parliament.</a:t>
            </a:r>
          </a:p>
          <a:p>
            <a:pPr>
              <a:spcBef>
                <a:spcPts val="0"/>
              </a:spcBef>
            </a:pPr>
            <a:r>
              <a:rPr lang="en-US" sz="2800" cap="none" dirty="0" smtClean="0"/>
              <a:t>Methodology of scoring:</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79092905"/>
              </p:ext>
            </p:extLst>
          </p:nvPr>
        </p:nvGraphicFramePr>
        <p:xfrm>
          <a:off x="762000" y="4105946"/>
          <a:ext cx="3951688" cy="2715768"/>
        </p:xfrm>
        <a:graphic>
          <a:graphicData uri="http://schemas.openxmlformats.org/drawingml/2006/table">
            <a:tbl>
              <a:tblPr firstRow="1" bandRow="1">
                <a:tableStyleId>{5C22544A-7EE6-4342-B048-85BDC9FD1C3A}</a:tableStyleId>
              </a:tblPr>
              <a:tblGrid>
                <a:gridCol w="1172128">
                  <a:extLst>
                    <a:ext uri="{9D8B030D-6E8A-4147-A177-3AD203B41FA5}">
                      <a16:colId xmlns:a16="http://schemas.microsoft.com/office/drawing/2014/main" val="20000"/>
                    </a:ext>
                  </a:extLst>
                </a:gridCol>
                <a:gridCol w="565966">
                  <a:extLst>
                    <a:ext uri="{9D8B030D-6E8A-4147-A177-3AD203B41FA5}">
                      <a16:colId xmlns:a16="http://schemas.microsoft.com/office/drawing/2014/main" val="20001"/>
                    </a:ext>
                  </a:extLst>
                </a:gridCol>
                <a:gridCol w="553399">
                  <a:extLst>
                    <a:ext uri="{9D8B030D-6E8A-4147-A177-3AD203B41FA5}">
                      <a16:colId xmlns:a16="http://schemas.microsoft.com/office/drawing/2014/main" val="20002"/>
                    </a:ext>
                  </a:extLst>
                </a:gridCol>
                <a:gridCol w="538442">
                  <a:extLst>
                    <a:ext uri="{9D8B030D-6E8A-4147-A177-3AD203B41FA5}">
                      <a16:colId xmlns:a16="http://schemas.microsoft.com/office/drawing/2014/main" val="20003"/>
                    </a:ext>
                  </a:extLst>
                </a:gridCol>
                <a:gridCol w="493572">
                  <a:extLst>
                    <a:ext uri="{9D8B030D-6E8A-4147-A177-3AD203B41FA5}">
                      <a16:colId xmlns:a16="http://schemas.microsoft.com/office/drawing/2014/main" val="20004"/>
                    </a:ext>
                  </a:extLst>
                </a:gridCol>
                <a:gridCol w="628181">
                  <a:extLst>
                    <a:ext uri="{9D8B030D-6E8A-4147-A177-3AD203B41FA5}">
                      <a16:colId xmlns:a16="http://schemas.microsoft.com/office/drawing/2014/main" val="20005"/>
                    </a:ext>
                  </a:extLst>
                </a:gridCol>
              </a:tblGrid>
              <a:tr h="452628">
                <a:tc>
                  <a:txBody>
                    <a:bodyPr/>
                    <a:lstStyle/>
                    <a:p>
                      <a:pPr algn="l">
                        <a:lnSpc>
                          <a:spcPct val="115000"/>
                        </a:lnSpc>
                        <a:spcAft>
                          <a:spcPts val="0"/>
                        </a:spcAft>
                      </a:pPr>
                      <a:r>
                        <a:rPr lang="en-US" sz="2000" dirty="0">
                          <a:effectLst/>
                          <a:latin typeface="+mn-lt"/>
                          <a:ea typeface="Times New Roman"/>
                          <a:cs typeface="Times New Roman"/>
                        </a:rPr>
                        <a:t> </a:t>
                      </a:r>
                    </a:p>
                  </a:txBody>
                  <a:tcPr marL="51435" marR="51435" marT="0" marB="0"/>
                </a:tc>
                <a:tc>
                  <a:txBody>
                    <a:bodyPr/>
                    <a:lstStyle/>
                    <a:p>
                      <a:pPr algn="l">
                        <a:lnSpc>
                          <a:spcPct val="115000"/>
                        </a:lnSpc>
                        <a:spcAft>
                          <a:spcPts val="0"/>
                        </a:spcAft>
                      </a:pPr>
                      <a:r>
                        <a:rPr lang="en-US" sz="2000" b="1" dirty="0">
                          <a:effectLst/>
                          <a:latin typeface="+mn-lt"/>
                          <a:ea typeface="Times New Roman"/>
                          <a:cs typeface="Times New Roman"/>
                        </a:rPr>
                        <a:t>5</a:t>
                      </a:r>
                      <a:endParaRPr lang="en-US" sz="2000" dirty="0">
                        <a:effectLst/>
                        <a:latin typeface="+mn-lt"/>
                        <a:ea typeface="Times New Roman"/>
                        <a:cs typeface="Times New Roman"/>
                      </a:endParaRPr>
                    </a:p>
                  </a:txBody>
                  <a:tcPr marL="51435" marR="51435" marT="0" marB="0"/>
                </a:tc>
                <a:tc>
                  <a:txBody>
                    <a:bodyPr/>
                    <a:lstStyle/>
                    <a:p>
                      <a:pPr algn="l">
                        <a:lnSpc>
                          <a:spcPct val="115000"/>
                        </a:lnSpc>
                        <a:spcAft>
                          <a:spcPts val="0"/>
                        </a:spcAft>
                      </a:pPr>
                      <a:r>
                        <a:rPr lang="en-US" sz="2000" b="1">
                          <a:effectLst/>
                          <a:latin typeface="+mn-lt"/>
                          <a:ea typeface="Times New Roman"/>
                          <a:cs typeface="Times New Roman"/>
                        </a:rPr>
                        <a:t>4</a:t>
                      </a:r>
                      <a:endParaRPr lang="en-US" sz="2000">
                        <a:effectLst/>
                        <a:latin typeface="+mn-lt"/>
                        <a:ea typeface="Times New Roman"/>
                        <a:cs typeface="Times New Roman"/>
                      </a:endParaRPr>
                    </a:p>
                  </a:txBody>
                  <a:tcPr marL="51435" marR="51435" marT="0" marB="0"/>
                </a:tc>
                <a:tc>
                  <a:txBody>
                    <a:bodyPr/>
                    <a:lstStyle/>
                    <a:p>
                      <a:pPr algn="l">
                        <a:lnSpc>
                          <a:spcPct val="115000"/>
                        </a:lnSpc>
                        <a:spcAft>
                          <a:spcPts val="0"/>
                        </a:spcAft>
                      </a:pPr>
                      <a:r>
                        <a:rPr lang="en-US" sz="2000" b="1">
                          <a:effectLst/>
                          <a:latin typeface="+mn-lt"/>
                          <a:ea typeface="Times New Roman"/>
                          <a:cs typeface="Times New Roman"/>
                        </a:rPr>
                        <a:t>3</a:t>
                      </a:r>
                      <a:endParaRPr lang="en-US" sz="2000">
                        <a:effectLst/>
                        <a:latin typeface="+mn-lt"/>
                        <a:ea typeface="Times New Roman"/>
                        <a:cs typeface="Times New Roman"/>
                      </a:endParaRPr>
                    </a:p>
                  </a:txBody>
                  <a:tcPr marL="51435" marR="51435" marT="0" marB="0"/>
                </a:tc>
                <a:tc>
                  <a:txBody>
                    <a:bodyPr/>
                    <a:lstStyle/>
                    <a:p>
                      <a:pPr algn="l">
                        <a:lnSpc>
                          <a:spcPct val="115000"/>
                        </a:lnSpc>
                        <a:spcAft>
                          <a:spcPts val="0"/>
                        </a:spcAft>
                      </a:pPr>
                      <a:r>
                        <a:rPr lang="en-US" sz="2000" b="1" dirty="0">
                          <a:effectLst/>
                          <a:latin typeface="+mn-lt"/>
                          <a:ea typeface="Times New Roman"/>
                          <a:cs typeface="Times New Roman"/>
                        </a:rPr>
                        <a:t>2</a:t>
                      </a:r>
                      <a:endParaRPr lang="en-US" sz="2000" dirty="0">
                        <a:effectLst/>
                        <a:latin typeface="+mn-lt"/>
                        <a:ea typeface="Times New Roman"/>
                        <a:cs typeface="Times New Roman"/>
                      </a:endParaRPr>
                    </a:p>
                  </a:txBody>
                  <a:tcPr marL="51435" marR="51435" marT="0" marB="0"/>
                </a:tc>
                <a:tc>
                  <a:txBody>
                    <a:bodyPr/>
                    <a:lstStyle/>
                    <a:p>
                      <a:pPr algn="l">
                        <a:lnSpc>
                          <a:spcPct val="115000"/>
                        </a:lnSpc>
                        <a:spcAft>
                          <a:spcPts val="0"/>
                        </a:spcAft>
                      </a:pPr>
                      <a:r>
                        <a:rPr lang="en-US" sz="2000" b="1">
                          <a:effectLst/>
                          <a:latin typeface="+mn-lt"/>
                          <a:ea typeface="Times New Roman"/>
                          <a:cs typeface="Times New Roman"/>
                        </a:rPr>
                        <a:t>1</a:t>
                      </a:r>
                      <a:endParaRPr lang="en-US" sz="2000">
                        <a:effectLst/>
                        <a:latin typeface="+mn-lt"/>
                        <a:ea typeface="Times New Roman"/>
                        <a:cs typeface="Times New Roman"/>
                      </a:endParaRPr>
                    </a:p>
                  </a:txBody>
                  <a:tcPr marL="51435" marR="51435" marT="0" marB="0"/>
                </a:tc>
                <a:extLst>
                  <a:ext uri="{0D108BD9-81ED-4DB2-BD59-A6C34878D82A}">
                    <a16:rowId xmlns:a16="http://schemas.microsoft.com/office/drawing/2014/main" val="10000"/>
                  </a:ext>
                </a:extLst>
              </a:tr>
              <a:tr h="452628">
                <a:tc>
                  <a:txBody>
                    <a:bodyPr/>
                    <a:lstStyle/>
                    <a:p>
                      <a:pPr algn="l">
                        <a:lnSpc>
                          <a:spcPct val="115000"/>
                        </a:lnSpc>
                        <a:spcAft>
                          <a:spcPts val="0"/>
                        </a:spcAft>
                      </a:pPr>
                      <a:r>
                        <a:rPr lang="en-US" sz="2000" b="1" dirty="0">
                          <a:effectLst/>
                          <a:latin typeface="+mn-lt"/>
                          <a:ea typeface="Times New Roman"/>
                          <a:cs typeface="Times New Roman"/>
                        </a:rPr>
                        <a:t>Q 1.1</a:t>
                      </a:r>
                      <a:endParaRPr lang="en-US" sz="2000" dirty="0">
                        <a:effectLst/>
                        <a:latin typeface="+mn-lt"/>
                        <a:ea typeface="Times New Roman"/>
                        <a:cs typeface="Times New Roman"/>
                      </a:endParaRPr>
                    </a:p>
                  </a:txBody>
                  <a:tcPr marL="51435" marR="51435" marT="0" marB="0"/>
                </a:tc>
                <a:tc>
                  <a:txBody>
                    <a:bodyPr/>
                    <a:lstStyle/>
                    <a:p>
                      <a:pPr algn="l">
                        <a:lnSpc>
                          <a:spcPct val="115000"/>
                        </a:lnSpc>
                        <a:spcAft>
                          <a:spcPts val="0"/>
                        </a:spcAft>
                      </a:pPr>
                      <a:r>
                        <a:rPr lang="en-US" sz="2000" dirty="0">
                          <a:effectLst/>
                          <a:latin typeface="+mn-lt"/>
                          <a:ea typeface="Times New Roman"/>
                          <a:cs typeface="Times New Roman"/>
                        </a:rPr>
                        <a:t> </a:t>
                      </a:r>
                    </a:p>
                  </a:txBody>
                  <a:tcPr marL="51435" marR="51435" marT="0" marB="0"/>
                </a:tc>
                <a:tc>
                  <a:txBody>
                    <a:bodyPr/>
                    <a:lstStyle/>
                    <a:p>
                      <a:pPr algn="l">
                        <a:lnSpc>
                          <a:spcPct val="115000"/>
                        </a:lnSpc>
                        <a:spcAft>
                          <a:spcPts val="0"/>
                        </a:spcAft>
                      </a:pPr>
                      <a:r>
                        <a:rPr lang="en-US" sz="2000">
                          <a:effectLst/>
                          <a:latin typeface="+mn-lt"/>
                          <a:ea typeface="Times New Roman"/>
                          <a:cs typeface="Times New Roman"/>
                        </a:rPr>
                        <a:t> </a:t>
                      </a:r>
                    </a:p>
                  </a:txBody>
                  <a:tcPr marL="51435" marR="51435" marT="0" marB="0"/>
                </a:tc>
                <a:tc>
                  <a:txBody>
                    <a:bodyPr/>
                    <a:lstStyle/>
                    <a:p>
                      <a:pPr algn="l">
                        <a:lnSpc>
                          <a:spcPct val="115000"/>
                        </a:lnSpc>
                        <a:spcAft>
                          <a:spcPts val="0"/>
                        </a:spcAft>
                      </a:pPr>
                      <a:r>
                        <a:rPr lang="en-US" sz="2000" dirty="0">
                          <a:effectLst/>
                          <a:latin typeface="+mn-lt"/>
                          <a:ea typeface="Times New Roman"/>
                          <a:cs typeface="Times New Roman"/>
                        </a:rPr>
                        <a:t> </a:t>
                      </a:r>
                    </a:p>
                  </a:txBody>
                  <a:tcPr marL="51435" marR="51435" marT="0" marB="0"/>
                </a:tc>
                <a:tc>
                  <a:txBody>
                    <a:bodyPr/>
                    <a:lstStyle/>
                    <a:p>
                      <a:pPr algn="l">
                        <a:lnSpc>
                          <a:spcPct val="115000"/>
                        </a:lnSpc>
                        <a:spcAft>
                          <a:spcPts val="0"/>
                        </a:spcAft>
                      </a:pPr>
                      <a:r>
                        <a:rPr lang="en-US" sz="2000" dirty="0">
                          <a:effectLst/>
                          <a:latin typeface="+mn-lt"/>
                          <a:ea typeface="Times New Roman"/>
                          <a:cs typeface="Times New Roman"/>
                        </a:rPr>
                        <a:t> </a:t>
                      </a:r>
                    </a:p>
                  </a:txBody>
                  <a:tcPr marL="51435" marR="51435" marT="0" marB="0"/>
                </a:tc>
                <a:tc>
                  <a:txBody>
                    <a:bodyPr/>
                    <a:lstStyle/>
                    <a:p>
                      <a:pPr algn="l">
                        <a:lnSpc>
                          <a:spcPct val="115000"/>
                        </a:lnSpc>
                        <a:spcAft>
                          <a:spcPts val="0"/>
                        </a:spcAft>
                      </a:pPr>
                      <a:r>
                        <a:rPr lang="en-US" sz="2000">
                          <a:effectLst/>
                          <a:latin typeface="+mn-lt"/>
                          <a:ea typeface="Times New Roman"/>
                          <a:cs typeface="Times New Roman"/>
                        </a:rPr>
                        <a:t> </a:t>
                      </a:r>
                    </a:p>
                  </a:txBody>
                  <a:tcPr marL="51435" marR="51435" marT="0" marB="0"/>
                </a:tc>
                <a:extLst>
                  <a:ext uri="{0D108BD9-81ED-4DB2-BD59-A6C34878D82A}">
                    <a16:rowId xmlns:a16="http://schemas.microsoft.com/office/drawing/2014/main" val="10001"/>
                  </a:ext>
                </a:extLst>
              </a:tr>
              <a:tr h="452628">
                <a:tc>
                  <a:txBody>
                    <a:bodyPr/>
                    <a:lstStyle/>
                    <a:p>
                      <a:pPr algn="l">
                        <a:lnSpc>
                          <a:spcPct val="115000"/>
                        </a:lnSpc>
                        <a:spcAft>
                          <a:spcPts val="0"/>
                        </a:spcAft>
                      </a:pPr>
                      <a:r>
                        <a:rPr lang="en-US" sz="2000" b="1">
                          <a:effectLst/>
                          <a:latin typeface="+mn-lt"/>
                          <a:ea typeface="Times New Roman"/>
                          <a:cs typeface="Times New Roman"/>
                        </a:rPr>
                        <a:t>Q 1.2</a:t>
                      </a:r>
                      <a:endParaRPr lang="en-US" sz="2000">
                        <a:effectLst/>
                        <a:latin typeface="+mn-lt"/>
                        <a:ea typeface="Times New Roman"/>
                        <a:cs typeface="Times New Roman"/>
                      </a:endParaRPr>
                    </a:p>
                  </a:txBody>
                  <a:tcPr marL="51435" marR="51435" marT="0" marB="0"/>
                </a:tc>
                <a:tc>
                  <a:txBody>
                    <a:bodyPr/>
                    <a:lstStyle/>
                    <a:p>
                      <a:pPr algn="l">
                        <a:lnSpc>
                          <a:spcPct val="115000"/>
                        </a:lnSpc>
                        <a:spcAft>
                          <a:spcPts val="0"/>
                        </a:spcAft>
                      </a:pPr>
                      <a:r>
                        <a:rPr lang="en-US" sz="2000" dirty="0">
                          <a:effectLst/>
                          <a:latin typeface="+mn-lt"/>
                          <a:ea typeface="Times New Roman"/>
                          <a:cs typeface="Times New Roman"/>
                        </a:rPr>
                        <a:t> </a:t>
                      </a:r>
                    </a:p>
                  </a:txBody>
                  <a:tcPr marL="51435" marR="51435" marT="0" marB="0"/>
                </a:tc>
                <a:tc>
                  <a:txBody>
                    <a:bodyPr/>
                    <a:lstStyle/>
                    <a:p>
                      <a:pPr algn="l">
                        <a:lnSpc>
                          <a:spcPct val="115000"/>
                        </a:lnSpc>
                        <a:spcAft>
                          <a:spcPts val="0"/>
                        </a:spcAft>
                      </a:pPr>
                      <a:r>
                        <a:rPr lang="en-US" sz="2000">
                          <a:effectLst/>
                          <a:latin typeface="+mn-lt"/>
                          <a:ea typeface="Times New Roman"/>
                          <a:cs typeface="Times New Roman"/>
                        </a:rPr>
                        <a:t> </a:t>
                      </a:r>
                    </a:p>
                  </a:txBody>
                  <a:tcPr marL="51435" marR="51435" marT="0" marB="0"/>
                </a:tc>
                <a:tc>
                  <a:txBody>
                    <a:bodyPr/>
                    <a:lstStyle/>
                    <a:p>
                      <a:pPr algn="l">
                        <a:lnSpc>
                          <a:spcPct val="115000"/>
                        </a:lnSpc>
                        <a:spcAft>
                          <a:spcPts val="0"/>
                        </a:spcAft>
                      </a:pPr>
                      <a:r>
                        <a:rPr lang="en-US" sz="2000">
                          <a:effectLst/>
                          <a:latin typeface="+mn-lt"/>
                          <a:ea typeface="Times New Roman"/>
                          <a:cs typeface="Times New Roman"/>
                        </a:rPr>
                        <a:t> </a:t>
                      </a:r>
                    </a:p>
                  </a:txBody>
                  <a:tcPr marL="51435" marR="51435" marT="0" marB="0"/>
                </a:tc>
                <a:tc>
                  <a:txBody>
                    <a:bodyPr/>
                    <a:lstStyle/>
                    <a:p>
                      <a:pPr algn="l">
                        <a:lnSpc>
                          <a:spcPct val="115000"/>
                        </a:lnSpc>
                        <a:spcAft>
                          <a:spcPts val="0"/>
                        </a:spcAft>
                      </a:pPr>
                      <a:r>
                        <a:rPr lang="en-US" sz="2000" dirty="0">
                          <a:effectLst/>
                          <a:latin typeface="+mn-lt"/>
                          <a:ea typeface="Times New Roman"/>
                          <a:cs typeface="Times New Roman"/>
                        </a:rPr>
                        <a:t> </a:t>
                      </a:r>
                    </a:p>
                  </a:txBody>
                  <a:tcPr marL="51435" marR="51435" marT="0" marB="0"/>
                </a:tc>
                <a:tc>
                  <a:txBody>
                    <a:bodyPr/>
                    <a:lstStyle/>
                    <a:p>
                      <a:pPr algn="l">
                        <a:lnSpc>
                          <a:spcPct val="115000"/>
                        </a:lnSpc>
                        <a:spcAft>
                          <a:spcPts val="0"/>
                        </a:spcAft>
                      </a:pPr>
                      <a:r>
                        <a:rPr lang="en-US" sz="2000" dirty="0">
                          <a:effectLst/>
                          <a:latin typeface="+mn-lt"/>
                          <a:ea typeface="Times New Roman"/>
                          <a:cs typeface="Times New Roman"/>
                        </a:rPr>
                        <a:t> </a:t>
                      </a:r>
                    </a:p>
                  </a:txBody>
                  <a:tcPr marL="51435" marR="51435" marT="0" marB="0"/>
                </a:tc>
                <a:extLst>
                  <a:ext uri="{0D108BD9-81ED-4DB2-BD59-A6C34878D82A}">
                    <a16:rowId xmlns:a16="http://schemas.microsoft.com/office/drawing/2014/main" val="10002"/>
                  </a:ext>
                </a:extLst>
              </a:tr>
              <a:tr h="452628">
                <a:tc>
                  <a:txBody>
                    <a:bodyPr/>
                    <a:lstStyle/>
                    <a:p>
                      <a:pPr algn="l">
                        <a:lnSpc>
                          <a:spcPct val="115000"/>
                        </a:lnSpc>
                        <a:spcAft>
                          <a:spcPts val="0"/>
                        </a:spcAft>
                      </a:pPr>
                      <a:r>
                        <a:rPr lang="en-US" sz="2000" b="1">
                          <a:effectLst/>
                          <a:latin typeface="+mn-lt"/>
                          <a:ea typeface="Times New Roman"/>
                          <a:cs typeface="Times New Roman"/>
                        </a:rPr>
                        <a:t>Q 1.3</a:t>
                      </a:r>
                      <a:endParaRPr lang="en-US" sz="2000">
                        <a:effectLst/>
                        <a:latin typeface="+mn-lt"/>
                        <a:ea typeface="Times New Roman"/>
                        <a:cs typeface="Times New Roman"/>
                      </a:endParaRPr>
                    </a:p>
                  </a:txBody>
                  <a:tcPr marL="51435" marR="51435" marT="0" marB="0"/>
                </a:tc>
                <a:tc>
                  <a:txBody>
                    <a:bodyPr/>
                    <a:lstStyle/>
                    <a:p>
                      <a:pPr algn="l">
                        <a:lnSpc>
                          <a:spcPct val="115000"/>
                        </a:lnSpc>
                        <a:spcAft>
                          <a:spcPts val="0"/>
                        </a:spcAft>
                      </a:pPr>
                      <a:r>
                        <a:rPr lang="en-US" sz="2000">
                          <a:effectLst/>
                          <a:latin typeface="+mn-lt"/>
                          <a:ea typeface="Times New Roman"/>
                          <a:cs typeface="Times New Roman"/>
                        </a:rPr>
                        <a:t> </a:t>
                      </a:r>
                    </a:p>
                  </a:txBody>
                  <a:tcPr marL="51435" marR="51435" marT="0" marB="0"/>
                </a:tc>
                <a:tc>
                  <a:txBody>
                    <a:bodyPr/>
                    <a:lstStyle/>
                    <a:p>
                      <a:pPr algn="l">
                        <a:lnSpc>
                          <a:spcPct val="115000"/>
                        </a:lnSpc>
                        <a:spcAft>
                          <a:spcPts val="0"/>
                        </a:spcAft>
                      </a:pPr>
                      <a:r>
                        <a:rPr lang="en-US" sz="2000" dirty="0">
                          <a:effectLst/>
                          <a:latin typeface="+mn-lt"/>
                          <a:ea typeface="Times New Roman"/>
                          <a:cs typeface="Times New Roman"/>
                        </a:rPr>
                        <a:t> </a:t>
                      </a:r>
                    </a:p>
                  </a:txBody>
                  <a:tcPr marL="51435" marR="51435" marT="0" marB="0"/>
                </a:tc>
                <a:tc>
                  <a:txBody>
                    <a:bodyPr/>
                    <a:lstStyle/>
                    <a:p>
                      <a:pPr algn="l">
                        <a:lnSpc>
                          <a:spcPct val="115000"/>
                        </a:lnSpc>
                        <a:spcAft>
                          <a:spcPts val="0"/>
                        </a:spcAft>
                      </a:pPr>
                      <a:r>
                        <a:rPr lang="en-US" sz="2000">
                          <a:effectLst/>
                          <a:latin typeface="+mn-lt"/>
                          <a:ea typeface="Times New Roman"/>
                          <a:cs typeface="Times New Roman"/>
                        </a:rPr>
                        <a:t> </a:t>
                      </a:r>
                    </a:p>
                  </a:txBody>
                  <a:tcPr marL="51435" marR="51435" marT="0" marB="0"/>
                </a:tc>
                <a:tc>
                  <a:txBody>
                    <a:bodyPr/>
                    <a:lstStyle/>
                    <a:p>
                      <a:pPr algn="l">
                        <a:lnSpc>
                          <a:spcPct val="115000"/>
                        </a:lnSpc>
                        <a:spcAft>
                          <a:spcPts val="0"/>
                        </a:spcAft>
                      </a:pPr>
                      <a:r>
                        <a:rPr lang="en-US" sz="2000">
                          <a:effectLst/>
                          <a:latin typeface="+mn-lt"/>
                          <a:ea typeface="Times New Roman"/>
                          <a:cs typeface="Times New Roman"/>
                        </a:rPr>
                        <a:t> </a:t>
                      </a:r>
                    </a:p>
                  </a:txBody>
                  <a:tcPr marL="51435" marR="51435" marT="0" marB="0"/>
                </a:tc>
                <a:tc>
                  <a:txBody>
                    <a:bodyPr/>
                    <a:lstStyle/>
                    <a:p>
                      <a:pPr algn="l">
                        <a:lnSpc>
                          <a:spcPct val="115000"/>
                        </a:lnSpc>
                        <a:spcAft>
                          <a:spcPts val="0"/>
                        </a:spcAft>
                      </a:pPr>
                      <a:r>
                        <a:rPr lang="en-US" sz="2000" dirty="0">
                          <a:effectLst/>
                          <a:latin typeface="+mn-lt"/>
                          <a:ea typeface="Times New Roman"/>
                          <a:cs typeface="Times New Roman"/>
                        </a:rPr>
                        <a:t> </a:t>
                      </a:r>
                    </a:p>
                  </a:txBody>
                  <a:tcPr marL="51435" marR="51435" marT="0" marB="0"/>
                </a:tc>
                <a:extLst>
                  <a:ext uri="{0D108BD9-81ED-4DB2-BD59-A6C34878D82A}">
                    <a16:rowId xmlns:a16="http://schemas.microsoft.com/office/drawing/2014/main" val="10003"/>
                  </a:ext>
                </a:extLst>
              </a:tr>
              <a:tr h="452628">
                <a:tc>
                  <a:txBody>
                    <a:bodyPr/>
                    <a:lstStyle/>
                    <a:p>
                      <a:pPr algn="l">
                        <a:lnSpc>
                          <a:spcPct val="115000"/>
                        </a:lnSpc>
                        <a:spcAft>
                          <a:spcPts val="0"/>
                        </a:spcAft>
                      </a:pPr>
                      <a:r>
                        <a:rPr lang="en-US" sz="2000" b="1">
                          <a:effectLst/>
                          <a:latin typeface="+mn-lt"/>
                          <a:ea typeface="Times New Roman"/>
                          <a:cs typeface="Times New Roman"/>
                        </a:rPr>
                        <a:t>Q 1.4</a:t>
                      </a:r>
                      <a:endParaRPr lang="en-US" sz="2000">
                        <a:effectLst/>
                        <a:latin typeface="+mn-lt"/>
                        <a:ea typeface="Times New Roman"/>
                        <a:cs typeface="Times New Roman"/>
                      </a:endParaRPr>
                    </a:p>
                  </a:txBody>
                  <a:tcPr marL="51435" marR="51435" marT="0" marB="0"/>
                </a:tc>
                <a:tc>
                  <a:txBody>
                    <a:bodyPr/>
                    <a:lstStyle/>
                    <a:p>
                      <a:pPr algn="l">
                        <a:lnSpc>
                          <a:spcPct val="115000"/>
                        </a:lnSpc>
                        <a:spcAft>
                          <a:spcPts val="0"/>
                        </a:spcAft>
                      </a:pPr>
                      <a:r>
                        <a:rPr lang="en-US" sz="2000">
                          <a:effectLst/>
                          <a:latin typeface="+mn-lt"/>
                          <a:ea typeface="Times New Roman"/>
                          <a:cs typeface="Times New Roman"/>
                        </a:rPr>
                        <a:t> </a:t>
                      </a:r>
                    </a:p>
                  </a:txBody>
                  <a:tcPr marL="51435" marR="51435" marT="0" marB="0"/>
                </a:tc>
                <a:tc>
                  <a:txBody>
                    <a:bodyPr/>
                    <a:lstStyle/>
                    <a:p>
                      <a:pPr algn="l">
                        <a:lnSpc>
                          <a:spcPct val="115000"/>
                        </a:lnSpc>
                        <a:spcAft>
                          <a:spcPts val="0"/>
                        </a:spcAft>
                      </a:pPr>
                      <a:r>
                        <a:rPr lang="en-US" sz="2000">
                          <a:effectLst/>
                          <a:latin typeface="+mn-lt"/>
                          <a:ea typeface="Times New Roman"/>
                          <a:cs typeface="Times New Roman"/>
                        </a:rPr>
                        <a:t> </a:t>
                      </a:r>
                    </a:p>
                  </a:txBody>
                  <a:tcPr marL="51435" marR="51435" marT="0" marB="0"/>
                </a:tc>
                <a:tc>
                  <a:txBody>
                    <a:bodyPr/>
                    <a:lstStyle/>
                    <a:p>
                      <a:pPr algn="l">
                        <a:lnSpc>
                          <a:spcPct val="115000"/>
                        </a:lnSpc>
                        <a:spcAft>
                          <a:spcPts val="0"/>
                        </a:spcAft>
                      </a:pPr>
                      <a:r>
                        <a:rPr lang="en-US" sz="2000" dirty="0">
                          <a:effectLst/>
                          <a:latin typeface="+mn-lt"/>
                          <a:ea typeface="Times New Roman"/>
                          <a:cs typeface="Times New Roman"/>
                        </a:rPr>
                        <a:t> </a:t>
                      </a:r>
                    </a:p>
                  </a:txBody>
                  <a:tcPr marL="51435" marR="51435" marT="0" marB="0"/>
                </a:tc>
                <a:tc>
                  <a:txBody>
                    <a:bodyPr/>
                    <a:lstStyle/>
                    <a:p>
                      <a:pPr algn="l">
                        <a:lnSpc>
                          <a:spcPct val="115000"/>
                        </a:lnSpc>
                        <a:spcAft>
                          <a:spcPts val="0"/>
                        </a:spcAft>
                      </a:pPr>
                      <a:r>
                        <a:rPr lang="en-US" sz="2000" dirty="0">
                          <a:effectLst/>
                          <a:latin typeface="+mn-lt"/>
                          <a:ea typeface="Times New Roman"/>
                          <a:cs typeface="Times New Roman"/>
                        </a:rPr>
                        <a:t> </a:t>
                      </a:r>
                    </a:p>
                  </a:txBody>
                  <a:tcPr marL="51435" marR="51435" marT="0" marB="0"/>
                </a:tc>
                <a:tc>
                  <a:txBody>
                    <a:bodyPr/>
                    <a:lstStyle/>
                    <a:p>
                      <a:pPr algn="l">
                        <a:lnSpc>
                          <a:spcPct val="115000"/>
                        </a:lnSpc>
                        <a:spcAft>
                          <a:spcPts val="0"/>
                        </a:spcAft>
                      </a:pPr>
                      <a:r>
                        <a:rPr lang="en-US" sz="2000" dirty="0">
                          <a:effectLst/>
                          <a:latin typeface="+mn-lt"/>
                          <a:ea typeface="Times New Roman"/>
                          <a:cs typeface="Times New Roman"/>
                        </a:rPr>
                        <a:t> </a:t>
                      </a:r>
                    </a:p>
                  </a:txBody>
                  <a:tcPr marL="51435" marR="51435" marT="0" marB="0"/>
                </a:tc>
                <a:extLst>
                  <a:ext uri="{0D108BD9-81ED-4DB2-BD59-A6C34878D82A}">
                    <a16:rowId xmlns:a16="http://schemas.microsoft.com/office/drawing/2014/main" val="10004"/>
                  </a:ext>
                </a:extLst>
              </a:tr>
              <a:tr h="452628">
                <a:tc>
                  <a:txBody>
                    <a:bodyPr/>
                    <a:lstStyle/>
                    <a:p>
                      <a:pPr algn="l">
                        <a:lnSpc>
                          <a:spcPct val="115000"/>
                        </a:lnSpc>
                        <a:spcAft>
                          <a:spcPts val="0"/>
                        </a:spcAft>
                      </a:pPr>
                      <a:r>
                        <a:rPr lang="en-US" sz="2000" b="1">
                          <a:effectLst/>
                          <a:latin typeface="+mn-lt"/>
                          <a:ea typeface="Times New Roman"/>
                          <a:cs typeface="Times New Roman"/>
                        </a:rPr>
                        <a:t>Q 1.5</a:t>
                      </a:r>
                      <a:endParaRPr lang="en-US" sz="2000">
                        <a:effectLst/>
                        <a:latin typeface="+mn-lt"/>
                        <a:ea typeface="Times New Roman"/>
                        <a:cs typeface="Times New Roman"/>
                      </a:endParaRPr>
                    </a:p>
                  </a:txBody>
                  <a:tcPr marL="51435" marR="51435" marT="0" marB="0"/>
                </a:tc>
                <a:tc>
                  <a:txBody>
                    <a:bodyPr/>
                    <a:lstStyle/>
                    <a:p>
                      <a:pPr algn="l">
                        <a:lnSpc>
                          <a:spcPct val="115000"/>
                        </a:lnSpc>
                        <a:spcAft>
                          <a:spcPts val="0"/>
                        </a:spcAft>
                      </a:pPr>
                      <a:r>
                        <a:rPr lang="en-US" sz="2000">
                          <a:effectLst/>
                          <a:latin typeface="+mn-lt"/>
                          <a:ea typeface="Times New Roman"/>
                          <a:cs typeface="Times New Roman"/>
                        </a:rPr>
                        <a:t> </a:t>
                      </a:r>
                    </a:p>
                  </a:txBody>
                  <a:tcPr marL="51435" marR="51435" marT="0" marB="0"/>
                </a:tc>
                <a:tc>
                  <a:txBody>
                    <a:bodyPr/>
                    <a:lstStyle/>
                    <a:p>
                      <a:pPr algn="l">
                        <a:lnSpc>
                          <a:spcPct val="115000"/>
                        </a:lnSpc>
                        <a:spcAft>
                          <a:spcPts val="0"/>
                        </a:spcAft>
                      </a:pPr>
                      <a:r>
                        <a:rPr lang="en-US" sz="2000">
                          <a:effectLst/>
                          <a:latin typeface="+mn-lt"/>
                          <a:ea typeface="Times New Roman"/>
                          <a:cs typeface="Times New Roman"/>
                        </a:rPr>
                        <a:t> </a:t>
                      </a:r>
                    </a:p>
                  </a:txBody>
                  <a:tcPr marL="51435" marR="51435" marT="0" marB="0"/>
                </a:tc>
                <a:tc>
                  <a:txBody>
                    <a:bodyPr/>
                    <a:lstStyle/>
                    <a:p>
                      <a:pPr algn="l">
                        <a:lnSpc>
                          <a:spcPct val="115000"/>
                        </a:lnSpc>
                        <a:spcAft>
                          <a:spcPts val="0"/>
                        </a:spcAft>
                      </a:pPr>
                      <a:r>
                        <a:rPr lang="en-US" sz="2000">
                          <a:effectLst/>
                          <a:latin typeface="+mn-lt"/>
                          <a:ea typeface="Times New Roman"/>
                          <a:cs typeface="Times New Roman"/>
                        </a:rPr>
                        <a:t> </a:t>
                      </a:r>
                    </a:p>
                  </a:txBody>
                  <a:tcPr marL="51435" marR="51435" marT="0" marB="0"/>
                </a:tc>
                <a:tc>
                  <a:txBody>
                    <a:bodyPr/>
                    <a:lstStyle/>
                    <a:p>
                      <a:pPr algn="l">
                        <a:lnSpc>
                          <a:spcPct val="115000"/>
                        </a:lnSpc>
                        <a:spcAft>
                          <a:spcPts val="0"/>
                        </a:spcAft>
                      </a:pPr>
                      <a:r>
                        <a:rPr lang="en-US" sz="2000" dirty="0">
                          <a:effectLst/>
                          <a:latin typeface="+mn-lt"/>
                          <a:ea typeface="Times New Roman"/>
                          <a:cs typeface="Times New Roman"/>
                        </a:rPr>
                        <a:t> </a:t>
                      </a:r>
                    </a:p>
                  </a:txBody>
                  <a:tcPr marL="51435" marR="51435" marT="0" marB="0"/>
                </a:tc>
                <a:tc>
                  <a:txBody>
                    <a:bodyPr/>
                    <a:lstStyle/>
                    <a:p>
                      <a:pPr algn="l">
                        <a:lnSpc>
                          <a:spcPct val="115000"/>
                        </a:lnSpc>
                        <a:spcAft>
                          <a:spcPts val="0"/>
                        </a:spcAft>
                      </a:pPr>
                      <a:r>
                        <a:rPr lang="en-US" sz="2000" dirty="0">
                          <a:effectLst/>
                          <a:latin typeface="+mn-lt"/>
                          <a:ea typeface="Times New Roman"/>
                          <a:cs typeface="Times New Roman"/>
                        </a:rPr>
                        <a:t> </a:t>
                      </a:r>
                    </a:p>
                  </a:txBody>
                  <a:tcPr marL="51435" marR="51435" marT="0" marB="0"/>
                </a:tc>
                <a:extLst>
                  <a:ext uri="{0D108BD9-81ED-4DB2-BD59-A6C34878D82A}">
                    <a16:rowId xmlns:a16="http://schemas.microsoft.com/office/drawing/2014/main" val="10005"/>
                  </a:ext>
                </a:extLst>
              </a:tr>
            </a:tbl>
          </a:graphicData>
        </a:graphic>
      </p:graphicFrame>
      <p:sp>
        <p:nvSpPr>
          <p:cNvPr id="5" name="Rectangle 15"/>
          <p:cNvSpPr>
            <a:spLocks noChangeArrowheads="1"/>
          </p:cNvSpPr>
          <p:nvPr/>
        </p:nvSpPr>
        <p:spPr bwMode="auto">
          <a:xfrm>
            <a:off x="4876800" y="4114800"/>
            <a:ext cx="4123445" cy="25545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9842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98425"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rgbClr val="FF0000"/>
                </a:solidFill>
                <a:effectLst/>
                <a:latin typeface="Calibri" panose="020F0502020204030204" pitchFamily="34" charset="0"/>
                <a:cs typeface="Franklin Gothic Demi" panose="020B0703020102020204" pitchFamily="34" charset="0"/>
              </a:rPr>
              <a:t>5 = very high/very good</a:t>
            </a:r>
            <a:endParaRPr kumimoji="0" lang="en-US" altLang="en-US" sz="3200" b="0" i="0" u="none" strike="noStrike" cap="none" normalizeH="0" baseline="0" dirty="0" smtClean="0">
              <a:ln>
                <a:noFill/>
              </a:ln>
              <a:solidFill>
                <a:srgbClr val="FF0000"/>
              </a:solidFill>
              <a:effectLst/>
            </a:endParaRPr>
          </a:p>
          <a:p>
            <a:pPr marL="0" marR="0" lvl="0" indent="98425"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rgbClr val="FF0000"/>
                </a:solidFill>
                <a:effectLst/>
                <a:latin typeface="Calibri" panose="020F0502020204030204" pitchFamily="34" charset="0"/>
                <a:cs typeface="Franklin Gothic Demi" panose="020B0703020102020204" pitchFamily="34" charset="0"/>
              </a:rPr>
              <a:t>4 = high/good</a:t>
            </a:r>
            <a:endParaRPr kumimoji="0" lang="en-US" altLang="en-US" sz="3200" b="0" i="0" u="none" strike="noStrike" cap="none" normalizeH="0" baseline="0" dirty="0" smtClean="0">
              <a:ln>
                <a:noFill/>
              </a:ln>
              <a:solidFill>
                <a:srgbClr val="FF0000"/>
              </a:solidFill>
              <a:effectLst/>
            </a:endParaRPr>
          </a:p>
          <a:p>
            <a:pPr marL="0" marR="0" lvl="0" indent="98425"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rgbClr val="FF0000"/>
                </a:solidFill>
                <a:effectLst/>
                <a:latin typeface="Calibri" panose="020F0502020204030204" pitchFamily="34" charset="0"/>
                <a:cs typeface="Franklin Gothic Demi" panose="020B0703020102020204" pitchFamily="34" charset="0"/>
              </a:rPr>
              <a:t>3 = medium</a:t>
            </a:r>
            <a:endParaRPr kumimoji="0" lang="en-US" altLang="en-US" sz="3200" b="0" i="0" u="none" strike="noStrike" cap="none" normalizeH="0" baseline="0" dirty="0" smtClean="0">
              <a:ln>
                <a:noFill/>
              </a:ln>
              <a:solidFill>
                <a:srgbClr val="FF0000"/>
              </a:solidFill>
              <a:effectLst/>
            </a:endParaRPr>
          </a:p>
          <a:p>
            <a:pPr marL="0" marR="0" lvl="0" indent="98425"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rgbClr val="FF0000"/>
                </a:solidFill>
                <a:effectLst/>
                <a:latin typeface="Calibri" panose="020F0502020204030204" pitchFamily="34" charset="0"/>
                <a:cs typeface="Franklin Gothic Demi" panose="020B0703020102020204" pitchFamily="34" charset="0"/>
              </a:rPr>
              <a:t>2 = low/poor</a:t>
            </a:r>
            <a:endParaRPr kumimoji="0" lang="en-US" altLang="en-US" sz="3200" b="0" i="0" u="none" strike="noStrike" cap="none" normalizeH="0" baseline="0" dirty="0" smtClean="0">
              <a:ln>
                <a:noFill/>
              </a:ln>
              <a:solidFill>
                <a:srgbClr val="FF0000"/>
              </a:solidFill>
              <a:effectLst/>
            </a:endParaRPr>
          </a:p>
          <a:p>
            <a:pPr lvl="0"/>
            <a:r>
              <a:rPr lang="en-US" altLang="en-US" sz="3200" dirty="0">
                <a:solidFill>
                  <a:srgbClr val="FF0000"/>
                </a:solidFill>
                <a:latin typeface="Calibri" panose="020F0502020204030204" pitchFamily="34" charset="0"/>
                <a:cs typeface="Franklin Gothic Demi" panose="020B0703020102020204" pitchFamily="34" charset="0"/>
              </a:rPr>
              <a:t>1 = very low/very poor</a:t>
            </a:r>
            <a:endParaRPr kumimoji="0" lang="en-US" altLang="en-US" sz="3200" b="0" i="0" u="none" strike="noStrike" cap="none" normalizeH="0" baseline="0" dirty="0" smtClean="0">
              <a:ln>
                <a:noFill/>
              </a:ln>
              <a:solidFill>
                <a:srgbClr val="FF0000"/>
              </a:solidFill>
              <a:effectLst/>
            </a:endParaRPr>
          </a:p>
        </p:txBody>
      </p:sp>
    </p:spTree>
    <p:extLst>
      <p:ext uri="{BB962C8B-B14F-4D97-AF65-F5344CB8AC3E}">
        <p14:creationId xmlns:p14="http://schemas.microsoft.com/office/powerpoint/2010/main" val="4146657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Layout of the </a:t>
            </a:r>
            <a:r>
              <a:rPr lang="en-US" sz="4000" b="1" dirty="0" err="1" smtClean="0"/>
              <a:t>Toolkit..Gender</a:t>
            </a:r>
            <a:r>
              <a:rPr lang="en-US" sz="4000" b="1" dirty="0" smtClean="0"/>
              <a:t> topic</a:t>
            </a:r>
            <a:endParaRPr lang="en-US" sz="40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17730887"/>
              </p:ext>
            </p:extLst>
          </p:nvPr>
        </p:nvGraphicFramePr>
        <p:xfrm>
          <a:off x="345123" y="4632105"/>
          <a:ext cx="2866390" cy="1402080"/>
        </p:xfrm>
        <a:graphic>
          <a:graphicData uri="http://schemas.openxmlformats.org/drawingml/2006/table">
            <a:tbl>
              <a:tblPr firstRow="1" firstCol="1" bandRow="1">
                <a:tableStyleId>{5C22544A-7EE6-4342-B048-85BDC9FD1C3A}</a:tableStyleId>
              </a:tblPr>
              <a:tblGrid>
                <a:gridCol w="431800">
                  <a:extLst>
                    <a:ext uri="{9D8B030D-6E8A-4147-A177-3AD203B41FA5}">
                      <a16:colId xmlns:a16="http://schemas.microsoft.com/office/drawing/2014/main" val="20000"/>
                    </a:ext>
                  </a:extLst>
                </a:gridCol>
                <a:gridCol w="487045">
                  <a:extLst>
                    <a:ext uri="{9D8B030D-6E8A-4147-A177-3AD203B41FA5}">
                      <a16:colId xmlns:a16="http://schemas.microsoft.com/office/drawing/2014/main" val="20001"/>
                    </a:ext>
                  </a:extLst>
                </a:gridCol>
                <a:gridCol w="487045">
                  <a:extLst>
                    <a:ext uri="{9D8B030D-6E8A-4147-A177-3AD203B41FA5}">
                      <a16:colId xmlns:a16="http://schemas.microsoft.com/office/drawing/2014/main" val="20002"/>
                    </a:ext>
                  </a:extLst>
                </a:gridCol>
                <a:gridCol w="487045">
                  <a:extLst>
                    <a:ext uri="{9D8B030D-6E8A-4147-A177-3AD203B41FA5}">
                      <a16:colId xmlns:a16="http://schemas.microsoft.com/office/drawing/2014/main" val="20003"/>
                    </a:ext>
                  </a:extLst>
                </a:gridCol>
                <a:gridCol w="487045">
                  <a:extLst>
                    <a:ext uri="{9D8B030D-6E8A-4147-A177-3AD203B41FA5}">
                      <a16:colId xmlns:a16="http://schemas.microsoft.com/office/drawing/2014/main" val="20004"/>
                    </a:ext>
                  </a:extLst>
                </a:gridCol>
                <a:gridCol w="486410">
                  <a:extLst>
                    <a:ext uri="{9D8B030D-6E8A-4147-A177-3AD203B41FA5}">
                      <a16:colId xmlns:a16="http://schemas.microsoft.com/office/drawing/2014/main" val="20005"/>
                    </a:ext>
                  </a:extLst>
                </a:gridCol>
              </a:tblGrid>
              <a:tr h="156845">
                <a:tc>
                  <a:txBody>
                    <a:bodyPr/>
                    <a:lstStyle/>
                    <a:p>
                      <a:pPr marL="0" marR="0">
                        <a:lnSpc>
                          <a:spcPct val="115000"/>
                        </a:lnSpc>
                        <a:spcBef>
                          <a:spcPts val="0"/>
                        </a:spcBef>
                        <a:spcAft>
                          <a:spcPts val="0"/>
                        </a:spcAft>
                      </a:pPr>
                      <a:r>
                        <a:rPr lang="en-US"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193675" marR="184785" algn="ctr">
                        <a:lnSpc>
                          <a:spcPct val="115000"/>
                        </a:lnSpc>
                        <a:spcBef>
                          <a:spcPts val="140"/>
                        </a:spcBef>
                        <a:spcAft>
                          <a:spcPts val="0"/>
                        </a:spcAft>
                      </a:pPr>
                      <a:r>
                        <a:rPr lang="en-US" sz="1000">
                          <a:effectLst/>
                        </a:rPr>
                        <a:t>5</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193675" marR="184785" algn="ctr">
                        <a:lnSpc>
                          <a:spcPct val="115000"/>
                        </a:lnSpc>
                        <a:spcBef>
                          <a:spcPts val="140"/>
                        </a:spcBef>
                        <a:spcAft>
                          <a:spcPts val="0"/>
                        </a:spcAft>
                      </a:pPr>
                      <a:r>
                        <a:rPr lang="en-US" sz="1000">
                          <a:effectLst/>
                        </a:rPr>
                        <a:t>4</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193675" marR="184785" algn="ctr">
                        <a:lnSpc>
                          <a:spcPct val="115000"/>
                        </a:lnSpc>
                        <a:spcBef>
                          <a:spcPts val="140"/>
                        </a:spcBef>
                        <a:spcAft>
                          <a:spcPts val="0"/>
                        </a:spcAft>
                      </a:pPr>
                      <a:r>
                        <a:rPr lang="en-US" sz="1000">
                          <a:effectLst/>
                        </a:rPr>
                        <a:t>3</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193675" marR="184785" algn="ctr">
                        <a:lnSpc>
                          <a:spcPct val="115000"/>
                        </a:lnSpc>
                        <a:spcBef>
                          <a:spcPts val="140"/>
                        </a:spcBef>
                        <a:spcAft>
                          <a:spcPts val="0"/>
                        </a:spcAft>
                      </a:pPr>
                      <a:r>
                        <a:rPr lang="en-US" sz="1000" dirty="0">
                          <a:effectLst/>
                        </a:rPr>
                        <a:t>2</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193675" marR="184785" algn="ctr">
                        <a:lnSpc>
                          <a:spcPct val="115000"/>
                        </a:lnSpc>
                        <a:spcBef>
                          <a:spcPts val="140"/>
                        </a:spcBef>
                        <a:spcAft>
                          <a:spcPts val="0"/>
                        </a:spcAft>
                      </a:pPr>
                      <a:r>
                        <a:rPr lang="en-US" sz="1000">
                          <a:effectLst/>
                        </a:rPr>
                        <a:t>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0"/>
                  </a:ext>
                </a:extLst>
              </a:tr>
              <a:tr h="156845">
                <a:tc>
                  <a:txBody>
                    <a:bodyPr/>
                    <a:lstStyle/>
                    <a:p>
                      <a:pPr marL="101600" marR="0">
                        <a:lnSpc>
                          <a:spcPct val="115000"/>
                        </a:lnSpc>
                        <a:spcBef>
                          <a:spcPts val="140"/>
                        </a:spcBef>
                        <a:spcAft>
                          <a:spcPts val="0"/>
                        </a:spcAft>
                      </a:pPr>
                      <a:r>
                        <a:rPr lang="en-US" sz="1000" dirty="0" smtClean="0">
                          <a:effectLst/>
                        </a:rPr>
                        <a:t>Q7</a:t>
                      </a:r>
                      <a:r>
                        <a:rPr lang="en-US" sz="1000" spc="-30" dirty="0" smtClean="0">
                          <a:effectLst/>
                        </a:rPr>
                        <a:t>.</a:t>
                      </a:r>
                      <a:r>
                        <a:rPr lang="en-US" sz="1000" dirty="0" smtClean="0">
                          <a:effectLst/>
                        </a:rPr>
                        <a:t>1</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en-US"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en-US"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en-US"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en-US"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en-US"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1"/>
                  </a:ext>
                </a:extLst>
              </a:tr>
              <a:tr h="156845">
                <a:tc>
                  <a:txBody>
                    <a:bodyPr/>
                    <a:lstStyle/>
                    <a:p>
                      <a:pPr marL="101600" marR="0">
                        <a:lnSpc>
                          <a:spcPct val="115000"/>
                        </a:lnSpc>
                        <a:spcBef>
                          <a:spcPts val="140"/>
                        </a:spcBef>
                        <a:spcAft>
                          <a:spcPts val="0"/>
                        </a:spcAft>
                      </a:pPr>
                      <a:r>
                        <a:rPr lang="en-US" sz="1000" dirty="0" smtClean="0">
                          <a:effectLst/>
                        </a:rPr>
                        <a:t>Q7.2</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en-US"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en-US"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en-US"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en-US"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en-US"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2"/>
                  </a:ext>
                </a:extLst>
              </a:tr>
              <a:tr h="156845">
                <a:tc>
                  <a:txBody>
                    <a:bodyPr/>
                    <a:lstStyle/>
                    <a:p>
                      <a:pPr marL="101600" marR="0">
                        <a:lnSpc>
                          <a:spcPct val="115000"/>
                        </a:lnSpc>
                        <a:spcBef>
                          <a:spcPts val="140"/>
                        </a:spcBef>
                        <a:spcAft>
                          <a:spcPts val="0"/>
                        </a:spcAft>
                      </a:pPr>
                      <a:r>
                        <a:rPr lang="en-US" sz="1000" dirty="0" smtClean="0">
                          <a:effectLst/>
                        </a:rPr>
                        <a:t>Q7.3</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en-US"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en-US"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en-US"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en-US"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en-US"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3"/>
                  </a:ext>
                </a:extLst>
              </a:tr>
              <a:tr h="156845">
                <a:tc>
                  <a:txBody>
                    <a:bodyPr/>
                    <a:lstStyle/>
                    <a:p>
                      <a:pPr marL="101600" marR="0">
                        <a:lnSpc>
                          <a:spcPct val="115000"/>
                        </a:lnSpc>
                        <a:spcBef>
                          <a:spcPts val="140"/>
                        </a:spcBef>
                        <a:spcAft>
                          <a:spcPts val="0"/>
                        </a:spcAft>
                      </a:pPr>
                      <a:r>
                        <a:rPr lang="en-US" sz="1000" dirty="0" smtClean="0">
                          <a:effectLst/>
                        </a:rPr>
                        <a:t>Q7.4</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en-US"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en-US"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en-US"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en-US"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en-US"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4"/>
                  </a:ext>
                </a:extLst>
              </a:tr>
              <a:tr h="156845">
                <a:tc>
                  <a:txBody>
                    <a:bodyPr/>
                    <a:lstStyle/>
                    <a:p>
                      <a:pPr marL="101600" marR="0">
                        <a:lnSpc>
                          <a:spcPct val="115000"/>
                        </a:lnSpc>
                        <a:spcBef>
                          <a:spcPts val="140"/>
                        </a:spcBef>
                        <a:spcAft>
                          <a:spcPts val="0"/>
                        </a:spcAft>
                      </a:pPr>
                      <a:r>
                        <a:rPr lang="en-US" sz="1000" dirty="0" smtClean="0">
                          <a:effectLst/>
                        </a:rPr>
                        <a:t>Q7.5</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en-US"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en-US"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en-US"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en-US"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en-US"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5"/>
                  </a:ext>
                </a:extLst>
              </a:tr>
              <a:tr h="156845">
                <a:tc>
                  <a:txBody>
                    <a:bodyPr/>
                    <a:lstStyle/>
                    <a:p>
                      <a:pPr marL="101600" marR="0">
                        <a:lnSpc>
                          <a:spcPct val="115000"/>
                        </a:lnSpc>
                        <a:spcBef>
                          <a:spcPts val="140"/>
                        </a:spcBef>
                        <a:spcAft>
                          <a:spcPts val="0"/>
                        </a:spcAft>
                      </a:pPr>
                      <a:r>
                        <a:rPr lang="en-US" sz="1000" dirty="0" smtClean="0">
                          <a:effectLst/>
                        </a:rPr>
                        <a:t>Q7.6</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en-US"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en-US"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en-US"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en-US"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en-US"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6"/>
                  </a:ext>
                </a:extLst>
              </a:tr>
              <a:tr h="156845">
                <a:tc>
                  <a:txBody>
                    <a:bodyPr/>
                    <a:lstStyle/>
                    <a:p>
                      <a:pPr marL="101600" marR="0">
                        <a:lnSpc>
                          <a:spcPct val="115000"/>
                        </a:lnSpc>
                        <a:spcBef>
                          <a:spcPts val="140"/>
                        </a:spcBef>
                        <a:spcAft>
                          <a:spcPts val="0"/>
                        </a:spcAft>
                      </a:pPr>
                      <a:r>
                        <a:rPr lang="en-US" sz="1000" dirty="0" smtClean="0">
                          <a:effectLst/>
                        </a:rPr>
                        <a:t>Q7.7</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en-US"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en-US"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en-US"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en-US"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en-US"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7"/>
                  </a:ext>
                </a:extLst>
              </a:tr>
            </a:tbl>
          </a:graphicData>
        </a:graphic>
      </p:graphicFrame>
      <p:sp>
        <p:nvSpPr>
          <p:cNvPr id="4" name="Slide Number Placeholder 3"/>
          <p:cNvSpPr>
            <a:spLocks noGrp="1"/>
          </p:cNvSpPr>
          <p:nvPr>
            <p:ph type="sldNum" sz="quarter" idx="12"/>
          </p:nvPr>
        </p:nvSpPr>
        <p:spPr/>
        <p:txBody>
          <a:bodyPr/>
          <a:lstStyle/>
          <a:p>
            <a:fld id="{2414B88F-F15B-4E0B-BB90-F552963C69EB}" type="slidenum">
              <a:rPr lang="en-US" altLang="en-US" smtClean="0"/>
              <a:pPr/>
              <a:t>24</a:t>
            </a:fld>
            <a:endParaRPr lang="en-US" altLang="en-US"/>
          </a:p>
        </p:txBody>
      </p:sp>
      <p:sp>
        <p:nvSpPr>
          <p:cNvPr id="7" name="Freeform 7"/>
          <p:cNvSpPr>
            <a:spLocks/>
          </p:cNvSpPr>
          <p:nvPr/>
        </p:nvSpPr>
        <p:spPr bwMode="auto">
          <a:xfrm>
            <a:off x="3863975" y="4221163"/>
            <a:ext cx="0" cy="0"/>
          </a:xfrm>
          <a:custGeom>
            <a:avLst/>
            <a:gdLst/>
            <a:ahLst/>
            <a:cxnLst>
              <a:cxn ang="0">
                <a:pos x="0" y="0"/>
              </a:cxn>
              <a:cxn ang="0">
                <a:pos x="0" y="0"/>
              </a:cxn>
            </a:cxnLst>
            <a:rect l="0" t="0" r="r" b="b"/>
            <a:pathLst>
              <a:path>
                <a:moveTo>
                  <a:pt x="0" y="0"/>
                </a:moveTo>
                <a:lnTo>
                  <a:pt x="0" y="0"/>
                </a:lnTo>
              </a:path>
            </a:pathLst>
          </a:custGeom>
          <a:noFill/>
          <a:ln w="12700">
            <a:solidFill>
              <a:srgbClr val="4C4B4D"/>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9"/>
          <p:cNvSpPr>
            <a:spLocks/>
          </p:cNvSpPr>
          <p:nvPr/>
        </p:nvSpPr>
        <p:spPr bwMode="auto">
          <a:xfrm>
            <a:off x="7667625" y="4584700"/>
            <a:ext cx="0" cy="0"/>
          </a:xfrm>
          <a:custGeom>
            <a:avLst/>
            <a:gdLst/>
            <a:ahLst/>
            <a:cxnLst>
              <a:cxn ang="0">
                <a:pos x="0" y="0"/>
              </a:cxn>
              <a:cxn ang="0">
                <a:pos x="0" y="0"/>
              </a:cxn>
            </a:cxnLst>
            <a:rect l="0" t="0" r="r" b="b"/>
            <a:pathLst>
              <a:path>
                <a:moveTo>
                  <a:pt x="0" y="0"/>
                </a:moveTo>
                <a:lnTo>
                  <a:pt x="0" y="0"/>
                </a:lnTo>
              </a:path>
            </a:pathLst>
          </a:custGeom>
          <a:noFill/>
          <a:ln w="12700">
            <a:solidFill>
              <a:srgbClr val="4C4B4D"/>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3863975" y="4194175"/>
            <a:ext cx="0" cy="0"/>
          </a:xfrm>
          <a:custGeom>
            <a:avLst/>
            <a:gdLst/>
            <a:ahLst/>
            <a:cxnLst>
              <a:cxn ang="0">
                <a:pos x="0" y="0"/>
              </a:cxn>
              <a:cxn ang="0">
                <a:pos x="0" y="0"/>
              </a:cxn>
            </a:cxnLst>
            <a:rect l="0" t="0" r="r" b="b"/>
            <a:pathLst>
              <a:path>
                <a:moveTo>
                  <a:pt x="0" y="0"/>
                </a:moveTo>
                <a:lnTo>
                  <a:pt x="0" y="0"/>
                </a:lnTo>
              </a:path>
            </a:pathLst>
          </a:custGeom>
          <a:noFill/>
          <a:ln w="12700">
            <a:solidFill>
              <a:srgbClr val="4C4B4D"/>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p:cNvSpPr>
          <p:nvPr/>
        </p:nvSpPr>
        <p:spPr bwMode="auto">
          <a:xfrm>
            <a:off x="7667625" y="4957763"/>
            <a:ext cx="0" cy="0"/>
          </a:xfrm>
          <a:custGeom>
            <a:avLst/>
            <a:gdLst/>
            <a:ahLst/>
            <a:cxnLst>
              <a:cxn ang="0">
                <a:pos x="0" y="0"/>
              </a:cxn>
              <a:cxn ang="0">
                <a:pos x="0" y="0"/>
              </a:cxn>
            </a:cxnLst>
            <a:rect l="0" t="0" r="r" b="b"/>
            <a:pathLst>
              <a:path>
                <a:moveTo>
                  <a:pt x="0" y="0"/>
                </a:moveTo>
                <a:lnTo>
                  <a:pt x="0" y="0"/>
                </a:lnTo>
              </a:path>
            </a:pathLst>
          </a:custGeom>
          <a:noFill/>
          <a:ln w="12700">
            <a:solidFill>
              <a:srgbClr val="4C4B4D"/>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3"/>
          <p:cNvSpPr>
            <a:spLocks/>
          </p:cNvSpPr>
          <p:nvPr/>
        </p:nvSpPr>
        <p:spPr bwMode="auto">
          <a:xfrm>
            <a:off x="3863975" y="4194175"/>
            <a:ext cx="0" cy="0"/>
          </a:xfrm>
          <a:custGeom>
            <a:avLst/>
            <a:gdLst/>
            <a:ahLst/>
            <a:cxnLst>
              <a:cxn ang="0">
                <a:pos x="0" y="0"/>
              </a:cxn>
              <a:cxn ang="0">
                <a:pos x="0" y="0"/>
              </a:cxn>
            </a:cxnLst>
            <a:rect l="0" t="0" r="r" b="b"/>
            <a:pathLst>
              <a:path>
                <a:moveTo>
                  <a:pt x="0" y="0"/>
                </a:moveTo>
                <a:lnTo>
                  <a:pt x="0" y="0"/>
                </a:lnTo>
              </a:path>
            </a:pathLst>
          </a:custGeom>
          <a:noFill/>
          <a:ln w="12700">
            <a:solidFill>
              <a:srgbClr val="4C4B4D"/>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2"/>
          <p:cNvSpPr>
            <a:spLocks/>
          </p:cNvSpPr>
          <p:nvPr/>
        </p:nvSpPr>
        <p:spPr bwMode="auto">
          <a:xfrm>
            <a:off x="7667625" y="4194175"/>
            <a:ext cx="0" cy="0"/>
          </a:xfrm>
          <a:custGeom>
            <a:avLst/>
            <a:gdLst/>
            <a:ahLst/>
            <a:cxnLst>
              <a:cxn ang="0">
                <a:pos x="0" y="0"/>
              </a:cxn>
              <a:cxn ang="0">
                <a:pos x="0" y="0"/>
              </a:cxn>
            </a:cxnLst>
            <a:rect l="0" t="0" r="r" b="b"/>
            <a:pathLst>
              <a:path>
                <a:moveTo>
                  <a:pt x="0" y="0"/>
                </a:moveTo>
                <a:lnTo>
                  <a:pt x="0" y="0"/>
                </a:lnTo>
              </a:path>
            </a:pathLst>
          </a:custGeom>
          <a:noFill/>
          <a:ln w="12700">
            <a:solidFill>
              <a:srgbClr val="4C4B4D"/>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12"/>
          <p:cNvSpPr>
            <a:spLocks/>
          </p:cNvSpPr>
          <p:nvPr/>
        </p:nvSpPr>
        <p:spPr bwMode="auto">
          <a:xfrm>
            <a:off x="5016500" y="4054475"/>
            <a:ext cx="0" cy="0"/>
          </a:xfrm>
          <a:custGeom>
            <a:avLst/>
            <a:gdLst/>
            <a:ahLst/>
            <a:cxnLst>
              <a:cxn ang="0">
                <a:pos x="0" y="0"/>
              </a:cxn>
              <a:cxn ang="0">
                <a:pos x="0" y="0"/>
              </a:cxn>
            </a:cxnLst>
            <a:rect l="0" t="0" r="r" b="b"/>
            <a:pathLst>
              <a:path>
                <a:moveTo>
                  <a:pt x="0" y="0"/>
                </a:moveTo>
                <a:lnTo>
                  <a:pt x="0" y="0"/>
                </a:lnTo>
              </a:path>
            </a:pathLst>
          </a:custGeom>
          <a:noFill/>
          <a:ln w="12700">
            <a:solidFill>
              <a:srgbClr val="4C4B4D"/>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1"/>
          <p:cNvSpPr>
            <a:spLocks/>
          </p:cNvSpPr>
          <p:nvPr/>
        </p:nvSpPr>
        <p:spPr bwMode="auto">
          <a:xfrm>
            <a:off x="7656513" y="4054475"/>
            <a:ext cx="0" cy="0"/>
          </a:xfrm>
          <a:custGeom>
            <a:avLst/>
            <a:gdLst/>
            <a:ahLst/>
            <a:cxnLst>
              <a:cxn ang="0">
                <a:pos x="0" y="0"/>
              </a:cxn>
              <a:cxn ang="0">
                <a:pos x="0" y="0"/>
              </a:cxn>
            </a:cxnLst>
            <a:rect l="0" t="0" r="r" b="b"/>
            <a:pathLst>
              <a:path>
                <a:moveTo>
                  <a:pt x="0" y="0"/>
                </a:moveTo>
                <a:lnTo>
                  <a:pt x="0" y="0"/>
                </a:lnTo>
              </a:path>
            </a:pathLst>
          </a:custGeom>
          <a:noFill/>
          <a:ln w="12700">
            <a:solidFill>
              <a:srgbClr val="4C4B4D"/>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Text Box 10"/>
          <p:cNvSpPr txBox="1">
            <a:spLocks noChangeArrowheads="1"/>
          </p:cNvSpPr>
          <p:nvPr/>
        </p:nvSpPr>
        <p:spPr bwMode="auto">
          <a:xfrm>
            <a:off x="762000" y="5152078"/>
            <a:ext cx="2898775" cy="142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endParaRPr lang="en-US"/>
          </a:p>
        </p:txBody>
      </p:sp>
      <p:sp>
        <p:nvSpPr>
          <p:cNvPr id="18" name="Rectangle 13"/>
          <p:cNvSpPr>
            <a:spLocks noChangeArrowheads="1"/>
          </p:cNvSpPr>
          <p:nvPr/>
        </p:nvSpPr>
        <p:spPr bwMode="auto">
          <a:xfrm>
            <a:off x="164420" y="2029214"/>
            <a:ext cx="8903380" cy="25621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152352" rIns="0" bIns="38088" numCol="1" anchor="ctr" anchorCtr="0" compatLnSpc="1">
            <a:prstTxWarp prst="textNoShape">
              <a:avLst/>
            </a:prstTxWarp>
            <a:spAutoFit/>
          </a:bodyPr>
          <a:lstStyle>
            <a:lvl1pPr>
              <a:tabLst>
                <a:tab pos="342900" algn="l"/>
              </a:tabLst>
              <a:defRPr>
                <a:solidFill>
                  <a:schemeClr val="tx1"/>
                </a:solidFill>
                <a:latin typeface="Arial" panose="020B0604020202020204" pitchFamily="34" charset="0"/>
              </a:defRPr>
            </a:lvl1pPr>
            <a:lvl2pPr>
              <a:tabLst>
                <a:tab pos="342900" algn="l"/>
              </a:tabLst>
              <a:defRPr>
                <a:solidFill>
                  <a:schemeClr val="tx1"/>
                </a:solidFill>
                <a:latin typeface="Arial" panose="020B0604020202020204" pitchFamily="34" charset="0"/>
              </a:defRPr>
            </a:lvl2pPr>
            <a:lvl3pPr>
              <a:tabLst>
                <a:tab pos="342900" algn="l"/>
              </a:tabLst>
              <a:defRPr>
                <a:solidFill>
                  <a:schemeClr val="tx1"/>
                </a:solidFill>
                <a:latin typeface="Arial" panose="020B0604020202020204" pitchFamily="34" charset="0"/>
              </a:defRPr>
            </a:lvl3pPr>
            <a:lvl4pPr>
              <a:tabLst>
                <a:tab pos="342900" algn="l"/>
              </a:tabLst>
              <a:defRPr>
                <a:solidFill>
                  <a:schemeClr val="tx1"/>
                </a:solidFill>
                <a:latin typeface="Arial" panose="020B0604020202020204" pitchFamily="34" charset="0"/>
              </a:defRPr>
            </a:lvl4pPr>
            <a:lvl5pPr>
              <a:tabLst>
                <a:tab pos="342900" algn="l"/>
              </a:tabLst>
              <a:defRPr>
                <a:solidFill>
                  <a:schemeClr val="tx1"/>
                </a:solidFill>
                <a:latin typeface="Arial" panose="020B0604020202020204" pitchFamily="34" charset="0"/>
              </a:defRPr>
            </a:lvl5pPr>
            <a:lvl6pPr eaLnBrk="0" fontAlgn="base" hangingPunct="0">
              <a:spcBef>
                <a:spcPct val="0"/>
              </a:spcBef>
              <a:spcAft>
                <a:spcPct val="0"/>
              </a:spcAft>
              <a:tabLst>
                <a:tab pos="342900" algn="l"/>
              </a:tabLst>
              <a:defRPr>
                <a:solidFill>
                  <a:schemeClr val="tx1"/>
                </a:solidFill>
                <a:latin typeface="Arial" panose="020B0604020202020204" pitchFamily="34" charset="0"/>
              </a:defRPr>
            </a:lvl6pPr>
            <a:lvl7pPr eaLnBrk="0" fontAlgn="base" hangingPunct="0">
              <a:spcBef>
                <a:spcPct val="0"/>
              </a:spcBef>
              <a:spcAft>
                <a:spcPct val="0"/>
              </a:spcAft>
              <a:tabLst>
                <a:tab pos="342900" algn="l"/>
              </a:tabLst>
              <a:defRPr>
                <a:solidFill>
                  <a:schemeClr val="tx1"/>
                </a:solidFill>
                <a:latin typeface="Arial" panose="020B0604020202020204" pitchFamily="34" charset="0"/>
              </a:defRPr>
            </a:lvl7pPr>
            <a:lvl8pPr eaLnBrk="0" fontAlgn="base" hangingPunct="0">
              <a:spcBef>
                <a:spcPct val="0"/>
              </a:spcBef>
              <a:spcAft>
                <a:spcPct val="0"/>
              </a:spcAft>
              <a:tabLst>
                <a:tab pos="342900" algn="l"/>
              </a:tabLst>
              <a:defRPr>
                <a:solidFill>
                  <a:schemeClr val="tx1"/>
                </a:solidFill>
                <a:latin typeface="Arial" panose="020B0604020202020204" pitchFamily="34" charset="0"/>
              </a:defRPr>
            </a:lvl8pPr>
            <a:lvl9pPr eaLnBrk="0" fontAlgn="base" hangingPunct="0">
              <a:spcBef>
                <a:spcPct val="0"/>
              </a:spcBef>
              <a:spcAft>
                <a:spcPct val="0"/>
              </a:spcAft>
              <a:tabLst>
                <a:tab pos="3429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342900" algn="l"/>
              </a:tabLst>
            </a:pPr>
            <a:r>
              <a:rPr kumimoji="0" lang="en-US" altLang="en-US" sz="1400" b="1" i="1" u="none" strike="noStrike" cap="none" normalizeH="0" baseline="0" dirty="0" smtClean="0">
                <a:ln>
                  <a:noFill/>
                </a:ln>
                <a:solidFill>
                  <a:schemeClr val="tx1"/>
                </a:solidFill>
                <a:effectLst/>
                <a:cs typeface="Arial" panose="020B0604020202020204" pitchFamily="34" charset="0"/>
              </a:rPr>
              <a:t>The gender subject in the Parliament of Uganda</a:t>
            </a:r>
            <a:endParaRPr kumimoji="0" lang="en-US" altLang="en-US" sz="1400" b="1" i="1"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42900" algn="l"/>
              </a:tabLst>
            </a:pPr>
            <a:r>
              <a:rPr kumimoji="0" lang="en-US" altLang="en-US" sz="1400" b="0" i="0" u="none" strike="noStrike" cap="none" normalizeH="0" baseline="0" dirty="0" smtClean="0">
                <a:ln>
                  <a:noFill/>
                </a:ln>
                <a:solidFill>
                  <a:srgbClr val="4C4B4D"/>
                </a:solidFill>
                <a:effectLst/>
                <a:latin typeface="+mn-lt"/>
                <a:cs typeface="Franklin Gothic Book" panose="020B0503020102020204" pitchFamily="34" charset="0"/>
              </a:rPr>
              <a:t>7.1	How many women are there in Ugandan Parliament?</a:t>
            </a:r>
            <a:endParaRPr kumimoji="0" lang="en-US" altLang="en-US" sz="1400" b="0" i="0" u="none" strike="noStrike" cap="none" normalizeH="0" baseline="0" dirty="0" smtClean="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tab pos="342900" algn="l"/>
              </a:tabLst>
            </a:pPr>
            <a:r>
              <a:rPr kumimoji="0" lang="en-US" altLang="en-US" sz="1400" b="0" i="0" u="none" strike="noStrike" cap="none" normalizeH="0" baseline="0" dirty="0" smtClean="0">
                <a:ln>
                  <a:noFill/>
                </a:ln>
                <a:solidFill>
                  <a:srgbClr val="4C4B4D"/>
                </a:solidFill>
                <a:effectLst/>
                <a:latin typeface="+mn-lt"/>
                <a:cs typeface="Franklin Gothic Book" panose="020B0503020102020204" pitchFamily="34" charset="0"/>
              </a:rPr>
              <a:t>7.2	How many of these women hold leadership positions? (Speaker, Ministers, Committee chairpersons, vice chairpersons, Whips and for a leaders)</a:t>
            </a:r>
            <a:endParaRPr kumimoji="0" lang="en-US" altLang="en-US" sz="1400" b="0" i="0" u="none" strike="noStrike" cap="none" normalizeH="0" baseline="0" dirty="0" smtClean="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tab pos="342900" algn="l"/>
              </a:tabLst>
            </a:pPr>
            <a:r>
              <a:rPr kumimoji="0" lang="en-US" altLang="en-US" sz="1400" b="0" i="0" u="none" strike="noStrike" cap="none" normalizeH="0" baseline="0" dirty="0" smtClean="0">
                <a:ln>
                  <a:noFill/>
                </a:ln>
                <a:solidFill>
                  <a:srgbClr val="4C4B4D"/>
                </a:solidFill>
                <a:effectLst/>
                <a:latin typeface="+mn-lt"/>
                <a:cs typeface="Franklin Gothic Book" panose="020B0503020102020204" pitchFamily="34" charset="0"/>
              </a:rPr>
              <a:t>7.3	Are there laws that support gender equality in the parliament of Uganda? Does the Ugandan Parliament have gender equality objectives and gender equality plan of action? Are workplace policies in tune with men and women’s realities?</a:t>
            </a:r>
            <a:endParaRPr kumimoji="0" lang="en-US" altLang="en-US" sz="1400" b="0" i="0" u="none" strike="noStrike" cap="none" normalizeH="0" baseline="0" dirty="0" smtClean="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tab pos="342900" algn="l"/>
              </a:tabLst>
            </a:pPr>
            <a:r>
              <a:rPr kumimoji="0" lang="en-US" altLang="en-US" sz="1400" b="0" i="0" u="none" strike="noStrike" cap="none" normalizeH="0" baseline="0" dirty="0" smtClean="0">
                <a:ln>
                  <a:noFill/>
                </a:ln>
                <a:solidFill>
                  <a:srgbClr val="4C4B4D"/>
                </a:solidFill>
                <a:effectLst/>
                <a:latin typeface="+mn-lt"/>
                <a:cs typeface="Franklin Gothic Book" panose="020B0503020102020204" pitchFamily="34" charset="0"/>
              </a:rPr>
              <a:t>7.4	Are gender considerations integral to the work of parliament?</a:t>
            </a:r>
            <a:endParaRPr kumimoji="0" lang="en-US" altLang="en-US" sz="1400" b="0" i="0" u="none" strike="noStrike" cap="none" normalizeH="0" baseline="0" dirty="0" smtClean="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tab pos="342900" algn="l"/>
              </a:tabLst>
            </a:pPr>
            <a:r>
              <a:rPr kumimoji="0" lang="en-US" altLang="en-US" sz="1400" b="0" i="0" u="none" strike="noStrike" cap="none" normalizeH="0" baseline="0" dirty="0" smtClean="0">
                <a:ln>
                  <a:noFill/>
                </a:ln>
                <a:solidFill>
                  <a:srgbClr val="4C4B4D"/>
                </a:solidFill>
                <a:effectLst/>
                <a:latin typeface="+mn-lt"/>
                <a:cs typeface="Franklin Gothic Book" panose="020B0503020102020204" pitchFamily="34" charset="0"/>
              </a:rPr>
              <a:t>7.5	Are there facilities suited for men and women in the Uganda parliament?</a:t>
            </a:r>
            <a:endParaRPr kumimoji="0" lang="en-US" altLang="en-US" sz="1400" b="0" i="0" u="none" strike="noStrike" cap="none" normalizeH="0" baseline="0" dirty="0" smtClean="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tab pos="342900" algn="l"/>
              </a:tabLst>
            </a:pPr>
            <a:r>
              <a:rPr kumimoji="0" lang="en-US" altLang="en-US" sz="1400" b="0" i="0" u="none" strike="noStrike" cap="none" normalizeH="0" baseline="0" dirty="0" smtClean="0">
                <a:ln>
                  <a:noFill/>
                </a:ln>
                <a:solidFill>
                  <a:srgbClr val="4C4B4D"/>
                </a:solidFill>
                <a:effectLst/>
                <a:latin typeface="+mn-lt"/>
                <a:cs typeface="Franklin Gothic Book" panose="020B0503020102020204" pitchFamily="34" charset="0"/>
              </a:rPr>
              <a:t>7.6	How gender sensitive are political parties?</a:t>
            </a:r>
          </a:p>
          <a:p>
            <a:pPr algn="just"/>
            <a:r>
              <a:rPr kumimoji="0" lang="en-US" altLang="en-US" sz="1400" b="0" i="0" u="none" strike="noStrike" cap="none" normalizeH="0" baseline="0" dirty="0" smtClean="0">
                <a:ln>
                  <a:noFill/>
                </a:ln>
                <a:solidFill>
                  <a:srgbClr val="4C4B4D"/>
                </a:solidFill>
                <a:effectLst/>
                <a:latin typeface="Calibri" panose="020F0502020204030204" pitchFamily="34" charset="0"/>
                <a:cs typeface="Franklin Gothic Book" panose="020B0503020102020204" pitchFamily="34" charset="0"/>
              </a:rPr>
              <a:t>7.7	</a:t>
            </a:r>
            <a:r>
              <a:rPr lang="en-US" altLang="en-US" sz="1400" dirty="0">
                <a:solidFill>
                  <a:srgbClr val="4C4B4D"/>
                </a:solidFill>
                <a:latin typeface="Calibri" panose="020F0502020204030204" pitchFamily="34" charset="0"/>
                <a:cs typeface="Franklin Gothic Book" panose="020B0503020102020204" pitchFamily="34" charset="0"/>
              </a:rPr>
              <a:t>Additional question:   </a:t>
            </a:r>
            <a:r>
              <a:rPr lang="en-US" altLang="en-US" sz="1400" u="sng" dirty="0">
                <a:solidFill>
                  <a:srgbClr val="4C4B4D"/>
                </a:solidFill>
                <a:latin typeface="Calibri" panose="020F0502020204030204" pitchFamily="34" charset="0"/>
                <a:cs typeface="Franklin Gothic Book" panose="020B0503020102020204" pitchFamily="34" charset="0"/>
              </a:rPr>
              <a:t> 	</a:t>
            </a:r>
            <a:endParaRPr lang="en-US" altLang="en-US" sz="1400" dirty="0"/>
          </a:p>
        </p:txBody>
      </p:sp>
      <p:sp>
        <p:nvSpPr>
          <p:cNvPr id="19" name="Rectangle 14"/>
          <p:cNvSpPr>
            <a:spLocks noChangeArrowheads="1"/>
          </p:cNvSpPr>
          <p:nvPr/>
        </p:nvSpPr>
        <p:spPr bwMode="auto">
          <a:xfrm>
            <a:off x="3490913" y="3699445"/>
            <a:ext cx="184731" cy="5386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342900" algn="l"/>
                <a:tab pos="5886450" algn="l"/>
              </a:tabLst>
              <a:defRPr>
                <a:solidFill>
                  <a:schemeClr val="tx1"/>
                </a:solidFill>
                <a:latin typeface="Arial" panose="020B0604020202020204" pitchFamily="34" charset="0"/>
              </a:defRPr>
            </a:lvl1pPr>
            <a:lvl2pPr>
              <a:tabLst>
                <a:tab pos="342900" algn="l"/>
                <a:tab pos="5886450" algn="l"/>
              </a:tabLst>
              <a:defRPr>
                <a:solidFill>
                  <a:schemeClr val="tx1"/>
                </a:solidFill>
                <a:latin typeface="Arial" panose="020B0604020202020204" pitchFamily="34" charset="0"/>
              </a:defRPr>
            </a:lvl2pPr>
            <a:lvl3pPr>
              <a:tabLst>
                <a:tab pos="342900" algn="l"/>
                <a:tab pos="5886450" algn="l"/>
              </a:tabLst>
              <a:defRPr>
                <a:solidFill>
                  <a:schemeClr val="tx1"/>
                </a:solidFill>
                <a:latin typeface="Arial" panose="020B0604020202020204" pitchFamily="34" charset="0"/>
              </a:defRPr>
            </a:lvl3pPr>
            <a:lvl4pPr>
              <a:tabLst>
                <a:tab pos="342900" algn="l"/>
                <a:tab pos="5886450" algn="l"/>
              </a:tabLst>
              <a:defRPr>
                <a:solidFill>
                  <a:schemeClr val="tx1"/>
                </a:solidFill>
                <a:latin typeface="Arial" panose="020B0604020202020204" pitchFamily="34" charset="0"/>
              </a:defRPr>
            </a:lvl4pPr>
            <a:lvl5pPr>
              <a:tabLst>
                <a:tab pos="342900" algn="l"/>
                <a:tab pos="5886450" algn="l"/>
              </a:tabLst>
              <a:defRPr>
                <a:solidFill>
                  <a:schemeClr val="tx1"/>
                </a:solidFill>
                <a:latin typeface="Arial" panose="020B0604020202020204" pitchFamily="34" charset="0"/>
              </a:defRPr>
            </a:lvl5pPr>
            <a:lvl6pPr eaLnBrk="0" fontAlgn="base" hangingPunct="0">
              <a:spcBef>
                <a:spcPct val="0"/>
              </a:spcBef>
              <a:spcAft>
                <a:spcPct val="0"/>
              </a:spcAft>
              <a:tabLst>
                <a:tab pos="342900" algn="l"/>
                <a:tab pos="5886450" algn="l"/>
              </a:tabLst>
              <a:defRPr>
                <a:solidFill>
                  <a:schemeClr val="tx1"/>
                </a:solidFill>
                <a:latin typeface="Arial" panose="020B0604020202020204" pitchFamily="34" charset="0"/>
              </a:defRPr>
            </a:lvl6pPr>
            <a:lvl7pPr eaLnBrk="0" fontAlgn="base" hangingPunct="0">
              <a:spcBef>
                <a:spcPct val="0"/>
              </a:spcBef>
              <a:spcAft>
                <a:spcPct val="0"/>
              </a:spcAft>
              <a:tabLst>
                <a:tab pos="342900" algn="l"/>
                <a:tab pos="5886450" algn="l"/>
              </a:tabLst>
              <a:defRPr>
                <a:solidFill>
                  <a:schemeClr val="tx1"/>
                </a:solidFill>
                <a:latin typeface="Arial" panose="020B0604020202020204" pitchFamily="34" charset="0"/>
              </a:defRPr>
            </a:lvl7pPr>
            <a:lvl8pPr eaLnBrk="0" fontAlgn="base" hangingPunct="0">
              <a:spcBef>
                <a:spcPct val="0"/>
              </a:spcBef>
              <a:spcAft>
                <a:spcPct val="0"/>
              </a:spcAft>
              <a:tabLst>
                <a:tab pos="342900" algn="l"/>
                <a:tab pos="5886450" algn="l"/>
              </a:tabLst>
              <a:defRPr>
                <a:solidFill>
                  <a:schemeClr val="tx1"/>
                </a:solidFill>
                <a:latin typeface="Arial" panose="020B0604020202020204" pitchFamily="34" charset="0"/>
              </a:defRPr>
            </a:lvl8pPr>
            <a:lvl9pPr eaLnBrk="0" fontAlgn="base" hangingPunct="0">
              <a:spcBef>
                <a:spcPct val="0"/>
              </a:spcBef>
              <a:spcAft>
                <a:spcPct val="0"/>
              </a:spcAft>
              <a:tabLst>
                <a:tab pos="342900" algn="l"/>
                <a:tab pos="58864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42900" algn="l"/>
                <a:tab pos="5886450" algn="l"/>
              </a:tabLst>
            </a:pPr>
            <a:endParaRPr lang="en-US" altLang="en-US" sz="1100" dirty="0">
              <a:solidFill>
                <a:srgbClr val="4C4B4D"/>
              </a:solidFill>
              <a:latin typeface="Calibri" panose="020F0502020204030204" pitchFamily="34" charset="0"/>
              <a:cs typeface="Franklin Gothic Book" panose="020B0503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42900" algn="l"/>
                <a:tab pos="5886450" algn="l"/>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0" name="Rectangle 15"/>
          <p:cNvSpPr>
            <a:spLocks noChangeArrowheads="1"/>
          </p:cNvSpPr>
          <p:nvPr/>
        </p:nvSpPr>
        <p:spPr bwMode="auto">
          <a:xfrm>
            <a:off x="3496719" y="4522742"/>
            <a:ext cx="2007601" cy="116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9842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98425"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4C4B4D"/>
                </a:solidFill>
                <a:effectLst/>
                <a:latin typeface="Calibri" panose="020F0502020204030204" pitchFamily="34" charset="0"/>
                <a:cs typeface="Franklin Gothic Demi" panose="020B0703020102020204" pitchFamily="34" charset="0"/>
              </a:rPr>
              <a:t>5 = very high/very good</a:t>
            </a:r>
            <a:endParaRPr kumimoji="0" lang="en-US" altLang="en-US" sz="1400" b="0" i="0" u="none" strike="noStrike" cap="none" normalizeH="0" baseline="0" dirty="0" smtClean="0">
              <a:ln>
                <a:noFill/>
              </a:ln>
              <a:solidFill>
                <a:schemeClr val="tx1"/>
              </a:solidFill>
              <a:effectLst/>
            </a:endParaRPr>
          </a:p>
          <a:p>
            <a:pPr marL="0" marR="0" lvl="0" indent="98425"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4C4B4D"/>
                </a:solidFill>
                <a:effectLst/>
                <a:latin typeface="Calibri" panose="020F0502020204030204" pitchFamily="34" charset="0"/>
                <a:cs typeface="Franklin Gothic Demi" panose="020B0703020102020204" pitchFamily="34" charset="0"/>
              </a:rPr>
              <a:t>4 = high/good</a:t>
            </a:r>
            <a:endParaRPr kumimoji="0" lang="en-US" altLang="en-US" sz="1400" b="0" i="0" u="none" strike="noStrike" cap="none" normalizeH="0" baseline="0" dirty="0" smtClean="0">
              <a:ln>
                <a:noFill/>
              </a:ln>
              <a:solidFill>
                <a:schemeClr val="tx1"/>
              </a:solidFill>
              <a:effectLst/>
            </a:endParaRPr>
          </a:p>
          <a:p>
            <a:pPr marL="0" marR="0" lvl="0" indent="98425"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4C4B4D"/>
                </a:solidFill>
                <a:effectLst/>
                <a:latin typeface="Calibri" panose="020F0502020204030204" pitchFamily="34" charset="0"/>
                <a:cs typeface="Franklin Gothic Demi" panose="020B0703020102020204" pitchFamily="34" charset="0"/>
              </a:rPr>
              <a:t>3 = medium</a:t>
            </a:r>
            <a:endParaRPr kumimoji="0" lang="en-US" altLang="en-US" sz="1400" b="0" i="0" u="none" strike="noStrike" cap="none" normalizeH="0" baseline="0" dirty="0" smtClean="0">
              <a:ln>
                <a:noFill/>
              </a:ln>
              <a:solidFill>
                <a:schemeClr val="tx1"/>
              </a:solidFill>
              <a:effectLst/>
            </a:endParaRPr>
          </a:p>
          <a:p>
            <a:pPr marL="0" marR="0" lvl="0" indent="98425"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4C4B4D"/>
                </a:solidFill>
                <a:effectLst/>
                <a:latin typeface="Calibri" panose="020F0502020204030204" pitchFamily="34" charset="0"/>
                <a:cs typeface="Franklin Gothic Demi" panose="020B0703020102020204" pitchFamily="34" charset="0"/>
              </a:rPr>
              <a:t>2 = low/poor</a:t>
            </a:r>
            <a:endParaRPr kumimoji="0" lang="en-US" altLang="en-US" sz="1400" b="0" i="0" u="none" strike="noStrike" cap="none" normalizeH="0" baseline="0" dirty="0" smtClean="0">
              <a:ln>
                <a:noFill/>
              </a:ln>
              <a:solidFill>
                <a:schemeClr val="tx1"/>
              </a:solidFill>
              <a:effectLst/>
            </a:endParaRPr>
          </a:p>
          <a:p>
            <a:pPr lvl="0"/>
            <a:r>
              <a:rPr lang="en-US" altLang="en-US" sz="1400" dirty="0">
                <a:solidFill>
                  <a:srgbClr val="4C4B4D"/>
                </a:solidFill>
                <a:latin typeface="Calibri" panose="020F0502020204030204" pitchFamily="34" charset="0"/>
                <a:cs typeface="Franklin Gothic Demi" panose="020B0703020102020204" pitchFamily="34" charset="0"/>
              </a:rPr>
              <a:t>1 = very low/very poor</a:t>
            </a:r>
            <a:endParaRPr kumimoji="0" lang="en-US" altLang="en-US" sz="1400" b="0" i="0" u="none" strike="noStrike" cap="none" normalizeH="0" baseline="0" dirty="0" smtClean="0">
              <a:ln>
                <a:noFill/>
              </a:ln>
              <a:solidFill>
                <a:schemeClr val="tx1"/>
              </a:solidFill>
              <a:effectLst/>
            </a:endParaRPr>
          </a:p>
        </p:txBody>
      </p:sp>
      <p:sp>
        <p:nvSpPr>
          <p:cNvPr id="21" name="Rectangle 16"/>
          <p:cNvSpPr>
            <a:spLocks noChangeArrowheads="1"/>
          </p:cNvSpPr>
          <p:nvPr/>
        </p:nvSpPr>
        <p:spPr bwMode="auto">
          <a:xfrm>
            <a:off x="6240463" y="3622388"/>
            <a:ext cx="110799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98425"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smtClean="0">
              <a:ln>
                <a:noFill/>
              </a:ln>
              <a:solidFill>
                <a:schemeClr val="tx1"/>
              </a:solidFill>
              <a:effectLst/>
            </a:endParaRPr>
          </a:p>
          <a:p>
            <a:pPr marL="0" marR="0" lvl="0" indent="98425"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cs typeface="Franklin Gothic Demi" panose="020B0703020102020204" pitchFamily="34" charset="0"/>
              </a:rPr>
              <a:t>	</a:t>
            </a:r>
            <a:endParaRPr kumimoji="0" lang="en-US" altLang="en-US" sz="600" b="0" i="0" u="none" strike="noStrike" cap="none" normalizeH="0" baseline="0" dirty="0" smtClean="0">
              <a:ln>
                <a:noFill/>
              </a:ln>
              <a:solidFill>
                <a:schemeClr val="tx1"/>
              </a:solidFill>
              <a:effectLst/>
            </a:endParaRPr>
          </a:p>
          <a:p>
            <a:pPr marL="0" marR="0" lvl="0" indent="98425"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2" name="Rectangle 17"/>
          <p:cNvSpPr>
            <a:spLocks noChangeArrowheads="1"/>
          </p:cNvSpPr>
          <p:nvPr/>
        </p:nvSpPr>
        <p:spPr bwMode="auto">
          <a:xfrm>
            <a:off x="3211513" y="2460536"/>
            <a:ext cx="184731" cy="29084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rgbClr val="4C4B4D"/>
              </a:solidFill>
              <a:effectLst/>
              <a:latin typeface="Calibri" panose="020F0502020204030204" pitchFamily="34" charset="0"/>
              <a:ea typeface="MS PGothic" panose="020B0600070205080204" pitchFamily="34" charset="-128"/>
              <a:cs typeface="Franklin Gothic Book" panose="020B0503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4C4B4D"/>
              </a:solidFill>
              <a:latin typeface="Calibri" panose="020F0502020204030204" pitchFamily="34" charset="0"/>
              <a:cs typeface="Franklin Gothic Book" panose="020B0503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rgbClr val="4C4B4D"/>
              </a:solidFill>
              <a:effectLst/>
              <a:latin typeface="Calibri" panose="020F0502020204030204" pitchFamily="34" charset="0"/>
              <a:ea typeface="MS PGothic" panose="020B0600070205080204" pitchFamily="34" charset="-128"/>
              <a:cs typeface="Franklin Gothic Book" panose="020B0503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4C4B4D"/>
              </a:solidFill>
              <a:latin typeface="Calibri" panose="020F0502020204030204" pitchFamily="34" charset="0"/>
              <a:cs typeface="Franklin Gothic Book" panose="020B0503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rgbClr val="4C4B4D"/>
              </a:solidFill>
              <a:effectLst/>
              <a:latin typeface="Calibri" panose="020F0502020204030204" pitchFamily="34" charset="0"/>
              <a:ea typeface="MS PGothic" panose="020B0600070205080204" pitchFamily="34" charset="-128"/>
              <a:cs typeface="Franklin Gothic Book" panose="020B0503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4C4B4D"/>
              </a:solidFill>
              <a:latin typeface="Calibri" panose="020F0502020204030204" pitchFamily="34" charset="0"/>
              <a:cs typeface="Franklin Gothic Book" panose="020B0503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rgbClr val="4C4B4D"/>
              </a:solidFill>
              <a:effectLst/>
              <a:latin typeface="Calibri" panose="020F0502020204030204" pitchFamily="34" charset="0"/>
              <a:ea typeface="MS PGothic" panose="020B0600070205080204" pitchFamily="34" charset="-128"/>
              <a:cs typeface="Franklin Gothic Book" panose="020B0503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4C4B4D"/>
              </a:solidFill>
              <a:latin typeface="Calibri" panose="020F0502020204030204" pitchFamily="34" charset="0"/>
              <a:cs typeface="Franklin Gothic Book" panose="020B0503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rgbClr val="4C4B4D"/>
              </a:solidFill>
              <a:effectLst/>
              <a:latin typeface="Calibri" panose="020F0502020204030204" pitchFamily="34" charset="0"/>
              <a:ea typeface="MS PGothic" panose="020B0600070205080204" pitchFamily="34" charset="-128"/>
              <a:cs typeface="Franklin Gothic Book" panose="020B0503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4C4B4D"/>
              </a:solidFill>
              <a:latin typeface="Calibri" panose="020F0502020204030204" pitchFamily="34" charset="0"/>
              <a:cs typeface="Franklin Gothic Book" panose="020B0503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rgbClr val="4C4B4D"/>
              </a:solidFill>
              <a:effectLst/>
              <a:latin typeface="Calibri" panose="020F0502020204030204" pitchFamily="34" charset="0"/>
              <a:ea typeface="MS PGothic" panose="020B0600070205080204" pitchFamily="34" charset="-128"/>
              <a:cs typeface="Franklin Gothic Book" panose="020B0503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4C4B4D"/>
              </a:solidFill>
              <a:latin typeface="Calibri" panose="020F0502020204030204" pitchFamily="34" charset="0"/>
              <a:cs typeface="Franklin Gothic Book" panose="020B0503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rgbClr val="4C4B4D"/>
              </a:solidFill>
              <a:effectLst/>
              <a:latin typeface="Calibri" panose="020F0502020204030204" pitchFamily="34" charset="0"/>
              <a:ea typeface="MS PGothic" panose="020B0600070205080204" pitchFamily="34" charset="-128"/>
              <a:cs typeface="Franklin Gothic Book" panose="020B0503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4C4B4D"/>
              </a:solidFill>
              <a:latin typeface="Calibri" panose="020F0502020204030204" pitchFamily="34" charset="0"/>
              <a:cs typeface="Franklin Gothic Book" panose="020B0503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rgbClr val="4C4B4D"/>
              </a:solidFill>
              <a:effectLst/>
              <a:latin typeface="Calibri" panose="020F0502020204030204" pitchFamily="34" charset="0"/>
              <a:ea typeface="MS PGothic" panose="020B0600070205080204" pitchFamily="34" charset="-128"/>
              <a:cs typeface="Franklin Gothic Book" panose="020B0503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3" name="Rectangle 18"/>
          <p:cNvSpPr>
            <a:spLocks noChangeArrowheads="1"/>
          </p:cNvSpPr>
          <p:nvPr/>
        </p:nvSpPr>
        <p:spPr bwMode="auto">
          <a:xfrm>
            <a:off x="3211513" y="39147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19"/>
          <p:cNvSpPr>
            <a:spLocks noChangeArrowheads="1"/>
          </p:cNvSpPr>
          <p:nvPr/>
        </p:nvSpPr>
        <p:spPr bwMode="auto">
          <a:xfrm>
            <a:off x="4838700" y="5049812"/>
            <a:ext cx="184731" cy="17235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rgbClr val="4C4B4D"/>
              </a:solidFill>
              <a:effectLst/>
              <a:latin typeface="Calibri" panose="020F0502020204030204" pitchFamily="34" charset="0"/>
              <a:ea typeface="MS PGothic" panose="020B0600070205080204" pitchFamily="34" charset="-128"/>
              <a:cs typeface="Franklin Gothic Book" panose="020B0503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4C4B4D"/>
              </a:solidFill>
              <a:latin typeface="Calibri" panose="020F0502020204030204" pitchFamily="34" charset="0"/>
              <a:cs typeface="Franklin Gothic Book" panose="020B0503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rgbClr val="4C4B4D"/>
              </a:solidFill>
              <a:effectLst/>
              <a:latin typeface="Calibri" panose="020F0502020204030204" pitchFamily="34" charset="0"/>
              <a:ea typeface="MS PGothic" panose="020B0600070205080204" pitchFamily="34" charset="-128"/>
              <a:cs typeface="Franklin Gothic Book" panose="020B0503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4C4B4D"/>
              </a:solidFill>
              <a:latin typeface="Calibri" panose="020F0502020204030204" pitchFamily="34" charset="0"/>
              <a:cs typeface="Franklin Gothic Book" panose="020B0503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rgbClr val="4C4B4D"/>
              </a:solidFill>
              <a:effectLst/>
              <a:latin typeface="Calibri" panose="020F0502020204030204" pitchFamily="34" charset="0"/>
              <a:ea typeface="MS PGothic" panose="020B0600070205080204" pitchFamily="34" charset="-128"/>
              <a:cs typeface="Franklin Gothic Book" panose="020B0503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4C4B4D"/>
              </a:solidFill>
              <a:latin typeface="Calibri" panose="020F0502020204030204" pitchFamily="34" charset="0"/>
              <a:cs typeface="Franklin Gothic Book" panose="020B0503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rgbClr val="4C4B4D"/>
              </a:solidFill>
              <a:effectLst/>
              <a:latin typeface="Calibri" panose="020F0502020204030204" pitchFamily="34" charset="0"/>
              <a:ea typeface="MS PGothic" panose="020B0600070205080204" pitchFamily="34" charset="-128"/>
              <a:cs typeface="Franklin Gothic Book" panose="020B0503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4C4B4D"/>
              </a:solidFill>
              <a:latin typeface="Calibri" panose="020F0502020204030204" pitchFamily="34" charset="0"/>
              <a:cs typeface="Franklin Gothic Book" panose="020B0503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5" name="Rectangle 20"/>
          <p:cNvSpPr>
            <a:spLocks noChangeArrowheads="1"/>
          </p:cNvSpPr>
          <p:nvPr/>
        </p:nvSpPr>
        <p:spPr bwMode="auto">
          <a:xfrm>
            <a:off x="3138488" y="391953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21"/>
          <p:cNvSpPr>
            <a:spLocks noChangeArrowheads="1"/>
          </p:cNvSpPr>
          <p:nvPr/>
        </p:nvSpPr>
        <p:spPr bwMode="auto">
          <a:xfrm>
            <a:off x="0" y="6054372"/>
            <a:ext cx="4704108" cy="738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altLang="en-US" sz="1400" dirty="0" smtClean="0">
                <a:solidFill>
                  <a:srgbClr val="4C4B4D"/>
                </a:solidFill>
                <a:latin typeface="Calibri" panose="020F0502020204030204" pitchFamily="34" charset="0"/>
                <a:cs typeface="Franklin Gothic Book" panose="020B0503020102020204" pitchFamily="34" charset="0"/>
              </a:rPr>
              <a:t>What </a:t>
            </a:r>
            <a:r>
              <a:rPr lang="en-US" altLang="en-US" sz="1400" dirty="0">
                <a:solidFill>
                  <a:srgbClr val="4C4B4D"/>
                </a:solidFill>
                <a:latin typeface="Calibri" panose="020F0502020204030204" pitchFamily="34" charset="0"/>
                <a:cs typeface="Franklin Gothic Book" panose="020B0503020102020204" pitchFamily="34" charset="0"/>
              </a:rPr>
              <a:t>has been the biggest recent improvement in the above</a:t>
            </a:r>
            <a:r>
              <a:rPr lang="en-US" altLang="en-US" sz="1400" dirty="0" smtClean="0">
                <a:solidFill>
                  <a:srgbClr val="4C4B4D"/>
                </a:solidFill>
                <a:latin typeface="Calibri" panose="020F0502020204030204" pitchFamily="34" charset="0"/>
                <a:cs typeface="Franklin Gothic Book" panose="020B0503020102020204" pitchFamily="34" charset="0"/>
              </a:rPr>
              <a:t>?</a:t>
            </a:r>
          </a:p>
          <a:p>
            <a:r>
              <a:rPr lang="en-US" altLang="en-US" sz="1400" dirty="0" smtClean="0">
                <a:solidFill>
                  <a:srgbClr val="4C4B4D"/>
                </a:solidFill>
                <a:latin typeface="Calibri" panose="020F0502020204030204" pitchFamily="34" charset="0"/>
                <a:cs typeface="Franklin Gothic Book" panose="020B0503020102020204" pitchFamily="34" charset="0"/>
              </a:rPr>
              <a:t>What </a:t>
            </a:r>
            <a:r>
              <a:rPr lang="en-US" altLang="en-US" sz="1400" dirty="0">
                <a:solidFill>
                  <a:srgbClr val="4C4B4D"/>
                </a:solidFill>
                <a:latin typeface="Calibri" panose="020F0502020204030204" pitchFamily="34" charset="0"/>
                <a:cs typeface="Franklin Gothic Book" panose="020B0503020102020204" pitchFamily="34" charset="0"/>
              </a:rPr>
              <a:t>is the most serious ongoing deficiency</a:t>
            </a:r>
            <a:r>
              <a:rPr lang="en-US" altLang="en-US" sz="1400" dirty="0" smtClean="0">
                <a:solidFill>
                  <a:srgbClr val="4C4B4D"/>
                </a:solidFill>
                <a:latin typeface="Calibri" panose="020F0502020204030204" pitchFamily="34" charset="0"/>
                <a:cs typeface="Franklin Gothic Book" panose="020B0503020102020204" pitchFamily="34" charset="0"/>
              </a:rPr>
              <a:t>?</a:t>
            </a:r>
            <a:endParaRPr kumimoji="0" lang="en-US" altLang="en-US" sz="1400" b="0" i="0" u="none" strike="noStrike" cap="none" normalizeH="0" baseline="0" dirty="0" smtClean="0">
              <a:ln>
                <a:noFill/>
              </a:ln>
              <a:solidFill>
                <a:srgbClr val="4C4B4D"/>
              </a:solidFill>
              <a:effectLst/>
              <a:latin typeface="Calibri" panose="020F0502020204030204" pitchFamily="34" charset="0"/>
              <a:cs typeface="Franklin Gothic Book" panose="020B0503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4C4B4D"/>
                </a:solidFill>
                <a:effectLst/>
                <a:latin typeface="Calibri" panose="020F0502020204030204" pitchFamily="34" charset="0"/>
                <a:cs typeface="Franklin Gothic Book" panose="020B0503020102020204" pitchFamily="34" charset="0"/>
              </a:rPr>
              <a:t>What measures would be needed to remedy this deficiency?</a:t>
            </a:r>
            <a:endParaRPr kumimoji="0" lang="en-US" altLang="en-US" sz="1400" b="0" i="0" u="none" strike="noStrike" cap="none" normalizeH="0" baseline="0" dirty="0" smtClean="0">
              <a:ln>
                <a:noFill/>
              </a:ln>
              <a:solidFill>
                <a:schemeClr val="tx1"/>
              </a:solidFill>
              <a:effectLst/>
            </a:endParaRPr>
          </a:p>
        </p:txBody>
      </p:sp>
      <p:sp>
        <p:nvSpPr>
          <p:cNvPr id="27" name="Rectangle 22"/>
          <p:cNvSpPr>
            <a:spLocks noChangeArrowheads="1"/>
          </p:cNvSpPr>
          <p:nvPr/>
        </p:nvSpPr>
        <p:spPr bwMode="auto">
          <a:xfrm>
            <a:off x="3138488" y="39147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35835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0925"/>
          </a:xfrm>
        </p:spPr>
        <p:txBody>
          <a:bodyPr/>
          <a:lstStyle/>
          <a:p>
            <a:r>
              <a:rPr lang="en-US" dirty="0" smtClean="0"/>
              <a:t>Presentation of results- Representativeness of Parliament</a:t>
            </a:r>
            <a:endParaRPr lang="en-US" dirty="0"/>
          </a:p>
        </p:txBody>
      </p:sp>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2960456129"/>
              </p:ext>
            </p:extLst>
          </p:nvPr>
        </p:nvGraphicFramePr>
        <p:xfrm>
          <a:off x="152400" y="2209800"/>
          <a:ext cx="8763000" cy="44521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616329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631918526"/>
              </p:ext>
            </p:extLst>
          </p:nvPr>
        </p:nvGraphicFramePr>
        <p:xfrm>
          <a:off x="0" y="0"/>
          <a:ext cx="9144000" cy="6858000"/>
        </p:xfrm>
        <a:graphic>
          <a:graphicData uri="http://schemas.openxmlformats.org/drawingml/2006/table">
            <a:tbl>
              <a:tblPr firstRow="1" bandRow="1">
                <a:tableStyleId>{5C22544A-7EE6-4342-B048-85BDC9FD1C3A}</a:tableStyleId>
              </a:tblPr>
              <a:tblGrid>
                <a:gridCol w="3254644">
                  <a:extLst>
                    <a:ext uri="{9D8B030D-6E8A-4147-A177-3AD203B41FA5}">
                      <a16:colId xmlns:a16="http://schemas.microsoft.com/office/drawing/2014/main" val="20000"/>
                    </a:ext>
                  </a:extLst>
                </a:gridCol>
                <a:gridCol w="5889356">
                  <a:extLst>
                    <a:ext uri="{9D8B030D-6E8A-4147-A177-3AD203B41FA5}">
                      <a16:colId xmlns:a16="http://schemas.microsoft.com/office/drawing/2014/main" val="20001"/>
                    </a:ext>
                  </a:extLst>
                </a:gridCol>
              </a:tblGrid>
              <a:tr h="601699">
                <a:tc>
                  <a:txBody>
                    <a:bodyPr/>
                    <a:lstStyle/>
                    <a:p>
                      <a:pPr algn="ctr"/>
                      <a:r>
                        <a:rPr lang="en-US" sz="1800" dirty="0" smtClean="0"/>
                        <a:t>RECENT IMPROVEMENTS</a:t>
                      </a:r>
                      <a:endParaRPr lang="en-US" sz="1800" dirty="0"/>
                    </a:p>
                  </a:txBody>
                  <a:tcPr marL="68580" marR="6858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ONGOING</a:t>
                      </a:r>
                      <a:r>
                        <a:rPr lang="en-US" sz="1800" baseline="0" dirty="0" smtClean="0"/>
                        <a:t> DEFICIENCY</a:t>
                      </a:r>
                      <a:endParaRPr lang="en-US" sz="1800" dirty="0" smtClean="0"/>
                    </a:p>
                  </a:txBody>
                  <a:tcPr marL="68580" marR="6858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3232422">
                <a:tc>
                  <a:txBody>
                    <a:bodyPr/>
                    <a:lstStyle/>
                    <a:p>
                      <a:pPr marL="285750" indent="-285750">
                        <a:buFont typeface="Arial"/>
                        <a:buChar char="•"/>
                      </a:pPr>
                      <a:r>
                        <a:rPr lang="en-US" sz="1800" dirty="0" smtClean="0"/>
                        <a:t>Composition</a:t>
                      </a:r>
                      <a:r>
                        <a:rPr lang="en-US" sz="1800" baseline="0" dirty="0" smtClean="0"/>
                        <a:t> from the entire country</a:t>
                      </a:r>
                    </a:p>
                    <a:p>
                      <a:pPr marL="285750" indent="-285750">
                        <a:buFont typeface="Arial"/>
                        <a:buChar char="•"/>
                      </a:pPr>
                      <a:r>
                        <a:rPr lang="en-US" sz="1800" baseline="0" dirty="0" smtClean="0"/>
                        <a:t>Special interest groups representation </a:t>
                      </a:r>
                    </a:p>
                    <a:p>
                      <a:pPr marL="285750" indent="-285750">
                        <a:buFont typeface="Arial"/>
                        <a:buChar char="•"/>
                      </a:pPr>
                      <a:r>
                        <a:rPr lang="en-US" sz="1800" baseline="0" dirty="0" smtClean="0"/>
                        <a:t>Multiparty dispensation</a:t>
                      </a:r>
                    </a:p>
                    <a:p>
                      <a:pPr marL="285750" indent="-285750">
                        <a:buFont typeface="Arial"/>
                        <a:buChar char="•"/>
                      </a:pPr>
                      <a:r>
                        <a:rPr lang="en-US" sz="1800" baseline="0" dirty="0" smtClean="0"/>
                        <a:t>Strengthened office of the Leader of Opposition</a:t>
                      </a:r>
                    </a:p>
                  </a:txBody>
                  <a:tcPr marL="68580" marR="6858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285750" indent="-285750">
                        <a:buFont typeface="Arial"/>
                        <a:buChar char="•"/>
                      </a:pPr>
                      <a:r>
                        <a:rPr lang="en-US" sz="1800" kern="1200" dirty="0" smtClean="0">
                          <a:solidFill>
                            <a:schemeClr val="dk1"/>
                          </a:solidFill>
                          <a:effectLst/>
                          <a:latin typeface="+mn-lt"/>
                          <a:ea typeface="+mn-ea"/>
                          <a:cs typeface="+mn-cs"/>
                        </a:rPr>
                        <a:t>Marginalized groups not fully</a:t>
                      </a:r>
                      <a:r>
                        <a:rPr lang="en-US" sz="1800" kern="1200" baseline="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represented in Parliament</a:t>
                      </a:r>
                      <a:r>
                        <a:rPr lang="en-US" sz="1800" dirty="0" smtClean="0">
                          <a:effectLst/>
                        </a:rPr>
                        <a:t> </a:t>
                      </a:r>
                    </a:p>
                    <a:p>
                      <a:pPr marL="285750" indent="-285750">
                        <a:buFont typeface="Arial"/>
                        <a:buChar char="•"/>
                      </a:pPr>
                      <a:r>
                        <a:rPr lang="en-US" sz="1800" kern="1200" dirty="0" smtClean="0">
                          <a:solidFill>
                            <a:schemeClr val="dk1"/>
                          </a:solidFill>
                          <a:effectLst/>
                          <a:latin typeface="+mn-lt"/>
                          <a:ea typeface="+mn-ea"/>
                          <a:cs typeface="+mn-cs"/>
                        </a:rPr>
                        <a:t>Limitations of space and budget</a:t>
                      </a:r>
                      <a:r>
                        <a:rPr lang="en-US" sz="1800" dirty="0" smtClean="0">
                          <a:effectLst/>
                        </a:rPr>
                        <a:t> amidst</a:t>
                      </a:r>
                      <a:r>
                        <a:rPr lang="en-US" sz="1800" baseline="0" dirty="0" smtClean="0">
                          <a:effectLst/>
                        </a:rPr>
                        <a:t> an ever growing Parliament</a:t>
                      </a:r>
                    </a:p>
                    <a:p>
                      <a:pPr marL="285750" indent="-285750">
                        <a:buFont typeface="Arial"/>
                        <a:buChar char="•"/>
                      </a:pPr>
                      <a:r>
                        <a:rPr lang="en-US" sz="1800" kern="1200" dirty="0" smtClean="0">
                          <a:solidFill>
                            <a:schemeClr val="dk1"/>
                          </a:solidFill>
                          <a:effectLst/>
                          <a:latin typeface="+mn-lt"/>
                          <a:ea typeface="+mn-ea"/>
                          <a:cs typeface="+mn-cs"/>
                        </a:rPr>
                        <a:t>Inadequate time for debate during plenary</a:t>
                      </a:r>
                      <a:r>
                        <a:rPr lang="en-US" sz="1800" dirty="0" smtClean="0">
                          <a:effectLst/>
                        </a:rPr>
                        <a:t> </a:t>
                      </a:r>
                    </a:p>
                    <a:p>
                      <a:pPr marL="285750" indent="-285750">
                        <a:buFont typeface="Arial"/>
                        <a:buChar char="•"/>
                      </a:pPr>
                      <a:r>
                        <a:rPr lang="en-US" sz="1800" kern="1200" dirty="0" smtClean="0">
                          <a:solidFill>
                            <a:schemeClr val="dk1"/>
                          </a:solidFill>
                          <a:effectLst/>
                          <a:latin typeface="+mn-lt"/>
                          <a:ea typeface="+mn-ea"/>
                          <a:cs typeface="+mn-cs"/>
                        </a:rPr>
                        <a:t>Unchecked political party caucusing impacting negatively on the independence of parliament </a:t>
                      </a:r>
                    </a:p>
                    <a:p>
                      <a:pPr marL="285750" indent="-285750">
                        <a:buFont typeface="Arial"/>
                        <a:buChar char="•"/>
                      </a:pPr>
                      <a:r>
                        <a:rPr lang="en-US" sz="1800" kern="1200" dirty="0" smtClean="0">
                          <a:solidFill>
                            <a:schemeClr val="dk1"/>
                          </a:solidFill>
                          <a:effectLst/>
                          <a:latin typeface="+mn-lt"/>
                          <a:ea typeface="+mn-ea"/>
                          <a:cs typeface="+mn-cs"/>
                        </a:rPr>
                        <a:t>Commercialization of politics: the cost of someone being elected a member of parliament is very</a:t>
                      </a:r>
                      <a:r>
                        <a:rPr lang="en-US" sz="1800" kern="1200" baseline="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high.</a:t>
                      </a:r>
                    </a:p>
                    <a:p>
                      <a:pPr marL="285750" indent="-285750">
                        <a:buFont typeface="Arial"/>
                        <a:buChar char="•"/>
                      </a:pPr>
                      <a:r>
                        <a:rPr lang="en-US" sz="1800" kern="1200" dirty="0" smtClean="0">
                          <a:solidFill>
                            <a:schemeClr val="dk1"/>
                          </a:solidFill>
                          <a:effectLst/>
                          <a:latin typeface="+mn-lt"/>
                          <a:ea typeface="+mn-ea"/>
                          <a:cs typeface="+mn-cs"/>
                        </a:rPr>
                        <a:t>Limited</a:t>
                      </a:r>
                      <a:r>
                        <a:rPr lang="en-US" sz="1800" kern="1200" baseline="0" dirty="0" smtClean="0">
                          <a:solidFill>
                            <a:schemeClr val="dk1"/>
                          </a:solidFill>
                          <a:effectLst/>
                          <a:latin typeface="+mn-lt"/>
                          <a:ea typeface="+mn-ea"/>
                          <a:cs typeface="+mn-cs"/>
                        </a:rPr>
                        <a:t> MPs in the v</a:t>
                      </a:r>
                      <a:r>
                        <a:rPr lang="en-US" sz="1800" kern="1200" dirty="0" smtClean="0">
                          <a:solidFill>
                            <a:schemeClr val="dk1"/>
                          </a:solidFill>
                          <a:effectLst/>
                          <a:latin typeface="+mn-lt"/>
                          <a:ea typeface="+mn-ea"/>
                          <a:cs typeface="+mn-cs"/>
                        </a:rPr>
                        <a:t>etting of presidential</a:t>
                      </a:r>
                      <a:r>
                        <a:rPr lang="en-US" sz="1800" kern="1200" baseline="0" dirty="0" smtClean="0">
                          <a:solidFill>
                            <a:schemeClr val="dk1"/>
                          </a:solidFill>
                          <a:effectLst/>
                          <a:latin typeface="+mn-lt"/>
                          <a:ea typeface="+mn-ea"/>
                          <a:cs typeface="+mn-cs"/>
                        </a:rPr>
                        <a:t> nominees</a:t>
                      </a:r>
                    </a:p>
                  </a:txBody>
                  <a:tcPr marL="68580" marR="6858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41708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REMEDIES FOR IMPROVEMENT</a:t>
                      </a:r>
                    </a:p>
                  </a:txBody>
                  <a:tcPr marL="68580" marR="6858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extLst>
                  <a:ext uri="{0D108BD9-81ED-4DB2-BD59-A6C34878D82A}">
                    <a16:rowId xmlns:a16="http://schemas.microsoft.com/office/drawing/2014/main" val="10002"/>
                  </a:ext>
                </a:extLst>
              </a:tr>
              <a:tr h="2606793">
                <a:tc gridSpan="2">
                  <a:txBody>
                    <a:bodyPr/>
                    <a:lstStyle/>
                    <a:p>
                      <a:pPr marL="285750" indent="-285750">
                        <a:buFont typeface="Arial"/>
                        <a:buChar char="•"/>
                      </a:pPr>
                      <a:r>
                        <a:rPr lang="en-US" sz="1800" kern="1200" dirty="0" smtClean="0">
                          <a:solidFill>
                            <a:schemeClr val="dk1"/>
                          </a:solidFill>
                          <a:effectLst/>
                          <a:latin typeface="+mn-lt"/>
                          <a:ea typeface="+mn-ea"/>
                          <a:cs typeface="+mn-cs"/>
                        </a:rPr>
                        <a:t>In-depth assessment of interest and marginalized group representation in Parliament</a:t>
                      </a:r>
                    </a:p>
                    <a:p>
                      <a:pPr marL="285750" indent="-285750">
                        <a:buFont typeface="Arial"/>
                        <a:buChar char="•"/>
                      </a:pPr>
                      <a:r>
                        <a:rPr lang="en-US" sz="1800" kern="1200" dirty="0" smtClean="0">
                          <a:solidFill>
                            <a:schemeClr val="dk1"/>
                          </a:solidFill>
                          <a:effectLst/>
                          <a:latin typeface="+mn-lt"/>
                          <a:ea typeface="+mn-ea"/>
                          <a:cs typeface="+mn-cs"/>
                        </a:rPr>
                        <a:t>Review the growing number</a:t>
                      </a:r>
                      <a:r>
                        <a:rPr lang="en-US" sz="1800" kern="1200" baseline="0" dirty="0" smtClean="0">
                          <a:solidFill>
                            <a:schemeClr val="dk1"/>
                          </a:solidFill>
                          <a:effectLst/>
                          <a:latin typeface="+mn-lt"/>
                          <a:ea typeface="+mn-ea"/>
                          <a:cs typeface="+mn-cs"/>
                        </a:rPr>
                        <a:t> of MPs and the impact on resources-constitutional amendments </a:t>
                      </a:r>
                      <a:endParaRPr lang="en-US" sz="1800" kern="1200" dirty="0" smtClean="0">
                        <a:solidFill>
                          <a:schemeClr val="dk1"/>
                        </a:solidFill>
                        <a:effectLst/>
                        <a:latin typeface="+mn-lt"/>
                        <a:ea typeface="+mn-ea"/>
                        <a:cs typeface="+mn-cs"/>
                      </a:endParaRPr>
                    </a:p>
                    <a:p>
                      <a:pPr marL="285750" indent="-285750">
                        <a:buFont typeface="Arial"/>
                        <a:buChar char="•"/>
                      </a:pPr>
                      <a:r>
                        <a:rPr lang="en-US" sz="1800" kern="1200" dirty="0" smtClean="0">
                          <a:solidFill>
                            <a:schemeClr val="dk1"/>
                          </a:solidFill>
                          <a:effectLst/>
                          <a:latin typeface="+mn-lt"/>
                          <a:ea typeface="+mn-ea"/>
                          <a:cs typeface="+mn-cs"/>
                        </a:rPr>
                        <a:t>Prior registration of members</a:t>
                      </a:r>
                      <a:r>
                        <a:rPr lang="en-US" sz="1800" kern="1200" baseline="0" dirty="0" smtClean="0">
                          <a:solidFill>
                            <a:schemeClr val="dk1"/>
                          </a:solidFill>
                          <a:effectLst/>
                          <a:latin typeface="+mn-lt"/>
                          <a:ea typeface="+mn-ea"/>
                          <a:cs typeface="+mn-cs"/>
                        </a:rPr>
                        <a:t> who would wish to debate to </a:t>
                      </a:r>
                      <a:r>
                        <a:rPr lang="en-US" sz="1800" kern="1200" dirty="0" smtClean="0">
                          <a:solidFill>
                            <a:schemeClr val="dk1"/>
                          </a:solidFill>
                          <a:effectLst/>
                          <a:latin typeface="+mn-lt"/>
                          <a:ea typeface="+mn-ea"/>
                          <a:cs typeface="+mn-cs"/>
                        </a:rPr>
                        <a:t>allot adequate time to debate during plenary. </a:t>
                      </a:r>
                    </a:p>
                    <a:p>
                      <a:pPr marL="285750" indent="-285750">
                        <a:buFont typeface="Arial"/>
                        <a:buChar char="•"/>
                      </a:pPr>
                      <a:r>
                        <a:rPr lang="en-US" sz="1800" kern="1200" dirty="0" smtClean="0">
                          <a:solidFill>
                            <a:schemeClr val="dk1"/>
                          </a:solidFill>
                          <a:effectLst/>
                          <a:latin typeface="+mn-lt"/>
                          <a:ea typeface="+mn-ea"/>
                          <a:cs typeface="+mn-cs"/>
                        </a:rPr>
                        <a:t>Political party funding to</a:t>
                      </a:r>
                      <a:r>
                        <a:rPr lang="en-US" sz="1800" kern="1200" baseline="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fund to research and develop alternative policy positions outside party influence</a:t>
                      </a:r>
                    </a:p>
                    <a:p>
                      <a:pPr marL="285750" indent="-285750">
                        <a:buFont typeface="Arial"/>
                        <a:buChar char="•"/>
                      </a:pPr>
                      <a:r>
                        <a:rPr lang="en-US" sz="1800" kern="1200" dirty="0" smtClean="0">
                          <a:solidFill>
                            <a:schemeClr val="dk1"/>
                          </a:solidFill>
                          <a:effectLst/>
                          <a:latin typeface="+mn-lt"/>
                          <a:ea typeface="+mn-ea"/>
                          <a:cs typeface="+mn-cs"/>
                        </a:rPr>
                        <a:t>The rules of procedure be reviewed make vetting process open</a:t>
                      </a:r>
                      <a:r>
                        <a:rPr lang="en-US" sz="1800" kern="1200" baseline="0" dirty="0" smtClean="0">
                          <a:solidFill>
                            <a:schemeClr val="dk1"/>
                          </a:solidFill>
                          <a:effectLst/>
                          <a:latin typeface="+mn-lt"/>
                          <a:ea typeface="+mn-ea"/>
                          <a:cs typeface="+mn-cs"/>
                        </a:rPr>
                        <a:t> to the public.</a:t>
                      </a:r>
                      <a:endParaRPr lang="en-US" sz="1800" dirty="0"/>
                    </a:p>
                  </a:txBody>
                  <a:tcPr marL="68580" marR="6858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042761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altLang="en-US" sz="4000" b="1" smtClean="0">
                <a:latin typeface="Calibri" pitchFamily="34" charset="0"/>
              </a:rPr>
              <a:t>What remains to be done</a:t>
            </a:r>
          </a:p>
        </p:txBody>
      </p:sp>
      <p:sp>
        <p:nvSpPr>
          <p:cNvPr id="38915" name="Content Placeholder 2"/>
          <p:cNvSpPr>
            <a:spLocks noGrp="1"/>
          </p:cNvSpPr>
          <p:nvPr>
            <p:ph idx="1"/>
          </p:nvPr>
        </p:nvSpPr>
        <p:spPr>
          <a:xfrm>
            <a:off x="228600" y="2590800"/>
            <a:ext cx="8229600" cy="3429000"/>
          </a:xfrm>
        </p:spPr>
        <p:txBody>
          <a:bodyPr/>
          <a:lstStyle/>
          <a:p>
            <a:pPr eaLnBrk="1" hangingPunct="1"/>
            <a:r>
              <a:rPr lang="en-US" altLang="en-US" sz="2400" dirty="0" smtClean="0"/>
              <a:t>Incorporate assessment in the parliamentary calendar</a:t>
            </a:r>
          </a:p>
          <a:p>
            <a:pPr eaLnBrk="1" hangingPunct="1"/>
            <a:endParaRPr lang="en-US" altLang="en-US" sz="2400" dirty="0" smtClean="0"/>
          </a:p>
          <a:p>
            <a:pPr eaLnBrk="1" hangingPunct="1"/>
            <a:r>
              <a:rPr lang="en-US" altLang="en-US" sz="2400" dirty="0" smtClean="0"/>
              <a:t>Linking results with the strategic plan.</a:t>
            </a:r>
          </a:p>
          <a:p>
            <a:pPr eaLnBrk="1" hangingPunct="1"/>
            <a:endParaRPr lang="en-US" altLang="en-US" sz="2400" dirty="0" smtClean="0"/>
          </a:p>
          <a:p>
            <a:pPr eaLnBrk="1" hangingPunct="1"/>
            <a:r>
              <a:rPr lang="en-US" altLang="en-US" sz="2400" dirty="0" smtClean="0"/>
              <a:t>Develop tools that will be used to monitor and evaluate the process.</a:t>
            </a:r>
          </a:p>
          <a:p>
            <a:pPr eaLnBrk="1" hangingPunct="1"/>
            <a:endParaRPr lang="en-US" altLang="en-US" dirty="0" smtClean="0">
              <a:latin typeface="Calibri" pitchFamily="34" charset="0"/>
            </a:endParaRPr>
          </a:p>
          <a:p>
            <a:pPr eaLnBrk="1" hangingPunct="1"/>
            <a:endParaRPr lang="en-US" altLang="en-US" dirty="0" smtClean="0">
              <a:latin typeface="Calibri" pitchFamily="34" charset="0"/>
            </a:endParaRPr>
          </a:p>
        </p:txBody>
      </p:sp>
      <p:pic>
        <p:nvPicPr>
          <p:cNvPr id="38916" name="Picture 1"/>
          <p:cNvPicPr>
            <a:picLocks noChangeAspect="1"/>
          </p:cNvPicPr>
          <p:nvPr/>
        </p:nvPicPr>
        <p:blipFill>
          <a:blip r:embed="rId2"/>
          <a:srcRect/>
          <a:stretch>
            <a:fillRect/>
          </a:stretch>
        </p:blipFill>
        <p:spPr bwMode="auto">
          <a:xfrm>
            <a:off x="5791200" y="3200400"/>
            <a:ext cx="2562225" cy="1781175"/>
          </a:xfrm>
          <a:prstGeom prst="rect">
            <a:avLst/>
          </a:prstGeom>
          <a:noFill/>
          <a:ln w="9525">
            <a:noFill/>
            <a:miter lim="800000"/>
            <a:headEnd/>
            <a:tailEnd/>
          </a:ln>
        </p:spPr>
      </p:pic>
      <p:sp>
        <p:nvSpPr>
          <p:cNvPr id="38917" name="Slide Number Placeholder 2"/>
          <p:cNvSpPr>
            <a:spLocks noGrp="1"/>
          </p:cNvSpPr>
          <p:nvPr>
            <p:ph type="sldNum" sz="quarter" idx="12"/>
          </p:nvPr>
        </p:nvSpPr>
        <p:spPr bwMode="auto">
          <a:noFill/>
          <a:ln>
            <a:miter lim="800000"/>
            <a:headEnd/>
            <a:tailEnd/>
          </a:ln>
        </p:spPr>
        <p:txBody>
          <a:bodyPr/>
          <a:lstStyle/>
          <a:p>
            <a:fld id="{36E47F28-7CE6-4F60-97FC-F5CF009FA107}" type="slidenum">
              <a:rPr lang="en-US" altLang="en-US"/>
              <a:pPr/>
              <a:t>27</a:t>
            </a:fld>
            <a:endParaRPr lang="en-US"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descr="DSC01316"/>
          <p:cNvPicPr>
            <a:picLocks noGrp="1" noChangeAspect="1" noChangeArrowheads="1"/>
          </p:cNvPicPr>
          <p:nvPr>
            <p:ph idx="1"/>
          </p:nvPr>
        </p:nvPicPr>
        <p:blipFill>
          <a:blip r:embed="rId2"/>
          <a:srcRect/>
          <a:stretch>
            <a:fillRect/>
          </a:stretch>
        </p:blipFill>
        <p:spPr>
          <a:xfrm>
            <a:off x="0" y="0"/>
            <a:ext cx="9144000" cy="6858000"/>
          </a:xfrm>
        </p:spPr>
      </p:pic>
      <p:sp>
        <p:nvSpPr>
          <p:cNvPr id="39939" name="Slide Number Placeholder 2"/>
          <p:cNvSpPr>
            <a:spLocks noGrp="1"/>
          </p:cNvSpPr>
          <p:nvPr>
            <p:ph type="sldNum" sz="quarter" idx="12"/>
          </p:nvPr>
        </p:nvSpPr>
        <p:spPr bwMode="auto">
          <a:noFill/>
          <a:ln>
            <a:miter lim="800000"/>
            <a:headEnd/>
            <a:tailEnd/>
          </a:ln>
        </p:spPr>
        <p:txBody>
          <a:bodyPr/>
          <a:lstStyle/>
          <a:p>
            <a:fld id="{E5EEABB1-DB39-4D53-A538-0F77423A8C0F}" type="slidenum">
              <a:rPr lang="en-US" altLang="en-US"/>
              <a:pPr/>
              <a:t>28</a:t>
            </a:fld>
            <a:endParaRPr lang="en-US" altLang="en-US"/>
          </a:p>
        </p:txBody>
      </p:sp>
      <p:sp>
        <p:nvSpPr>
          <p:cNvPr id="39940" name="Text Box 7"/>
          <p:cNvSpPr txBox="1">
            <a:spLocks noChangeArrowheads="1"/>
          </p:cNvSpPr>
          <p:nvPr/>
        </p:nvSpPr>
        <p:spPr bwMode="auto">
          <a:xfrm>
            <a:off x="781050" y="2724150"/>
            <a:ext cx="2484438" cy="701675"/>
          </a:xfrm>
          <a:prstGeom prst="rect">
            <a:avLst/>
          </a:prstGeom>
          <a:noFill/>
          <a:ln w="9525">
            <a:noFill/>
            <a:miter lim="800000"/>
            <a:headEnd/>
            <a:tailEnd/>
          </a:ln>
        </p:spPr>
        <p:txBody>
          <a:bodyPr>
            <a:spAutoFit/>
          </a:bodyPr>
          <a:lstStyle/>
          <a:p>
            <a:pPr eaLnBrk="1" hangingPunct="1">
              <a:spcBef>
                <a:spcPct val="50000"/>
              </a:spcBef>
            </a:pPr>
            <a:r>
              <a:rPr lang="en-US" altLang="en-US" sz="4000" i="1" dirty="0">
                <a:solidFill>
                  <a:schemeClr val="bg1"/>
                </a:solidFill>
                <a:latin typeface="+mn-lt"/>
              </a:rPr>
              <a:t>Thank You</a:t>
            </a:r>
          </a:p>
        </p:txBody>
      </p:sp>
      <p:sp>
        <p:nvSpPr>
          <p:cNvPr id="39941" name="Rectangle 5"/>
          <p:cNvSpPr>
            <a:spLocks noChangeArrowheads="1"/>
          </p:cNvSpPr>
          <p:nvPr/>
        </p:nvSpPr>
        <p:spPr bwMode="auto">
          <a:xfrm>
            <a:off x="5562600" y="2743200"/>
            <a:ext cx="3505200" cy="1200150"/>
          </a:xfrm>
          <a:prstGeom prst="rect">
            <a:avLst/>
          </a:prstGeom>
          <a:noFill/>
          <a:ln w="9525">
            <a:noFill/>
            <a:miter lim="800000"/>
            <a:headEnd/>
            <a:tailEnd/>
          </a:ln>
        </p:spPr>
        <p:txBody>
          <a:bodyPr>
            <a:spAutoFit/>
          </a:bodyPr>
          <a:lstStyle/>
          <a:p>
            <a:pPr algn="ctr" eaLnBrk="1" hangingPunct="1"/>
            <a:r>
              <a:rPr lang="en-US" altLang="en-US" sz="3600" i="1" dirty="0">
                <a:solidFill>
                  <a:schemeClr val="bg1"/>
                </a:solidFill>
                <a:latin typeface="+mn-lt"/>
              </a:rPr>
              <a:t>“For God and my      </a:t>
            </a:r>
          </a:p>
          <a:p>
            <a:pPr algn="ctr" eaLnBrk="1" hangingPunct="1"/>
            <a:r>
              <a:rPr lang="en-US" altLang="en-US" sz="3600" i="1" dirty="0">
                <a:solidFill>
                  <a:schemeClr val="bg1"/>
                </a:solidFill>
                <a:latin typeface="+mn-lt"/>
              </a:rPr>
              <a:t>Country</a:t>
            </a:r>
            <a:r>
              <a:rPr lang="en-US" altLang="en-US" sz="3600" i="1" dirty="0">
                <a:solidFill>
                  <a:schemeClr val="bg1"/>
                </a:solidFill>
                <a:latin typeface="Calibri" pitchFamily="34" charset="0"/>
              </a:rPr>
              <a:t>”</a:t>
            </a:r>
          </a:p>
        </p:txBody>
      </p:sp>
      <p:sp>
        <p:nvSpPr>
          <p:cNvPr id="6" name="Text Box 7"/>
          <p:cNvSpPr txBox="1">
            <a:spLocks noChangeArrowheads="1"/>
          </p:cNvSpPr>
          <p:nvPr/>
        </p:nvSpPr>
        <p:spPr bwMode="auto">
          <a:xfrm>
            <a:off x="381000" y="6005512"/>
            <a:ext cx="2884488" cy="630942"/>
          </a:xfrm>
          <a:prstGeom prst="rect">
            <a:avLst/>
          </a:prstGeom>
          <a:noFill/>
          <a:ln w="9525">
            <a:noFill/>
            <a:miter lim="800000"/>
            <a:headEnd/>
            <a:tailEnd/>
          </a:ln>
        </p:spPr>
        <p:txBody>
          <a:bodyPr wrap="square">
            <a:spAutoFit/>
          </a:bodyPr>
          <a:lstStyle/>
          <a:p>
            <a:pPr eaLnBrk="1" hangingPunct="1">
              <a:spcBef>
                <a:spcPct val="50000"/>
              </a:spcBef>
            </a:pPr>
            <a:r>
              <a:rPr lang="en-US" altLang="en-US" sz="1400" i="1" dirty="0" smtClean="0">
                <a:solidFill>
                  <a:schemeClr val="bg1"/>
                </a:solidFill>
                <a:latin typeface="+mn-lt"/>
                <a:hlinkClick r:id="rId3"/>
              </a:rPr>
              <a:t>Email :waterajosephine@yahoo.com</a:t>
            </a:r>
            <a:endParaRPr lang="en-US" altLang="en-US" sz="1400" i="1" dirty="0" smtClean="0">
              <a:solidFill>
                <a:schemeClr val="bg1"/>
              </a:solidFill>
              <a:latin typeface="+mn-lt"/>
            </a:endParaRPr>
          </a:p>
          <a:p>
            <a:pPr eaLnBrk="1" hangingPunct="1">
              <a:spcBef>
                <a:spcPct val="50000"/>
              </a:spcBef>
            </a:pPr>
            <a:r>
              <a:rPr lang="en-US" altLang="en-US" sz="1400" i="1" dirty="0" smtClean="0">
                <a:solidFill>
                  <a:schemeClr val="bg1"/>
                </a:solidFill>
                <a:latin typeface="+mn-lt"/>
              </a:rPr>
              <a:t>Cell: +256776123523</a:t>
            </a:r>
            <a:endParaRPr lang="en-US" altLang="en-US" sz="1400" i="1" dirty="0">
              <a:solidFill>
                <a:schemeClr val="bg1"/>
              </a:solidFill>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52400" y="228600"/>
            <a:ext cx="8820150" cy="923925"/>
          </a:xfrm>
        </p:spPr>
        <p:txBody>
          <a:bodyPr/>
          <a:lstStyle/>
          <a:p>
            <a:pPr eaLnBrk="1" hangingPunct="1"/>
            <a:r>
              <a:rPr lang="en-GB" altLang="en-US" sz="4000" b="1" smtClean="0">
                <a:latin typeface="Calibri" pitchFamily="34" charset="0"/>
              </a:rPr>
              <a:t>Highlights of Uganda Parliament</a:t>
            </a:r>
          </a:p>
        </p:txBody>
      </p:sp>
      <p:sp>
        <p:nvSpPr>
          <p:cNvPr id="3" name="Content Placeholder 2"/>
          <p:cNvSpPr>
            <a:spLocks noGrp="1"/>
          </p:cNvSpPr>
          <p:nvPr>
            <p:ph idx="1"/>
          </p:nvPr>
        </p:nvSpPr>
        <p:spPr>
          <a:xfrm>
            <a:off x="0" y="2133600"/>
            <a:ext cx="8961549" cy="452907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numCol="2" rtlCol="0">
            <a:normAutofit/>
          </a:bodyPr>
          <a:lstStyle/>
          <a:p>
            <a:pPr eaLnBrk="1" fontAlgn="auto" hangingPunct="1">
              <a:spcAft>
                <a:spcPts val="0"/>
              </a:spcAft>
              <a:defRPr/>
            </a:pPr>
            <a:r>
              <a:rPr lang="en-GB" sz="2000" b="1" dirty="0" smtClean="0">
                <a:solidFill>
                  <a:schemeClr val="tx1">
                    <a:lumMod val="65000"/>
                    <a:lumOff val="35000"/>
                  </a:schemeClr>
                </a:solidFill>
                <a:ea typeface="+mn-ea"/>
                <a:cs typeface="Calisto MT"/>
              </a:rPr>
              <a:t>Vision:</a:t>
            </a:r>
            <a:r>
              <a:rPr lang="en-US" sz="2000" dirty="0" smtClean="0">
                <a:solidFill>
                  <a:schemeClr val="tx1"/>
                </a:solidFill>
                <a:ea typeface="+mn-ea"/>
                <a:cs typeface="Calisto MT"/>
              </a:rPr>
              <a:t>“A </a:t>
            </a:r>
            <a:r>
              <a:rPr lang="en-US" sz="2000" dirty="0" smtClean="0">
                <a:solidFill>
                  <a:srgbClr val="FF0000"/>
                </a:solidFill>
                <a:ea typeface="+mn-ea"/>
                <a:cs typeface="Calisto MT"/>
              </a:rPr>
              <a:t>transformed, independent and people-centered </a:t>
            </a:r>
            <a:r>
              <a:rPr lang="en-US" sz="2000" dirty="0" smtClean="0">
                <a:solidFill>
                  <a:schemeClr val="tx1"/>
                </a:solidFill>
                <a:ea typeface="+mn-ea"/>
                <a:cs typeface="Calisto MT"/>
              </a:rPr>
              <a:t>Parliament”</a:t>
            </a:r>
          </a:p>
          <a:p>
            <a:pPr eaLnBrk="1" fontAlgn="auto" hangingPunct="1">
              <a:spcAft>
                <a:spcPts val="0"/>
              </a:spcAft>
              <a:defRPr/>
            </a:pPr>
            <a:r>
              <a:rPr lang="en-GB" sz="2000" b="1" dirty="0" smtClean="0">
                <a:solidFill>
                  <a:schemeClr val="tx1">
                    <a:lumMod val="65000"/>
                    <a:lumOff val="35000"/>
                  </a:schemeClr>
                </a:solidFill>
                <a:ea typeface="+mn-ea"/>
                <a:cs typeface="Calisto MT"/>
              </a:rPr>
              <a:t>Mission:</a:t>
            </a:r>
            <a:r>
              <a:rPr lang="en-US" sz="2000" dirty="0">
                <a:solidFill>
                  <a:schemeClr val="tx1"/>
                </a:solidFill>
                <a:ea typeface="+mn-ea"/>
                <a:cs typeface="Calisto MT"/>
              </a:rPr>
              <a:t>“To achieve improved </a:t>
            </a:r>
            <a:r>
              <a:rPr lang="en-US" sz="2000" dirty="0">
                <a:solidFill>
                  <a:srgbClr val="FF0000"/>
                </a:solidFill>
                <a:ea typeface="+mn-ea"/>
                <a:cs typeface="Calisto MT"/>
              </a:rPr>
              <a:t>accountability</a:t>
            </a:r>
            <a:r>
              <a:rPr lang="en-US" sz="2000" dirty="0">
                <a:solidFill>
                  <a:schemeClr val="tx1"/>
                </a:solidFill>
                <a:ea typeface="+mn-ea"/>
                <a:cs typeface="Calisto MT"/>
              </a:rPr>
              <a:t>, representation, </a:t>
            </a:r>
            <a:r>
              <a:rPr lang="en-US" sz="2000" dirty="0" smtClean="0">
                <a:solidFill>
                  <a:schemeClr val="tx1"/>
                </a:solidFill>
                <a:ea typeface="+mn-ea"/>
                <a:cs typeface="Calisto MT"/>
              </a:rPr>
              <a:t>democracy and good governance for </a:t>
            </a:r>
            <a:r>
              <a:rPr lang="en-US" sz="2000" dirty="0" smtClean="0">
                <a:solidFill>
                  <a:srgbClr val="FF0000"/>
                </a:solidFill>
                <a:ea typeface="+mn-ea"/>
                <a:cs typeface="Calisto MT"/>
              </a:rPr>
              <a:t>sustainable</a:t>
            </a:r>
            <a:r>
              <a:rPr lang="en-US" sz="2000" dirty="0" smtClean="0">
                <a:solidFill>
                  <a:schemeClr val="tx1"/>
                </a:solidFill>
                <a:ea typeface="+mn-ea"/>
                <a:cs typeface="Calisto MT"/>
              </a:rPr>
              <a:t> development </a:t>
            </a:r>
            <a:r>
              <a:rPr lang="en-US" sz="2000" dirty="0">
                <a:solidFill>
                  <a:schemeClr val="tx1"/>
                </a:solidFill>
                <a:ea typeface="+mn-ea"/>
                <a:cs typeface="Calisto MT"/>
              </a:rPr>
              <a:t>in Uganda</a:t>
            </a:r>
            <a:r>
              <a:rPr lang="en-US" sz="2000" dirty="0" smtClean="0">
                <a:solidFill>
                  <a:schemeClr val="tx1"/>
                </a:solidFill>
                <a:ea typeface="+mn-ea"/>
                <a:cs typeface="Calisto MT"/>
              </a:rPr>
              <a:t>”</a:t>
            </a:r>
          </a:p>
          <a:p>
            <a:pPr eaLnBrk="1" fontAlgn="auto" hangingPunct="1">
              <a:spcAft>
                <a:spcPts val="0"/>
              </a:spcAft>
              <a:defRPr/>
            </a:pPr>
            <a:r>
              <a:rPr lang="en-US" sz="2000" b="1" dirty="0" smtClean="0">
                <a:solidFill>
                  <a:schemeClr val="tx1">
                    <a:lumMod val="65000"/>
                    <a:lumOff val="35000"/>
                  </a:schemeClr>
                </a:solidFill>
                <a:ea typeface="+mn-ea"/>
                <a:cs typeface="Calisto MT"/>
              </a:rPr>
              <a:t>Values: </a:t>
            </a:r>
            <a:r>
              <a:rPr lang="en-US" sz="2000" dirty="0" smtClean="0">
                <a:solidFill>
                  <a:schemeClr val="tx1"/>
                </a:solidFill>
                <a:ea typeface="+mn-ea"/>
                <a:cs typeface="Calisto MT"/>
              </a:rPr>
              <a:t>Integrity, professionalism, </a:t>
            </a:r>
            <a:r>
              <a:rPr lang="en-US" sz="2000" dirty="0" smtClean="0">
                <a:solidFill>
                  <a:srgbClr val="FF0000"/>
                </a:solidFill>
                <a:ea typeface="+mn-ea"/>
                <a:cs typeface="Calisto MT"/>
              </a:rPr>
              <a:t>knowledge-based, efficiency, citizenry empowerment</a:t>
            </a:r>
          </a:p>
          <a:p>
            <a:pPr eaLnBrk="1" fontAlgn="auto" hangingPunct="1">
              <a:spcBef>
                <a:spcPts val="0"/>
              </a:spcBef>
              <a:spcAft>
                <a:spcPts val="0"/>
              </a:spcAft>
              <a:defRPr/>
            </a:pPr>
            <a:r>
              <a:rPr lang="en-US" sz="2000" dirty="0" smtClean="0">
                <a:solidFill>
                  <a:schemeClr val="tx1"/>
                </a:solidFill>
                <a:ea typeface="+mn-ea"/>
                <a:cs typeface="Calisto MT"/>
              </a:rPr>
              <a:t>Unicameral, 10</a:t>
            </a:r>
            <a:r>
              <a:rPr lang="en-US" sz="2000" baseline="30000" dirty="0" smtClean="0">
                <a:solidFill>
                  <a:schemeClr val="tx1"/>
                </a:solidFill>
                <a:ea typeface="+mn-ea"/>
                <a:cs typeface="Calisto MT"/>
              </a:rPr>
              <a:t>th</a:t>
            </a:r>
            <a:r>
              <a:rPr lang="en-US" sz="2000" dirty="0" smtClean="0">
                <a:solidFill>
                  <a:schemeClr val="tx1"/>
                </a:solidFill>
                <a:ea typeface="+mn-ea"/>
                <a:cs typeface="Calisto MT"/>
              </a:rPr>
              <a:t> Parliament</a:t>
            </a:r>
          </a:p>
          <a:p>
            <a:pPr eaLnBrk="1" fontAlgn="auto" hangingPunct="1">
              <a:spcBef>
                <a:spcPts val="0"/>
              </a:spcBef>
              <a:spcAft>
                <a:spcPts val="0"/>
              </a:spcAft>
              <a:defRPr/>
            </a:pPr>
            <a:r>
              <a:rPr lang="en-US" sz="2000" dirty="0" smtClean="0">
                <a:solidFill>
                  <a:schemeClr val="tx1"/>
                </a:solidFill>
                <a:ea typeface="+mn-ea"/>
                <a:cs typeface="Calisto MT"/>
              </a:rPr>
              <a:t>459MPs (35%) Female.</a:t>
            </a:r>
            <a:endParaRPr lang="en-US" sz="2000" b="1" i="1" dirty="0">
              <a:solidFill>
                <a:schemeClr val="tx1"/>
              </a:solidFill>
              <a:ea typeface="+mn-ea"/>
              <a:cs typeface="Calisto MT"/>
            </a:endParaRPr>
          </a:p>
        </p:txBody>
      </p:sp>
      <p:sp>
        <p:nvSpPr>
          <p:cNvPr id="13316" name="Slide Number Placeholder 4"/>
          <p:cNvSpPr>
            <a:spLocks noGrp="1"/>
          </p:cNvSpPr>
          <p:nvPr>
            <p:ph type="sldNum" sz="quarter" idx="12"/>
          </p:nvPr>
        </p:nvSpPr>
        <p:spPr bwMode="auto">
          <a:noFill/>
          <a:ln>
            <a:miter lim="800000"/>
            <a:headEnd/>
            <a:tailEnd/>
          </a:ln>
        </p:spPr>
        <p:txBody>
          <a:bodyPr/>
          <a:lstStyle/>
          <a:p>
            <a:fld id="{703EE337-8DCB-4850-8873-BC1FE9E1E4D9}" type="slidenum">
              <a:rPr lang="en-GB" altLang="en-US"/>
              <a:pPr/>
              <a:t>3</a:t>
            </a:fld>
            <a:endParaRPr lang="en-GB" altLang="en-US"/>
          </a:p>
        </p:txBody>
      </p:sp>
      <p:pic>
        <p:nvPicPr>
          <p:cNvPr id="13317" name="Picture 2"/>
          <p:cNvPicPr>
            <a:picLocks noChangeAspect="1" noChangeArrowheads="1"/>
          </p:cNvPicPr>
          <p:nvPr/>
        </p:nvPicPr>
        <p:blipFill>
          <a:blip r:embed="rId2"/>
          <a:srcRect/>
          <a:stretch>
            <a:fillRect/>
          </a:stretch>
        </p:blipFill>
        <p:spPr bwMode="auto">
          <a:xfrm>
            <a:off x="4419601" y="2209800"/>
            <a:ext cx="46482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sz="4000" b="1" smtClean="0">
                <a:latin typeface="Calibri" pitchFamily="34" charset="0"/>
              </a:rPr>
              <a:t>Evaluating Parliaments</a:t>
            </a:r>
          </a:p>
        </p:txBody>
      </p:sp>
      <p:sp>
        <p:nvSpPr>
          <p:cNvPr id="21506" name="Content Placeholder 2"/>
          <p:cNvSpPr>
            <a:spLocks noGrp="1"/>
          </p:cNvSpPr>
          <p:nvPr>
            <p:ph idx="1"/>
          </p:nvPr>
        </p:nvSpPr>
        <p:spPr>
          <a:xfrm>
            <a:off x="228599" y="2770188"/>
            <a:ext cx="8763001" cy="3267075"/>
          </a:xfrm>
        </p:spPr>
        <p:txBody>
          <a:bodyPr/>
          <a:lstStyle/>
          <a:p>
            <a:pPr marL="0" indent="0" eaLnBrk="1" hangingPunct="1">
              <a:buFont typeface="Wingdings" pitchFamily="2" charset="2"/>
              <a:buNone/>
              <a:defRPr/>
            </a:pPr>
            <a:r>
              <a:rPr lang="en-US" altLang="en-US" dirty="0" smtClean="0"/>
              <a:t>According to IPU (2008), a democratic Parliament is one that is:</a:t>
            </a:r>
          </a:p>
          <a:p>
            <a:pPr algn="just" eaLnBrk="1" hangingPunct="1">
              <a:buFont typeface="Wingdings" charset="2"/>
              <a:buChar char="ü"/>
              <a:defRPr/>
            </a:pPr>
            <a:r>
              <a:rPr lang="en-US" altLang="en-US" dirty="0" smtClean="0">
                <a:solidFill>
                  <a:srgbClr val="FF0000"/>
                </a:solidFill>
              </a:rPr>
              <a:t>Representative</a:t>
            </a:r>
            <a:r>
              <a:rPr lang="en-US" altLang="en-US" dirty="0" smtClean="0"/>
              <a:t> of the political will and social diversity of the population </a:t>
            </a:r>
          </a:p>
          <a:p>
            <a:pPr algn="just" eaLnBrk="1" hangingPunct="1">
              <a:buFont typeface="Wingdings" charset="2"/>
              <a:buChar char="ü"/>
              <a:defRPr/>
            </a:pPr>
            <a:endParaRPr lang="en-US" altLang="en-US" dirty="0" smtClean="0"/>
          </a:p>
          <a:p>
            <a:pPr algn="just" eaLnBrk="1" hangingPunct="1">
              <a:buFont typeface="Wingdings" charset="2"/>
              <a:buChar char="ü"/>
              <a:defRPr/>
            </a:pPr>
            <a:r>
              <a:rPr lang="en-US" altLang="en-US" dirty="0" smtClean="0"/>
              <a:t>Is </a:t>
            </a:r>
            <a:r>
              <a:rPr lang="en-US" altLang="en-US" dirty="0" smtClean="0">
                <a:solidFill>
                  <a:srgbClr val="FF0000"/>
                </a:solidFill>
              </a:rPr>
              <a:t>effective</a:t>
            </a:r>
            <a:r>
              <a:rPr lang="en-US" altLang="en-US" dirty="0" smtClean="0"/>
              <a:t> in its- legislative, oversight and representative functions at national and international level. </a:t>
            </a:r>
          </a:p>
        </p:txBody>
      </p:sp>
      <p:sp>
        <p:nvSpPr>
          <p:cNvPr id="14340" name="Slide Number Placeholder 1"/>
          <p:cNvSpPr>
            <a:spLocks noGrp="1"/>
          </p:cNvSpPr>
          <p:nvPr>
            <p:ph type="sldNum" sz="quarter" idx="12"/>
          </p:nvPr>
        </p:nvSpPr>
        <p:spPr bwMode="auto">
          <a:noFill/>
          <a:ln>
            <a:miter lim="800000"/>
            <a:headEnd/>
            <a:tailEnd/>
          </a:ln>
        </p:spPr>
        <p:txBody>
          <a:bodyPr/>
          <a:lstStyle/>
          <a:p>
            <a:fld id="{3FF6F411-81CA-4DA5-BFCC-CA47215EC980}" type="slidenum">
              <a:rPr lang="en-US" altLang="en-US"/>
              <a:pPr/>
              <a:t>4</a:t>
            </a:fld>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sz="4000" b="1" smtClean="0">
                <a:latin typeface="Calibri" pitchFamily="34" charset="0"/>
              </a:rPr>
              <a:t>Key Question</a:t>
            </a:r>
          </a:p>
        </p:txBody>
      </p:sp>
      <p:sp>
        <p:nvSpPr>
          <p:cNvPr id="3" name="Content Placeholder 2"/>
          <p:cNvSpPr>
            <a:spLocks noGrp="1"/>
          </p:cNvSpPr>
          <p:nvPr>
            <p:ph idx="1"/>
          </p:nvPr>
        </p:nvSpPr>
        <p:spPr>
          <a:xfrm>
            <a:off x="457200" y="2514600"/>
            <a:ext cx="8382000" cy="3200400"/>
          </a:xfrm>
          <a:prstGeom prst="wedgeEllipseCallout">
            <a:avLst/>
          </a:prstGeom>
        </p:spPr>
        <p:style>
          <a:lnRef idx="1">
            <a:schemeClr val="accent3"/>
          </a:lnRef>
          <a:fillRef idx="2">
            <a:schemeClr val="accent3"/>
          </a:fillRef>
          <a:effectRef idx="1">
            <a:schemeClr val="accent3"/>
          </a:effectRef>
          <a:fontRef idx="minor">
            <a:schemeClr val="dk1"/>
          </a:fontRef>
        </p:style>
        <p:txBody>
          <a:bodyPr rtlCol="0">
            <a:normAutofit/>
          </a:bodyPr>
          <a:lstStyle/>
          <a:p>
            <a:pPr marL="0" indent="0" algn="ctr" eaLnBrk="1" fontAlgn="auto" hangingPunct="1">
              <a:spcAft>
                <a:spcPts val="0"/>
              </a:spcAft>
              <a:buFont typeface="Arial" charset="0"/>
              <a:buNone/>
              <a:defRPr/>
            </a:pPr>
            <a:endParaRPr lang="en-US" dirty="0" smtClean="0"/>
          </a:p>
          <a:p>
            <a:pPr marL="0" indent="0" algn="ctr" eaLnBrk="1" fontAlgn="auto" hangingPunct="1">
              <a:spcAft>
                <a:spcPts val="0"/>
              </a:spcAft>
              <a:buFont typeface="Arial" charset="0"/>
              <a:buNone/>
              <a:defRPr/>
            </a:pPr>
            <a:r>
              <a:rPr lang="en-US" sz="2800" dirty="0"/>
              <a:t>W</a:t>
            </a:r>
            <a:r>
              <a:rPr lang="en-US" sz="2800" dirty="0" smtClean="0"/>
              <a:t>hat </a:t>
            </a:r>
            <a:r>
              <a:rPr lang="en-US" sz="2800" dirty="0"/>
              <a:t>counts as a </a:t>
            </a:r>
            <a:r>
              <a:rPr lang="en-US" sz="2800" dirty="0" smtClean="0">
                <a:solidFill>
                  <a:srgbClr val="FF0000"/>
                </a:solidFill>
              </a:rPr>
              <a:t>good </a:t>
            </a:r>
            <a:r>
              <a:rPr lang="en-US" sz="2800" dirty="0">
                <a:solidFill>
                  <a:srgbClr val="FF0000"/>
                </a:solidFill>
              </a:rPr>
              <a:t>standard </a:t>
            </a:r>
            <a:r>
              <a:rPr lang="en-US" sz="2800" dirty="0" smtClean="0">
                <a:solidFill>
                  <a:schemeClr val="bg1">
                    <a:lumMod val="95000"/>
                  </a:schemeClr>
                </a:solidFill>
              </a:rPr>
              <a:t>for evaluating</a:t>
            </a:r>
            <a:r>
              <a:rPr lang="en-US" sz="2800" dirty="0" smtClean="0">
                <a:solidFill>
                  <a:srgbClr val="FF0000"/>
                </a:solidFill>
              </a:rPr>
              <a:t> effectiveness </a:t>
            </a:r>
            <a:r>
              <a:rPr lang="en-US" sz="2800" dirty="0" smtClean="0"/>
              <a:t>of Parliament? </a:t>
            </a:r>
            <a:endParaRPr lang="en-US" sz="2800" dirty="0"/>
          </a:p>
        </p:txBody>
      </p:sp>
      <p:sp>
        <p:nvSpPr>
          <p:cNvPr id="15364" name="Slide Number Placeholder 1"/>
          <p:cNvSpPr>
            <a:spLocks noGrp="1"/>
          </p:cNvSpPr>
          <p:nvPr>
            <p:ph type="sldNum" sz="quarter" idx="12"/>
          </p:nvPr>
        </p:nvSpPr>
        <p:spPr bwMode="auto">
          <a:noFill/>
          <a:ln>
            <a:miter lim="800000"/>
            <a:headEnd/>
            <a:tailEnd/>
          </a:ln>
        </p:spPr>
        <p:txBody>
          <a:bodyPr/>
          <a:lstStyle/>
          <a:p>
            <a:fld id="{200330AE-A897-42F0-8537-538A77115BBA}" type="slidenum">
              <a:rPr lang="en-US" altLang="en-US"/>
              <a:pPr/>
              <a:t>5</a:t>
            </a:fld>
            <a:endParaRPr lang="en-US"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z="4000" b="1" dirty="0" smtClean="0">
                <a:latin typeface="Calibri" pitchFamily="34" charset="0"/>
              </a:rPr>
              <a:t>Proposed Tools/Frameworks</a:t>
            </a:r>
          </a:p>
        </p:txBody>
      </p:sp>
      <p:sp>
        <p:nvSpPr>
          <p:cNvPr id="23554" name="Content Placeholder 2"/>
          <p:cNvSpPr>
            <a:spLocks noGrp="1"/>
          </p:cNvSpPr>
          <p:nvPr>
            <p:ph idx="1"/>
          </p:nvPr>
        </p:nvSpPr>
        <p:spPr>
          <a:xfrm>
            <a:off x="228600" y="2286000"/>
            <a:ext cx="8763000" cy="4038600"/>
          </a:xfrm>
        </p:spPr>
        <p:txBody>
          <a:bodyPr/>
          <a:lstStyle/>
          <a:p>
            <a:pPr eaLnBrk="1" hangingPunct="1">
              <a:defRPr/>
            </a:pPr>
            <a:r>
              <a:rPr lang="en-US" altLang="en-US" dirty="0" smtClean="0"/>
              <a:t>Parliamentary Report Card (The Parliamentary Centre &amp; World Bank Institute, 2003)</a:t>
            </a:r>
          </a:p>
          <a:p>
            <a:pPr eaLnBrk="1" hangingPunct="1">
              <a:defRPr/>
            </a:pPr>
            <a:r>
              <a:rPr lang="en-US" altLang="en-US" dirty="0" smtClean="0"/>
              <a:t>Parliamentary Standards for Democratic Legislatures (World Bank Institute, 2004)</a:t>
            </a:r>
          </a:p>
          <a:p>
            <a:pPr eaLnBrk="1" hangingPunct="1">
              <a:defRPr/>
            </a:pPr>
            <a:r>
              <a:rPr lang="en-US" altLang="en-US" i="1" dirty="0" smtClean="0"/>
              <a:t>Recommended Benchmarks for Democratic Legislatures (</a:t>
            </a:r>
            <a:r>
              <a:rPr lang="en-US" altLang="en-US" dirty="0" smtClean="0"/>
              <a:t>Commonwealth Parliamentary Association,2006).</a:t>
            </a:r>
          </a:p>
          <a:p>
            <a:pPr eaLnBrk="1" hangingPunct="1">
              <a:defRPr/>
            </a:pPr>
            <a:r>
              <a:rPr lang="en-US" altLang="en-US" dirty="0" smtClean="0"/>
              <a:t>Evaluation Parliaments: The Self-Assessment toolkit (Inter-Parliamentary Union, 2008)</a:t>
            </a:r>
          </a:p>
          <a:p>
            <a:pPr eaLnBrk="1" hangingPunct="1">
              <a:defRPr/>
            </a:pPr>
            <a:endParaRPr lang="en-US" altLang="en-US" dirty="0" smtClean="0">
              <a:latin typeface="Calibri" panose="020F0502020204030204" pitchFamily="34" charset="0"/>
            </a:endParaRPr>
          </a:p>
        </p:txBody>
      </p:sp>
      <p:sp>
        <p:nvSpPr>
          <p:cNvPr id="16388" name="Slide Number Placeholder 1"/>
          <p:cNvSpPr>
            <a:spLocks noGrp="1"/>
          </p:cNvSpPr>
          <p:nvPr>
            <p:ph type="sldNum" sz="quarter" idx="12"/>
          </p:nvPr>
        </p:nvSpPr>
        <p:spPr bwMode="auto">
          <a:noFill/>
          <a:ln>
            <a:miter lim="800000"/>
            <a:headEnd/>
            <a:tailEnd/>
          </a:ln>
        </p:spPr>
        <p:txBody>
          <a:bodyPr/>
          <a:lstStyle/>
          <a:p>
            <a:fld id="{C6E22025-924C-4723-89F1-F3A63B0C882F}" type="slidenum">
              <a:rPr lang="en-US" altLang="en-US"/>
              <a:pPr/>
              <a:t>6</a:t>
            </a:fld>
            <a:endParaRPr lang="en-US"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sz="4000" b="1" smtClean="0">
                <a:latin typeface="Calibri" pitchFamily="34" charset="0"/>
              </a:rPr>
              <a:t>The IPU Self-Assessment Toolkit</a:t>
            </a:r>
          </a:p>
        </p:txBody>
      </p:sp>
      <p:sp>
        <p:nvSpPr>
          <p:cNvPr id="24578" name="Content Placeholder 2"/>
          <p:cNvSpPr>
            <a:spLocks noGrp="1"/>
          </p:cNvSpPr>
          <p:nvPr>
            <p:ph idx="1"/>
          </p:nvPr>
        </p:nvSpPr>
        <p:spPr>
          <a:xfrm>
            <a:off x="0" y="2362200"/>
            <a:ext cx="5453063" cy="4953000"/>
          </a:xfrm>
        </p:spPr>
        <p:txBody>
          <a:bodyPr/>
          <a:lstStyle/>
          <a:p>
            <a:pPr eaLnBrk="1" hangingPunct="1">
              <a:defRPr/>
            </a:pPr>
            <a:r>
              <a:rPr lang="en-US" altLang="en-US" dirty="0" smtClean="0">
                <a:latin typeface="Calibri" panose="020F0502020204030204" pitchFamily="34" charset="0"/>
              </a:rPr>
              <a:t>The IPU's toolkit draws extensively from International Institute for Democracy and Electoral Assistance (IDEA)’s State of Democracy Assessment methodology, which has been used to conduct citizen assessments of democracy in several countries. </a:t>
            </a:r>
          </a:p>
          <a:p>
            <a:pPr marL="0" indent="0" eaLnBrk="1" hangingPunct="1">
              <a:buFont typeface="Wingdings" pitchFamily="2" charset="2"/>
              <a:buNone/>
              <a:defRPr/>
            </a:pPr>
            <a:r>
              <a:rPr lang="en-US" altLang="en-US" dirty="0" smtClean="0">
                <a:latin typeface="Calibri" panose="020F0502020204030204" pitchFamily="34" charset="0"/>
              </a:rPr>
              <a:t>      </a:t>
            </a:r>
            <a:r>
              <a:rPr lang="en-US" altLang="en-US" b="1" dirty="0" smtClean="0">
                <a:latin typeface="Calibri" panose="020F0502020204030204" pitchFamily="34" charset="0"/>
              </a:rPr>
              <a:t>-IPU, 2008</a:t>
            </a:r>
          </a:p>
        </p:txBody>
      </p:sp>
      <p:pic>
        <p:nvPicPr>
          <p:cNvPr id="17412" name="Picture 3" descr="Evaluating parliament.pdf"/>
          <p:cNvPicPr>
            <a:picLocks noChangeAspect="1"/>
          </p:cNvPicPr>
          <p:nvPr/>
        </p:nvPicPr>
        <p:blipFill>
          <a:blip r:embed="rId2"/>
          <a:srcRect/>
          <a:stretch>
            <a:fillRect/>
          </a:stretch>
        </p:blipFill>
        <p:spPr bwMode="auto">
          <a:xfrm>
            <a:off x="5380038" y="2209800"/>
            <a:ext cx="3733800" cy="4495800"/>
          </a:xfrm>
          <a:prstGeom prst="rect">
            <a:avLst/>
          </a:prstGeom>
          <a:noFill/>
          <a:ln w="9525">
            <a:noFill/>
            <a:miter lim="800000"/>
            <a:headEnd/>
            <a:tailEnd/>
          </a:ln>
        </p:spPr>
      </p:pic>
      <p:sp>
        <p:nvSpPr>
          <p:cNvPr id="17413" name="Slide Number Placeholder 1"/>
          <p:cNvSpPr>
            <a:spLocks noGrp="1"/>
          </p:cNvSpPr>
          <p:nvPr>
            <p:ph type="sldNum" sz="quarter" idx="12"/>
          </p:nvPr>
        </p:nvSpPr>
        <p:spPr bwMode="auto">
          <a:noFill/>
          <a:ln>
            <a:miter lim="800000"/>
            <a:headEnd/>
            <a:tailEnd/>
          </a:ln>
        </p:spPr>
        <p:txBody>
          <a:bodyPr/>
          <a:lstStyle/>
          <a:p>
            <a:fld id="{C3EFAF84-7394-467B-9B22-7348B37DEE08}" type="slidenum">
              <a:rPr lang="en-US" altLang="en-US"/>
              <a:pPr/>
              <a:t>7</a:t>
            </a:fld>
            <a:endParaRPr lang="en-US"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344488"/>
            <a:ext cx="8915400" cy="1143000"/>
          </a:xfrm>
        </p:spPr>
        <p:txBody>
          <a:bodyPr/>
          <a:lstStyle/>
          <a:p>
            <a:pPr eaLnBrk="1" hangingPunct="1"/>
            <a:r>
              <a:rPr lang="en-US" altLang="en-US" sz="4000" b="1" smtClean="0">
                <a:latin typeface="Calibri" pitchFamily="34" charset="0"/>
              </a:rPr>
              <a:t>Objectives of IPU Self-Assessment Toolkit</a:t>
            </a:r>
          </a:p>
        </p:txBody>
      </p:sp>
      <p:sp>
        <p:nvSpPr>
          <p:cNvPr id="3" name="Content Placeholder 2"/>
          <p:cNvSpPr>
            <a:spLocks noGrp="1"/>
          </p:cNvSpPr>
          <p:nvPr>
            <p:ph idx="1"/>
          </p:nvPr>
        </p:nvSpPr>
        <p:spPr>
          <a:xfrm>
            <a:off x="152400" y="2770188"/>
            <a:ext cx="8686800" cy="3267075"/>
          </a:xfrm>
        </p:spPr>
        <p:txBody>
          <a:bodyPr rtlCol="0">
            <a:normAutofit/>
          </a:bodyPr>
          <a:lstStyle/>
          <a:p>
            <a:pPr algn="just" eaLnBrk="1" fontAlgn="auto" hangingPunct="1">
              <a:spcAft>
                <a:spcPts val="0"/>
              </a:spcAft>
              <a:defRPr/>
            </a:pPr>
            <a:r>
              <a:rPr lang="en-US" sz="2400" dirty="0" smtClean="0">
                <a:solidFill>
                  <a:schemeClr val="tx1">
                    <a:lumMod val="65000"/>
                    <a:lumOff val="35000"/>
                  </a:schemeClr>
                </a:solidFill>
                <a:ea typeface="+mn-ea"/>
                <a:cs typeface="+mn-cs"/>
              </a:rPr>
              <a:t>To </a:t>
            </a:r>
            <a:r>
              <a:rPr lang="en-US" sz="2400" dirty="0">
                <a:solidFill>
                  <a:schemeClr val="tx1">
                    <a:lumMod val="65000"/>
                    <a:lumOff val="35000"/>
                  </a:schemeClr>
                </a:solidFill>
                <a:ea typeface="+mn-ea"/>
                <a:cs typeface="+mn-cs"/>
              </a:rPr>
              <a:t>evaluate the legislature against international criteria for democratic Parliaments; </a:t>
            </a:r>
          </a:p>
          <a:p>
            <a:pPr algn="just" eaLnBrk="1" fontAlgn="auto" hangingPunct="1">
              <a:spcAft>
                <a:spcPts val="0"/>
              </a:spcAft>
              <a:defRPr/>
            </a:pPr>
            <a:endParaRPr lang="en-US" sz="2400" dirty="0" smtClean="0">
              <a:solidFill>
                <a:schemeClr val="tx1">
                  <a:lumMod val="65000"/>
                  <a:lumOff val="35000"/>
                </a:schemeClr>
              </a:solidFill>
              <a:ea typeface="+mn-ea"/>
              <a:cs typeface="+mn-cs"/>
            </a:endParaRPr>
          </a:p>
          <a:p>
            <a:pPr algn="just" eaLnBrk="1" fontAlgn="auto" hangingPunct="1">
              <a:spcAft>
                <a:spcPts val="0"/>
              </a:spcAft>
              <a:defRPr/>
            </a:pPr>
            <a:r>
              <a:rPr lang="en-US" sz="2400" dirty="0" smtClean="0">
                <a:solidFill>
                  <a:schemeClr val="tx1">
                    <a:lumMod val="65000"/>
                    <a:lumOff val="35000"/>
                  </a:schemeClr>
                </a:solidFill>
                <a:ea typeface="+mn-ea"/>
                <a:cs typeface="+mn-cs"/>
              </a:rPr>
              <a:t>To </a:t>
            </a:r>
            <a:r>
              <a:rPr lang="en-US" sz="2400" dirty="0">
                <a:solidFill>
                  <a:schemeClr val="tx1">
                    <a:lumMod val="65000"/>
                    <a:lumOff val="35000"/>
                  </a:schemeClr>
                </a:solidFill>
                <a:ea typeface="+mn-ea"/>
                <a:cs typeface="+mn-cs"/>
              </a:rPr>
              <a:t>identify priorities and means for strengthening Parliament.</a:t>
            </a:r>
            <a:r>
              <a:rPr lang="en-US" dirty="0">
                <a:solidFill>
                  <a:schemeClr val="tx1">
                    <a:lumMod val="65000"/>
                    <a:lumOff val="35000"/>
                  </a:schemeClr>
                </a:solidFill>
                <a:ea typeface="+mn-ea"/>
                <a:cs typeface="+mn-cs"/>
              </a:rPr>
              <a:t/>
            </a:r>
            <a:br>
              <a:rPr lang="en-US" dirty="0">
                <a:solidFill>
                  <a:schemeClr val="tx1">
                    <a:lumMod val="65000"/>
                    <a:lumOff val="35000"/>
                  </a:schemeClr>
                </a:solidFill>
                <a:ea typeface="+mn-ea"/>
                <a:cs typeface="+mn-cs"/>
              </a:rPr>
            </a:br>
            <a:endParaRPr lang="en-US" dirty="0">
              <a:solidFill>
                <a:schemeClr val="tx1">
                  <a:lumMod val="65000"/>
                  <a:lumOff val="35000"/>
                </a:schemeClr>
              </a:solidFill>
              <a:ea typeface="+mn-ea"/>
              <a:cs typeface="+mn-cs"/>
            </a:endParaRPr>
          </a:p>
        </p:txBody>
      </p:sp>
      <p:sp>
        <p:nvSpPr>
          <p:cNvPr id="18436" name="Slide Number Placeholder 1"/>
          <p:cNvSpPr>
            <a:spLocks noGrp="1"/>
          </p:cNvSpPr>
          <p:nvPr>
            <p:ph type="sldNum" sz="quarter" idx="12"/>
          </p:nvPr>
        </p:nvSpPr>
        <p:spPr bwMode="auto">
          <a:noFill/>
          <a:ln>
            <a:miter lim="800000"/>
            <a:headEnd/>
            <a:tailEnd/>
          </a:ln>
        </p:spPr>
        <p:txBody>
          <a:bodyPr/>
          <a:lstStyle/>
          <a:p>
            <a:fld id="{3BA2F340-94FC-4032-BCE4-AFEE7CC846A0}" type="slidenum">
              <a:rPr lang="en-US" altLang="en-US"/>
              <a:pPr/>
              <a:t>8</a:t>
            </a:fld>
            <a:endParaRPr lang="en-US"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use the Toolkit</a:t>
            </a:r>
            <a:endParaRPr lang="en-US" dirty="0"/>
          </a:p>
        </p:txBody>
      </p:sp>
      <p:sp>
        <p:nvSpPr>
          <p:cNvPr id="3" name="Content Placeholder 2"/>
          <p:cNvSpPr>
            <a:spLocks noGrp="1"/>
          </p:cNvSpPr>
          <p:nvPr>
            <p:ph idx="1"/>
          </p:nvPr>
        </p:nvSpPr>
        <p:spPr/>
        <p:txBody>
          <a:bodyPr/>
          <a:lstStyle/>
          <a:p>
            <a:r>
              <a:rPr lang="en-US" dirty="0"/>
              <a:t>It is up to each parliament to decide when and how to engage in self-assessment. </a:t>
            </a:r>
            <a:endParaRPr lang="en-US" dirty="0" smtClean="0"/>
          </a:p>
          <a:p>
            <a:endParaRPr lang="en-US" dirty="0"/>
          </a:p>
          <a:p>
            <a:r>
              <a:rPr lang="en-US" dirty="0" smtClean="0"/>
              <a:t>However</a:t>
            </a:r>
            <a:r>
              <a:rPr lang="en-US" dirty="0"/>
              <a:t>, there are certain times in the life of a parliament that may be particularly opportune for conducting this exercise.</a:t>
            </a:r>
          </a:p>
        </p:txBody>
      </p:sp>
      <p:sp>
        <p:nvSpPr>
          <p:cNvPr id="4" name="Slide Number Placeholder 3"/>
          <p:cNvSpPr>
            <a:spLocks noGrp="1"/>
          </p:cNvSpPr>
          <p:nvPr>
            <p:ph type="sldNum" sz="quarter" idx="12"/>
          </p:nvPr>
        </p:nvSpPr>
        <p:spPr/>
        <p:txBody>
          <a:bodyPr/>
          <a:lstStyle/>
          <a:p>
            <a:fld id="{2414B88F-F15B-4E0B-BB90-F552963C69EB}" type="slidenum">
              <a:rPr lang="en-US" altLang="en-US" smtClean="0"/>
              <a:pPr/>
              <a:t>9</a:t>
            </a:fld>
            <a:endParaRPr lang="en-US" altLang="en-US"/>
          </a:p>
        </p:txBody>
      </p:sp>
    </p:spTree>
    <p:extLst>
      <p:ext uri="{BB962C8B-B14F-4D97-AF65-F5344CB8AC3E}">
        <p14:creationId xmlns:p14="http://schemas.microsoft.com/office/powerpoint/2010/main" val="3213487631"/>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Waveform.thmx</Template>
  <TotalTime>1143</TotalTime>
  <Words>1356</Words>
  <Application>Microsoft Office PowerPoint</Application>
  <PresentationFormat>On-screen Show (4:3)</PresentationFormat>
  <Paragraphs>318</Paragraphs>
  <Slides>28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ＭＳ Ｐゴシック</vt:lpstr>
      <vt:lpstr>ＭＳ Ｐゴシック</vt:lpstr>
      <vt:lpstr>Arial</vt:lpstr>
      <vt:lpstr>Baskerville Old Face</vt:lpstr>
      <vt:lpstr>Calibri</vt:lpstr>
      <vt:lpstr>Calisto MT</vt:lpstr>
      <vt:lpstr>Franklin Gothic Book</vt:lpstr>
      <vt:lpstr>Franklin Gothic Demi</vt:lpstr>
      <vt:lpstr>Times New Roman</vt:lpstr>
      <vt:lpstr>Wingdings</vt:lpstr>
      <vt:lpstr>Genesis</vt:lpstr>
      <vt:lpstr> Josephine Watera  Head Monitoring and Evaluation Division  Parliament of Uganda</vt:lpstr>
      <vt:lpstr>Outline of presentation</vt:lpstr>
      <vt:lpstr>Highlights of Uganda Parliament</vt:lpstr>
      <vt:lpstr>Evaluating Parliaments</vt:lpstr>
      <vt:lpstr>Key Question</vt:lpstr>
      <vt:lpstr>Proposed Tools/Frameworks</vt:lpstr>
      <vt:lpstr>The IPU Self-Assessment Toolkit</vt:lpstr>
      <vt:lpstr>Objectives of IPU Self-Assessment Toolkit</vt:lpstr>
      <vt:lpstr>When to use the Toolkit</vt:lpstr>
      <vt:lpstr>Scenarios for using the Toolkit</vt:lpstr>
      <vt:lpstr>Topics/Dimensions of the Toolkit</vt:lpstr>
      <vt:lpstr>Standardization Process of IPU Toolkit in Uganda</vt:lpstr>
      <vt:lpstr>Standardization Process …..</vt:lpstr>
      <vt:lpstr>Standardization Process…</vt:lpstr>
      <vt:lpstr>Resources and documents used</vt:lpstr>
      <vt:lpstr>Resources…Cont…</vt:lpstr>
      <vt:lpstr>Scenario Building-Pilot</vt:lpstr>
      <vt:lpstr>Pilot Results</vt:lpstr>
      <vt:lpstr>Pilot Results</vt:lpstr>
      <vt:lpstr>Response…</vt:lpstr>
      <vt:lpstr>Additional two (2) topics for Uganda context</vt:lpstr>
      <vt:lpstr>Uganda Parliament Approach to the assessment</vt:lpstr>
      <vt:lpstr>REVIEW PROCESS</vt:lpstr>
      <vt:lpstr>Layout of the Toolkit..Gender topic</vt:lpstr>
      <vt:lpstr>Presentation of results- Representativeness of Parliament</vt:lpstr>
      <vt:lpstr>PowerPoint Presentation</vt:lpstr>
      <vt:lpstr>What remains to be done</vt:lpstr>
      <vt:lpstr>PowerPoint Presentation</vt:lpstr>
    </vt:vector>
  </TitlesOfParts>
  <Company>Parliament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 AND DEVELOPMENT OF A SELF ASSESSMENT TOOL FOR PARLIAMENT OF UGANDA</dc:title>
  <dc:creator>Josephine</dc:creator>
  <cp:lastModifiedBy>Joshua</cp:lastModifiedBy>
  <cp:revision>73</cp:revision>
  <dcterms:created xsi:type="dcterms:W3CDTF">2012-11-08T03:51:44Z</dcterms:created>
  <dcterms:modified xsi:type="dcterms:W3CDTF">2019-02-14T12:28:59Z</dcterms:modified>
</cp:coreProperties>
</file>