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2" r:id="rId6"/>
    <p:sldId id="263" r:id="rId7"/>
    <p:sldId id="259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A7267E-650A-49E8-A315-6E595D1E88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A5C8A86-7759-4130-BD62-9DECE0696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E07473-B887-46E0-BB61-96B1C6B2E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BA26-0E20-4075-9F22-9E4E7FF40D6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2E5B48-79FA-43E5-B404-0555B53FB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0A443E-A1B0-4FF1-B4C6-1588A9A74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F88D5-851C-49A9-A6CF-0CE4EAAF0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0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C92DD9-CD18-4E6C-B901-134CF711B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0DE36B9-2D85-47AF-842E-A530577B9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D4310A-CE49-4399-9F4B-9EDF50CD0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BA26-0E20-4075-9F22-9E4E7FF40D6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31FB76-4D82-48E7-A941-B7FC338D6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1CDBB2-B184-4565-9DF2-5E7271AD5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F88D5-851C-49A9-A6CF-0CE4EAAF0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7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E9D74C9-A218-4D81-AEFA-C23E01ACFC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188C67F-8E57-4017-8AF9-9C96B3C221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D90DFBC-40B1-4E61-8219-77B3A7CC9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BA26-0E20-4075-9F22-9E4E7FF40D6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8BAA26-0843-43B8-B471-B92ADF84A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6F3F10-1093-406F-A13A-ABF3675D6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F88D5-851C-49A9-A6CF-0CE4EAAF0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0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FBB4E7-245B-45AE-988C-D746A1CAF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26F4A3-768B-400C-B395-3010BEF6C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F00537-67C7-4DAE-B256-BF18661AF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BA26-0E20-4075-9F22-9E4E7FF40D6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5B5447-46BD-47F7-B68E-CF63E2F28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065CD4-ADB7-46CF-A000-BF30A5046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F88D5-851C-49A9-A6CF-0CE4EAAF0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6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506C9F-2DA5-46C6-A102-0C62C37A6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DCA27D-9FD9-4133-A66A-F332F1622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2AD39F-B2B3-416F-AE90-9709ADB2D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BA26-0E20-4075-9F22-9E4E7FF40D6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A03799-A725-4BA0-911C-394579F5B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7C8547-5588-4DBA-AEAA-9C4BB71C5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F88D5-851C-49A9-A6CF-0CE4EAAF0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984F2B-563C-44B4-AF07-00771D575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A020AD-B2B3-41A2-9FCA-8FBBB1C20D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3E49841-FE2A-48BD-BD29-2845FD0BE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E62023-9305-4814-BCDB-010D4567F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BA26-0E20-4075-9F22-9E4E7FF40D6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8EB8495-F602-4C14-A433-F09AD4FB9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0BA09A4-18A7-4A85-9890-67B3830BA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F88D5-851C-49A9-A6CF-0CE4EAAF0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5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EFB953-335C-4B24-8777-C5BD0BF38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6E6FCB-7831-48C3-B5EC-ECD258EBD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4068848-DCB7-437F-888F-31918920D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500FC4F-7203-4171-9CD9-2BE8750FD9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0C4F793-A602-403E-9F3A-1755108C9E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6369F1E-A561-4C5E-BD0F-D4572B22D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BA26-0E20-4075-9F22-9E4E7FF40D6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7A0DB10-22DA-4BCA-863C-5F20B8942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50CE0ED-01B4-4DD6-8CC4-3262C71D6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F88D5-851C-49A9-A6CF-0CE4EAAF0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7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202D19-5188-4A6E-AED0-E6418C166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942D8C7-0E26-41D1-9DBC-8DCCBB198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BA26-0E20-4075-9F22-9E4E7FF40D6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243B2FB-5E8D-48EC-9E3F-39949F57E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1BC0BCE-657F-4D96-A5AD-0969EFEC0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F88D5-851C-49A9-A6CF-0CE4EAAF0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4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02CF830-CC5A-44E3-9909-EDD852183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BA26-0E20-4075-9F22-9E4E7FF40D6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F3DA795-58D5-49CB-BCAA-316946678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77C5E30-EE20-47A3-9801-FD35DC28B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F88D5-851C-49A9-A6CF-0CE4EAAF0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12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688116-F268-44BD-A734-F637B5895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4FEA11-580D-4DAA-864E-F42A85AE4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A47B0D-55B2-49ED-B08D-4880AA581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F02C54-1924-48C4-AE51-5F516FB05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BA26-0E20-4075-9F22-9E4E7FF40D6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18CE00F-D685-48FB-918A-34FD7A1F7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7B4943F-3FD2-400E-8BC9-3985E72DC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F88D5-851C-49A9-A6CF-0CE4EAAF0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5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F571D0-8AE2-4338-B8A7-EE7C19068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A987AF2-CC58-45F8-ACCF-02C0BBF418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43B657-9F73-43C6-AD0B-061159087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7164BB6-6A8D-41ED-80DB-CC831C911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0BA26-0E20-4075-9F22-9E4E7FF40D6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3780B36-13CA-4BBF-BE77-4A00AAFA0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64D6443-FE20-4578-AE76-04DB56387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F88D5-851C-49A9-A6CF-0CE4EAAF0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6793B72-6E2F-411A-BB0B-F87825514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435315E-1E7E-4A3E-9E23-5E9C435AF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3679F4-E626-4137-90F3-3ECAA32EE5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0BA26-0E20-4075-9F22-9E4E7FF40D6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9F75F1-2141-4870-B7AC-7D627AAFF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7213CD-B527-44A3-A64F-C5A358C43A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F88D5-851C-49A9-A6CF-0CE4EAAF0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6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edtum15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61F7F8-89D4-4316-8679-F09CDA3CD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85553"/>
            <a:ext cx="9144000" cy="1524409"/>
          </a:xfrm>
        </p:spPr>
        <p:txBody>
          <a:bodyPr>
            <a:normAutofit/>
          </a:bodyPr>
          <a:lstStyle/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MONITORING AND EVALUATION SYSTEMS AND SERVICE DELIVERY IN UGANDA RED CROSS SOCIETY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8BABFD4-0763-4A25-A892-81404787F2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BY</a:t>
            </a:r>
          </a:p>
          <a:p>
            <a:r>
              <a:rPr lang="en-US" sz="3100" b="1" dirty="0"/>
              <a:t>MPIRIRWE JEDRAS</a:t>
            </a:r>
          </a:p>
          <a:p>
            <a:r>
              <a:rPr lang="en-US" sz="3100" dirty="0"/>
              <a:t>ASSOCIATE CONSULTANT </a:t>
            </a:r>
          </a:p>
          <a:p>
            <a:r>
              <a:rPr lang="en-US" sz="3100" dirty="0"/>
              <a:t>UGANDA MANAGEMENT INSTITUTE</a:t>
            </a:r>
          </a:p>
          <a:p>
            <a:r>
              <a:rPr lang="en-US" sz="3100" dirty="0"/>
              <a:t>Email: </a:t>
            </a:r>
            <a:r>
              <a:rPr lang="en-US" sz="3100" dirty="0">
                <a:hlinkClick r:id="rId2"/>
              </a:rPr>
              <a:t>jedtum15@gmail.com</a:t>
            </a:r>
            <a:r>
              <a:rPr lang="en-US" sz="3100" dirty="0"/>
              <a:t>, Tel. 0772326027 / 0700346412</a:t>
            </a:r>
          </a:p>
        </p:txBody>
      </p:sp>
    </p:spTree>
    <p:extLst>
      <p:ext uri="{BB962C8B-B14F-4D97-AF65-F5344CB8AC3E}">
        <p14:creationId xmlns:p14="http://schemas.microsoft.com/office/powerpoint/2010/main" val="1752749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1B77AC-D042-4AE9-8EE9-FEC098F43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analysis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4ADEC5-E5DA-41BB-BCF1-E3660934A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Quantitative data was </a:t>
            </a:r>
            <a:r>
              <a:rPr lang="en-US" dirty="0" err="1"/>
              <a:t>analysed</a:t>
            </a:r>
            <a:r>
              <a:rPr lang="en-US" dirty="0"/>
              <a:t> using Statistical Package for Social Scientists (SPSS) computer package. </a:t>
            </a:r>
          </a:p>
          <a:p>
            <a:r>
              <a:rPr lang="en-US" dirty="0"/>
              <a:t>Content analysis was used to analyze qualitative data.</a:t>
            </a:r>
          </a:p>
          <a:p>
            <a:pPr marL="0" indent="0">
              <a:buNone/>
            </a:pPr>
            <a:r>
              <a:rPr lang="en-US" b="1" dirty="0"/>
              <a:t>Data collection tools</a:t>
            </a:r>
          </a:p>
          <a:p>
            <a:r>
              <a:rPr lang="en-US" dirty="0"/>
              <a:t>Self-administered questionnaires</a:t>
            </a:r>
          </a:p>
          <a:p>
            <a:r>
              <a:rPr lang="en-US" dirty="0"/>
              <a:t>Interview guide</a:t>
            </a:r>
          </a:p>
          <a:p>
            <a:r>
              <a:rPr lang="en-US" dirty="0"/>
              <a:t>Documentary review checklist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664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07FBAE-1807-45EA-86AF-E8BC5DEAE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Findings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174F24-B4CE-4330-84C5-87837B42C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M&amp;E system</a:t>
            </a:r>
          </a:p>
          <a:p>
            <a:r>
              <a:rPr lang="en-US" dirty="0"/>
              <a:t>URCS has an M&amp;E system</a:t>
            </a:r>
          </a:p>
          <a:p>
            <a:r>
              <a:rPr lang="en-US" dirty="0"/>
              <a:t>Staff are well conversant with the system</a:t>
            </a:r>
          </a:p>
          <a:p>
            <a:r>
              <a:rPr lang="en-US" dirty="0"/>
              <a:t>Has well trained staff in </a:t>
            </a:r>
            <a:r>
              <a:rPr lang="en-US" dirty="0" err="1"/>
              <a:t>m&amp;e</a:t>
            </a:r>
            <a:endParaRPr lang="en-US" dirty="0"/>
          </a:p>
          <a:p>
            <a:r>
              <a:rPr lang="en-US" dirty="0"/>
              <a:t>Routine monitoring of project activities is done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91096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528AA6-F494-4294-B259-FB871C8FD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Objective one: </a:t>
            </a:r>
            <a:r>
              <a:rPr lang="en-US" b="1" dirty="0"/>
              <a:t>T</a:t>
            </a:r>
            <a:r>
              <a:rPr lang="en-US" b="1" dirty="0">
                <a:solidFill>
                  <a:prstClr val="black"/>
                </a:solidFill>
              </a:rPr>
              <a:t>he relationship between M&amp;E system and quality of service at URCS</a:t>
            </a:r>
            <a:r>
              <a:rPr lang="en-US" dirty="0">
                <a:solidFill>
                  <a:prstClr val="black"/>
                </a:solidFill>
              </a:rPr>
              <a:t>.</a:t>
            </a:r>
            <a:br>
              <a:rPr lang="en-US" dirty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FEC039-F0C9-4455-A568-8BED77456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staff understand and manage clients’ expectations</a:t>
            </a:r>
          </a:p>
          <a:p>
            <a:r>
              <a:rPr lang="en-US" dirty="0"/>
              <a:t>URCS conducts customer satisfaction service surveys</a:t>
            </a:r>
          </a:p>
          <a:p>
            <a:r>
              <a:rPr lang="en-US" dirty="0"/>
              <a:t>URCS does not measure service levels regularly</a:t>
            </a:r>
          </a:p>
          <a:p>
            <a:r>
              <a:rPr lang="en-US" dirty="0"/>
              <a:t>There is good working relationship between URCS staff and clients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06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0C8C26-F545-44FD-8574-75D611134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Objective two: 	</a:t>
            </a:r>
            <a:r>
              <a:rPr lang="en-US" b="1" dirty="0"/>
              <a:t>The relationship between M&amp;E system and sustainability of URCS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61B09B-368B-45D4-A156-3B5946110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M&amp;E structures and procedures to guide performance are in place</a:t>
            </a:r>
          </a:p>
          <a:p>
            <a:r>
              <a:rPr lang="en-US" dirty="0"/>
              <a:t>There is stable source of income</a:t>
            </a:r>
          </a:p>
          <a:p>
            <a:r>
              <a:rPr lang="en-US" dirty="0"/>
              <a:t>On job trainings are conducted</a:t>
            </a:r>
          </a:p>
          <a:p>
            <a:r>
              <a:rPr lang="en-US" dirty="0"/>
              <a:t>M&amp;E policy is in place</a:t>
            </a:r>
          </a:p>
          <a:p>
            <a:r>
              <a:rPr lang="en-US" dirty="0"/>
              <a:t>Has systems and mechanisms to regulate staff behavior</a:t>
            </a:r>
          </a:p>
          <a:p>
            <a:r>
              <a:rPr lang="en-US" dirty="0"/>
              <a:t>However, M&amp;E results (feedback) are not regularly implemented.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273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F1E557-63C3-4C19-B4F5-3E0260319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Objective three: </a:t>
            </a:r>
            <a:r>
              <a:rPr lang="en-US" b="1" dirty="0"/>
              <a:t>The extent to which M&amp;E system relates to speed of service delivery at URCS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CF703E-E490-4B96-AA48-174CDDBB5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Timely and reliable data on project activities are produced</a:t>
            </a:r>
          </a:p>
          <a:p>
            <a:r>
              <a:rPr lang="en-US" dirty="0"/>
              <a:t>Deadlines are adhered to</a:t>
            </a:r>
          </a:p>
          <a:p>
            <a:r>
              <a:rPr lang="en-US" dirty="0"/>
              <a:t>Services are regular, timely and accurate</a:t>
            </a:r>
          </a:p>
        </p:txBody>
      </p:sp>
    </p:spTree>
    <p:extLst>
      <p:ext uri="{BB962C8B-B14F-4D97-AF65-F5344CB8AC3E}">
        <p14:creationId xmlns:p14="http://schemas.microsoft.com/office/powerpoint/2010/main" val="2156437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775F77-DDAF-4301-A49D-1247751C3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D1335E-3765-4A15-84B6-D67C435B8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Obj one</a:t>
            </a:r>
          </a:p>
          <a:p>
            <a:r>
              <a:rPr lang="en-US" dirty="0"/>
              <a:t>Many beneficiaries’ needs are not well met hence dissatisfied and could be attributed to urgent requests by clients.</a:t>
            </a:r>
          </a:p>
          <a:p>
            <a:r>
              <a:rPr lang="en-US" dirty="0"/>
              <a:t>A good relationship exists between clients and staff</a:t>
            </a:r>
          </a:p>
          <a:p>
            <a:pPr marL="0" indent="0">
              <a:buNone/>
            </a:pPr>
            <a:r>
              <a:rPr lang="en-US" b="1" u="sng" dirty="0"/>
              <a:t>Obj two</a:t>
            </a:r>
          </a:p>
          <a:p>
            <a:r>
              <a:rPr lang="en-US" dirty="0"/>
              <a:t>URCS data is captured and stored well</a:t>
            </a:r>
          </a:p>
          <a:p>
            <a:r>
              <a:rPr lang="en-US" dirty="0"/>
              <a:t>HR and financial manuals exist and feedback from clients is always received</a:t>
            </a:r>
          </a:p>
          <a:p>
            <a:r>
              <a:rPr lang="en-US" dirty="0"/>
              <a:t>URCS receives funding from potential funders / donors</a:t>
            </a:r>
          </a:p>
        </p:txBody>
      </p:sp>
    </p:spTree>
    <p:extLst>
      <p:ext uri="{BB962C8B-B14F-4D97-AF65-F5344CB8AC3E}">
        <p14:creationId xmlns:p14="http://schemas.microsoft.com/office/powerpoint/2010/main" val="1461691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2B47A7-A2FB-453A-A1AC-6A3B02CF3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BC5DBB-F75F-48DD-803C-57F10FACD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/>
              <a:t>Obj three</a:t>
            </a:r>
          </a:p>
          <a:p>
            <a:r>
              <a:rPr lang="en-US" dirty="0"/>
              <a:t>Information flow is inadequate which affects facilitation and coordination of disaster response operations. </a:t>
            </a:r>
          </a:p>
          <a:p>
            <a:r>
              <a:rPr lang="en-US" dirty="0"/>
              <a:t>Time usage is not the best</a:t>
            </a:r>
          </a:p>
          <a:p>
            <a:pPr marL="0" indent="0">
              <a:buNone/>
            </a:pPr>
            <a:r>
              <a:rPr lang="en-US" b="1" dirty="0"/>
              <a:t>Hence</a:t>
            </a:r>
            <a:r>
              <a:rPr lang="en-US" dirty="0"/>
              <a:t>,</a:t>
            </a:r>
          </a:p>
          <a:p>
            <a:pPr lvl="0"/>
            <a:r>
              <a:rPr lang="en-US" dirty="0"/>
              <a:t>There is a positive and insignificant relationship between M&amp;E system and quality of service at URCS.</a:t>
            </a:r>
          </a:p>
          <a:p>
            <a:pPr lvl="0"/>
            <a:r>
              <a:rPr lang="en-US" dirty="0"/>
              <a:t>There is a positive and significant relationship between M&amp;E system and sustainability of URCS</a:t>
            </a:r>
          </a:p>
          <a:p>
            <a:pPr lvl="0"/>
            <a:r>
              <a:rPr lang="en-US" dirty="0"/>
              <a:t>There is a positive and insignificant relationship between M&amp;E system speed of service delivery at URCS.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99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93F74-65E7-4D84-8FFA-00BACF996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Recommendations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665F2B-CD43-4599-8CEB-25D9A5764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Quality of service</a:t>
            </a:r>
          </a:p>
          <a:p>
            <a:pPr marL="0" indent="0">
              <a:buNone/>
            </a:pPr>
            <a:r>
              <a:rPr lang="en-US" dirty="0"/>
              <a:t>URCS management and Board of Directors to establish the gap and challenges hindering the quality of services delivered.</a:t>
            </a:r>
          </a:p>
          <a:p>
            <a:pPr marL="0" indent="0">
              <a:buNone/>
            </a:pPr>
            <a:r>
              <a:rPr lang="en-US" b="1" dirty="0"/>
              <a:t>Sustainability</a:t>
            </a:r>
          </a:p>
          <a:p>
            <a:pPr marL="0" indent="0">
              <a:buNone/>
            </a:pPr>
            <a:r>
              <a:rPr lang="en-US" dirty="0"/>
              <a:t>URCS management and Board of Directors should ensure the implementation of M&amp;E feedback to improve the levels of service delivery.</a:t>
            </a:r>
          </a:p>
          <a:p>
            <a:pPr marL="0" indent="0">
              <a:buNone/>
            </a:pPr>
            <a:r>
              <a:rPr lang="en-US" b="1" dirty="0"/>
              <a:t>Speed of service delivery</a:t>
            </a:r>
          </a:p>
          <a:p>
            <a:pPr marL="0" indent="0">
              <a:buNone/>
            </a:pPr>
            <a:r>
              <a:rPr lang="en-US" dirty="0"/>
              <a:t>URCS management and Board of Directors should emphasize the value of time to have the activities done on time.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012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EF8A47-0957-42A5-A3B7-D1B8D6B9B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B5D210-F616-4D85-B618-425C3B39C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</a:t>
            </a:r>
          </a:p>
          <a:p>
            <a:r>
              <a:rPr lang="en-US" dirty="0"/>
              <a:t>Objectives of the study</a:t>
            </a:r>
          </a:p>
          <a:p>
            <a:r>
              <a:rPr lang="en-US" dirty="0"/>
              <a:t>Methodology</a:t>
            </a:r>
          </a:p>
          <a:p>
            <a:r>
              <a:rPr lang="en-US" dirty="0"/>
              <a:t>Findings </a:t>
            </a:r>
          </a:p>
          <a:p>
            <a:r>
              <a:rPr lang="en-US" dirty="0"/>
              <a:t>Conclusion</a:t>
            </a:r>
          </a:p>
          <a:p>
            <a:r>
              <a:rPr lang="en-US" dirty="0"/>
              <a:t>Recommendations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95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0CFA2E-856B-401A-A013-B77678F5B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2ABCED-159C-4AA3-A95A-13FB56DBB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study examined the effect of Monitoring and Evaluation systems on the delivery of service in Uganda Red Cross Society (URCS). </a:t>
            </a:r>
          </a:p>
          <a:p>
            <a:r>
              <a:rPr lang="en-US" dirty="0"/>
              <a:t>M&amp;E system was the independent variable and service delivery constituted the dependent variable.</a:t>
            </a:r>
          </a:p>
          <a:p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M&amp;E system refers to a collection of people, procedures, data and technology that interact to provide timely information for authorized decision makers (Dan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Onyeje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2000). 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20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D53FEF-3394-45AA-8A42-E96A15373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URCS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3B38CA-D8B9-408B-BB6B-8099A4F22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Uganda Red Cross Society (URCS) is one of the most responsive humanitarian organization that has been in existence since 1962.</a:t>
            </a:r>
          </a:p>
          <a:p>
            <a:r>
              <a:rPr lang="en-US" dirty="0"/>
              <a:t>It has implemented a number of development </a:t>
            </a:r>
            <a:r>
              <a:rPr lang="en-US" dirty="0" err="1"/>
              <a:t>programmes</a:t>
            </a:r>
            <a:r>
              <a:rPr lang="en-US" dirty="0"/>
              <a:t> and projects countrywide mainly reducing human suffering and vulnerability </a:t>
            </a:r>
          </a:p>
          <a:p>
            <a:r>
              <a:rPr lang="en-US" dirty="0"/>
              <a:t>It established the M&amp;E system in 2006 under the department of Planning, Monitoring, Evaluation and Reporting (PMER) (URCS Report, 2007) purposely to track service delivery in its development interventions.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355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D0B221-ED61-4DBC-A609-65344FA3C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URCS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16C022-A523-4BC7-AC65-84EA473A3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marR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Despite the establishment of this M&amp;E system, service delivery has not reached its required standard in terms of quality, sustainability and speed and its major purpose of reducing human suffering has never been realized.</a:t>
            </a:r>
          </a:p>
          <a:p>
            <a:pPr marL="0" marR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This calls for proper implementation and management of M&amp;E system and short of this will lead to mismanagement of resources that will raise a lot of questions and queries from the potential funders and stakeholders.    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417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6882ED-4C40-4A76-A6E5-0EB9B1124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B43E76-E215-46CE-8CAF-F383487C1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Thus t</a:t>
            </a:r>
            <a:r>
              <a:rPr lang="en-US" dirty="0"/>
              <a:t>he purpose of the study was to investigate the effect of Monitoring and Evaluation systems on service delivery at URCS.</a:t>
            </a:r>
          </a:p>
        </p:txBody>
      </p:sp>
    </p:spTree>
    <p:extLst>
      <p:ext uri="{BB962C8B-B14F-4D97-AF65-F5344CB8AC3E}">
        <p14:creationId xmlns:p14="http://schemas.microsoft.com/office/powerpoint/2010/main" val="3687911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1D3CD2-999D-45C2-A7A6-D2D988857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Objectives of the study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A0B1AA-0872-4265-A00A-04CA885C9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To establish the relationship between M&amp;E system and quality of service at URCS.</a:t>
            </a:r>
          </a:p>
          <a:p>
            <a:pPr lvl="0"/>
            <a:r>
              <a:rPr lang="en-US" dirty="0"/>
              <a:t>To examine the relationship between M&amp;E system and sustainability of URCS</a:t>
            </a:r>
          </a:p>
          <a:p>
            <a:pPr lvl="0"/>
            <a:r>
              <a:rPr lang="en-US" dirty="0"/>
              <a:t>To explore the extent to which M&amp;E system relates to speed of service delivery at URCS.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70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448223-0F3E-4B19-A7B6-179ED73A8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DE8C10-D8B6-4016-982B-418A96D20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cross sectional design was used and data was collected from a sample of the population at that point in time </a:t>
            </a:r>
          </a:p>
          <a:p>
            <a:r>
              <a:rPr lang="en-US" dirty="0"/>
              <a:t>Both quantitative and qualitative approaches. </a:t>
            </a:r>
          </a:p>
          <a:p>
            <a:r>
              <a:rPr lang="en-US" dirty="0"/>
              <a:t>The study population comprised of 80 respondents selected using census and simple random sampling techniques.</a:t>
            </a:r>
          </a:p>
        </p:txBody>
      </p:sp>
    </p:spTree>
    <p:extLst>
      <p:ext uri="{BB962C8B-B14F-4D97-AF65-F5344CB8AC3E}">
        <p14:creationId xmlns:p14="http://schemas.microsoft.com/office/powerpoint/2010/main" val="4148193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98EC33-D744-45D1-9CE4-5F2D29D6E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collection methods used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3FE768-7FC1-4E31-9204-924332976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Interview - In-depth interviews were conducted using an interview guide through face-to-face interviews with the respondents  so as to obtain reliable information. </a:t>
            </a:r>
          </a:p>
          <a:p>
            <a:r>
              <a:rPr lang="en-US" dirty="0"/>
              <a:t>Questionnaire- Self-administered questionnaires were used with mainly closed ended questions for the respondents. </a:t>
            </a:r>
          </a:p>
          <a:p>
            <a:r>
              <a:rPr lang="en-US" dirty="0"/>
              <a:t>Documentary Review- M&amp;E documents like public documents, administrative documents, journals, personal documents, M&amp;E reports, minutes and project strategic plans were reviewed.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075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831</Words>
  <Application>Microsoft Office PowerPoint</Application>
  <PresentationFormat>Widescreen</PresentationFormat>
  <Paragraphs>90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 MONITORING AND EVALUATION SYSTEMS AND SERVICE DELIVERY IN UGANDA RED CROSS SOCIETY</vt:lpstr>
      <vt:lpstr>outline</vt:lpstr>
      <vt:lpstr>INTRODUCTION </vt:lpstr>
      <vt:lpstr>Why URCS</vt:lpstr>
      <vt:lpstr>Why URCS cont’d</vt:lpstr>
      <vt:lpstr>PowerPoint Presentation</vt:lpstr>
      <vt:lpstr>Objectives of the study </vt:lpstr>
      <vt:lpstr>Methodology </vt:lpstr>
      <vt:lpstr>Data collection methods used  </vt:lpstr>
      <vt:lpstr>Data analysis </vt:lpstr>
      <vt:lpstr>Findings </vt:lpstr>
      <vt:lpstr>Objective one: The relationship between M&amp;E system and quality of service at URCS. </vt:lpstr>
      <vt:lpstr>Objective two:  The relationship between M&amp;E system and sustainability of URCS </vt:lpstr>
      <vt:lpstr>Objective three: The extent to which M&amp;E system relates to speed of service delivery at URCS</vt:lpstr>
      <vt:lpstr>Conclusion </vt:lpstr>
      <vt:lpstr>Conclusion cont’d</vt:lpstr>
      <vt:lpstr>Recommendations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AND EVALUATION SYSTEMS AND SERVICE DELIVERY IN UGANDA RED CROSS SOCIETY</dc:title>
  <dc:creator>user</dc:creator>
  <cp:lastModifiedBy>Darlington Senoga</cp:lastModifiedBy>
  <cp:revision>34</cp:revision>
  <dcterms:created xsi:type="dcterms:W3CDTF">2019-01-23T09:53:15Z</dcterms:created>
  <dcterms:modified xsi:type="dcterms:W3CDTF">2019-01-31T19:22:26Z</dcterms:modified>
</cp:coreProperties>
</file>