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85" d="100"/>
          <a:sy n="85" d="100"/>
        </p:scale>
        <p:origin x="5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0AB06C-84F2-4AB9-83E3-0AB9A726BE0F}" type="datetimeFigureOut">
              <a:rPr lang="en-GB" smtClean="0"/>
              <a:t>28/01/2019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CADD04-59E0-4B89-A244-7D12205C84CF}" type="slidenum">
              <a:rPr lang="en-GB" smtClean="0"/>
              <a:t>‹#›</a:t>
            </a:fld>
            <a:endParaRPr lang="en-GB"/>
          </a:p>
        </p:txBody>
      </p:sp>
    </p:spTree>
    <p:extLst>
      <p:ext uri="{BB962C8B-B14F-4D97-AF65-F5344CB8AC3E}">
        <p14:creationId xmlns:p14="http://schemas.microsoft.com/office/powerpoint/2010/main" val="2993532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0AB06C-84F2-4AB9-83E3-0AB9A726BE0F}" type="datetimeFigureOut">
              <a:rPr lang="en-GB" smtClean="0"/>
              <a:t>28/01/2019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CADD04-59E0-4B89-A244-7D12205C84CF}" type="slidenum">
              <a:rPr lang="en-GB" smtClean="0"/>
              <a:t>‹#›</a:t>
            </a:fld>
            <a:endParaRPr lang="en-GB"/>
          </a:p>
        </p:txBody>
      </p:sp>
    </p:spTree>
    <p:extLst>
      <p:ext uri="{BB962C8B-B14F-4D97-AF65-F5344CB8AC3E}">
        <p14:creationId xmlns:p14="http://schemas.microsoft.com/office/powerpoint/2010/main" val="3761183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0AB06C-84F2-4AB9-83E3-0AB9A726BE0F}" type="datetimeFigureOut">
              <a:rPr lang="en-GB" smtClean="0"/>
              <a:t>28/01/2019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CADD04-59E0-4B89-A244-7D12205C84CF}" type="slidenum">
              <a:rPr lang="en-GB" smtClean="0"/>
              <a:t>‹#›</a:t>
            </a:fld>
            <a:endParaRPr lang="en-GB"/>
          </a:p>
        </p:txBody>
      </p:sp>
    </p:spTree>
    <p:extLst>
      <p:ext uri="{BB962C8B-B14F-4D97-AF65-F5344CB8AC3E}">
        <p14:creationId xmlns:p14="http://schemas.microsoft.com/office/powerpoint/2010/main" val="3031487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0AB06C-84F2-4AB9-83E3-0AB9A726BE0F}" type="datetimeFigureOut">
              <a:rPr lang="en-GB" smtClean="0"/>
              <a:t>28/01/2019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CADD04-59E0-4B89-A244-7D12205C84CF}" type="slidenum">
              <a:rPr lang="en-GB" smtClean="0"/>
              <a:t>‹#›</a:t>
            </a:fld>
            <a:endParaRPr lang="en-GB"/>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21319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0AB06C-84F2-4AB9-83E3-0AB9A726BE0F}" type="datetimeFigureOut">
              <a:rPr lang="en-GB" smtClean="0"/>
              <a:t>28/01/2019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CADD04-59E0-4B89-A244-7D12205C84CF}" type="slidenum">
              <a:rPr lang="en-GB" smtClean="0"/>
              <a:t>‹#›</a:t>
            </a:fld>
            <a:endParaRPr lang="en-GB"/>
          </a:p>
        </p:txBody>
      </p:sp>
    </p:spTree>
    <p:extLst>
      <p:ext uri="{BB962C8B-B14F-4D97-AF65-F5344CB8AC3E}">
        <p14:creationId xmlns:p14="http://schemas.microsoft.com/office/powerpoint/2010/main" val="3490487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A0AB06C-84F2-4AB9-83E3-0AB9A726BE0F}" type="datetimeFigureOut">
              <a:rPr lang="en-GB" smtClean="0"/>
              <a:t>28/01/2019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CADD04-59E0-4B89-A244-7D12205C84CF}" type="slidenum">
              <a:rPr lang="en-GB" smtClean="0"/>
              <a:t>‹#›</a:t>
            </a:fld>
            <a:endParaRPr lang="en-GB"/>
          </a:p>
        </p:txBody>
      </p:sp>
    </p:spTree>
    <p:extLst>
      <p:ext uri="{BB962C8B-B14F-4D97-AF65-F5344CB8AC3E}">
        <p14:creationId xmlns:p14="http://schemas.microsoft.com/office/powerpoint/2010/main" val="283487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A0AB06C-84F2-4AB9-83E3-0AB9A726BE0F}" type="datetimeFigureOut">
              <a:rPr lang="en-GB" smtClean="0"/>
              <a:t>28/01/2019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CADD04-59E0-4B89-A244-7D12205C84CF}" type="slidenum">
              <a:rPr lang="en-GB" smtClean="0"/>
              <a:t>‹#›</a:t>
            </a:fld>
            <a:endParaRPr lang="en-GB"/>
          </a:p>
        </p:txBody>
      </p:sp>
    </p:spTree>
    <p:extLst>
      <p:ext uri="{BB962C8B-B14F-4D97-AF65-F5344CB8AC3E}">
        <p14:creationId xmlns:p14="http://schemas.microsoft.com/office/powerpoint/2010/main" val="1867570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0AB06C-84F2-4AB9-83E3-0AB9A726BE0F}" type="datetimeFigureOut">
              <a:rPr lang="en-GB" smtClean="0"/>
              <a:t>28/01/2019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CADD04-59E0-4B89-A244-7D12205C84CF}" type="slidenum">
              <a:rPr lang="en-GB" smtClean="0"/>
              <a:t>‹#›</a:t>
            </a:fld>
            <a:endParaRPr lang="en-GB"/>
          </a:p>
        </p:txBody>
      </p:sp>
    </p:spTree>
    <p:extLst>
      <p:ext uri="{BB962C8B-B14F-4D97-AF65-F5344CB8AC3E}">
        <p14:creationId xmlns:p14="http://schemas.microsoft.com/office/powerpoint/2010/main" val="4273897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0AB06C-84F2-4AB9-83E3-0AB9A726BE0F}" type="datetimeFigureOut">
              <a:rPr lang="en-GB" smtClean="0"/>
              <a:t>28/01/2019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CADD04-59E0-4B89-A244-7D12205C84CF}" type="slidenum">
              <a:rPr lang="en-GB" smtClean="0"/>
              <a:t>‹#›</a:t>
            </a:fld>
            <a:endParaRPr lang="en-GB"/>
          </a:p>
        </p:txBody>
      </p:sp>
    </p:spTree>
    <p:extLst>
      <p:ext uri="{BB962C8B-B14F-4D97-AF65-F5344CB8AC3E}">
        <p14:creationId xmlns:p14="http://schemas.microsoft.com/office/powerpoint/2010/main" val="80083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0AB06C-84F2-4AB9-83E3-0AB9A726BE0F}" type="datetimeFigureOut">
              <a:rPr lang="en-GB" smtClean="0"/>
              <a:t>28/01/2019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CADD04-59E0-4B89-A244-7D12205C84CF}" type="slidenum">
              <a:rPr lang="en-GB" smtClean="0"/>
              <a:t>‹#›</a:t>
            </a:fld>
            <a:endParaRPr lang="en-GB"/>
          </a:p>
        </p:txBody>
      </p:sp>
    </p:spTree>
    <p:extLst>
      <p:ext uri="{BB962C8B-B14F-4D97-AF65-F5344CB8AC3E}">
        <p14:creationId xmlns:p14="http://schemas.microsoft.com/office/powerpoint/2010/main" val="3643343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A0AB06C-84F2-4AB9-83E3-0AB9A726BE0F}" type="datetimeFigureOut">
              <a:rPr lang="en-GB" smtClean="0"/>
              <a:t>28/01/2019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CADD04-59E0-4B89-A244-7D12205C84CF}" type="slidenum">
              <a:rPr lang="en-GB" smtClean="0"/>
              <a:t>‹#›</a:t>
            </a:fld>
            <a:endParaRPr lang="en-GB"/>
          </a:p>
        </p:txBody>
      </p:sp>
    </p:spTree>
    <p:extLst>
      <p:ext uri="{BB962C8B-B14F-4D97-AF65-F5344CB8AC3E}">
        <p14:creationId xmlns:p14="http://schemas.microsoft.com/office/powerpoint/2010/main" val="1162709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0AB06C-84F2-4AB9-83E3-0AB9A726BE0F}" type="datetimeFigureOut">
              <a:rPr lang="en-GB" smtClean="0"/>
              <a:t>28/01/2019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CADD04-59E0-4B89-A244-7D12205C84CF}" type="slidenum">
              <a:rPr lang="en-GB" smtClean="0"/>
              <a:t>‹#›</a:t>
            </a:fld>
            <a:endParaRPr lang="en-GB"/>
          </a:p>
        </p:txBody>
      </p:sp>
    </p:spTree>
    <p:extLst>
      <p:ext uri="{BB962C8B-B14F-4D97-AF65-F5344CB8AC3E}">
        <p14:creationId xmlns:p14="http://schemas.microsoft.com/office/powerpoint/2010/main" val="110351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0AB06C-84F2-4AB9-83E3-0AB9A726BE0F}" type="datetimeFigureOut">
              <a:rPr lang="en-GB" smtClean="0"/>
              <a:t>28/01/2019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CADD04-59E0-4B89-A244-7D12205C84CF}" type="slidenum">
              <a:rPr lang="en-GB" smtClean="0"/>
              <a:t>‹#›</a:t>
            </a:fld>
            <a:endParaRPr lang="en-GB"/>
          </a:p>
        </p:txBody>
      </p:sp>
    </p:spTree>
    <p:extLst>
      <p:ext uri="{BB962C8B-B14F-4D97-AF65-F5344CB8AC3E}">
        <p14:creationId xmlns:p14="http://schemas.microsoft.com/office/powerpoint/2010/main" val="786266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0AB06C-84F2-4AB9-83E3-0AB9A726BE0F}" type="datetimeFigureOut">
              <a:rPr lang="en-GB" smtClean="0"/>
              <a:t>28/01/2019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CADD04-59E0-4B89-A244-7D12205C84CF}" type="slidenum">
              <a:rPr lang="en-GB" smtClean="0"/>
              <a:t>‹#›</a:t>
            </a:fld>
            <a:endParaRPr lang="en-GB"/>
          </a:p>
        </p:txBody>
      </p:sp>
    </p:spTree>
    <p:extLst>
      <p:ext uri="{BB962C8B-B14F-4D97-AF65-F5344CB8AC3E}">
        <p14:creationId xmlns:p14="http://schemas.microsoft.com/office/powerpoint/2010/main" val="3057734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FA0AB06C-84F2-4AB9-83E3-0AB9A726BE0F}" type="datetimeFigureOut">
              <a:rPr lang="en-GB" smtClean="0"/>
              <a:t>28/01/2019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CADD04-59E0-4B89-A244-7D12205C84CF}" type="slidenum">
              <a:rPr lang="en-GB" smtClean="0"/>
              <a:t>‹#›</a:t>
            </a:fld>
            <a:endParaRPr lang="en-GB"/>
          </a:p>
        </p:txBody>
      </p:sp>
    </p:spTree>
    <p:extLst>
      <p:ext uri="{BB962C8B-B14F-4D97-AF65-F5344CB8AC3E}">
        <p14:creationId xmlns:p14="http://schemas.microsoft.com/office/powerpoint/2010/main" val="1498393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0AB06C-84F2-4AB9-83E3-0AB9A726BE0F}" type="datetimeFigureOut">
              <a:rPr lang="en-GB" smtClean="0"/>
              <a:t>28/01/2019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CADD04-59E0-4B89-A244-7D12205C84CF}" type="slidenum">
              <a:rPr lang="en-GB" smtClean="0"/>
              <a:t>‹#›</a:t>
            </a:fld>
            <a:endParaRPr lang="en-GB"/>
          </a:p>
        </p:txBody>
      </p:sp>
    </p:spTree>
    <p:extLst>
      <p:ext uri="{BB962C8B-B14F-4D97-AF65-F5344CB8AC3E}">
        <p14:creationId xmlns:p14="http://schemas.microsoft.com/office/powerpoint/2010/main" val="3838987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0AB06C-84F2-4AB9-83E3-0AB9A726BE0F}" type="datetimeFigureOut">
              <a:rPr lang="en-GB" smtClean="0"/>
              <a:t>28/01/2019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CADD04-59E0-4B89-A244-7D12205C84CF}" type="slidenum">
              <a:rPr lang="en-GB" smtClean="0"/>
              <a:t>‹#›</a:t>
            </a:fld>
            <a:endParaRPr lang="en-GB"/>
          </a:p>
        </p:txBody>
      </p:sp>
    </p:spTree>
    <p:extLst>
      <p:ext uri="{BB962C8B-B14F-4D97-AF65-F5344CB8AC3E}">
        <p14:creationId xmlns:p14="http://schemas.microsoft.com/office/powerpoint/2010/main" val="1225971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FA0AB06C-84F2-4AB9-83E3-0AB9A726BE0F}" type="datetimeFigureOut">
              <a:rPr lang="en-GB" smtClean="0"/>
              <a:t>28/01/2019</a:t>
            </a:fld>
            <a:endParaRPr lang="en-GB"/>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GB"/>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C2CADD04-59E0-4B89-A244-7D12205C84CF}" type="slidenum">
              <a:rPr lang="en-GB" smtClean="0"/>
              <a:t>‹#›</a:t>
            </a:fld>
            <a:endParaRPr lang="en-GB"/>
          </a:p>
        </p:txBody>
      </p:sp>
    </p:spTree>
    <p:extLst>
      <p:ext uri="{BB962C8B-B14F-4D97-AF65-F5344CB8AC3E}">
        <p14:creationId xmlns:p14="http://schemas.microsoft.com/office/powerpoint/2010/main" val="2603631238"/>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 id="2147483778"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7330" y="1428750"/>
            <a:ext cx="9372600" cy="1805940"/>
          </a:xfrm>
        </p:spPr>
        <p:txBody>
          <a:bodyPr>
            <a:normAutofit fontScale="90000"/>
          </a:bodyPr>
          <a:lstStyle/>
          <a:p>
            <a:r>
              <a:rPr lang="en-US" sz="3600" b="1" dirty="0"/>
              <a:t>CROSS BORDER EBOLA PREPAREDNESS RISK </a:t>
            </a:r>
            <a:r>
              <a:rPr lang="en-US" sz="3600" b="1" dirty="0" smtClean="0"/>
              <a:t>  MAPPING </a:t>
            </a:r>
            <a:r>
              <a:rPr lang="en-US" sz="3600" b="1" dirty="0"/>
              <a:t>AT THE DR CONGO-UGANDA BORDER USING GIS AND MOBILE TECHNOLOGIES</a:t>
            </a:r>
            <a:endParaRPr lang="en-GB" sz="3600" dirty="0"/>
          </a:p>
        </p:txBody>
      </p:sp>
    </p:spTree>
    <p:extLst>
      <p:ext uri="{BB962C8B-B14F-4D97-AF65-F5344CB8AC3E}">
        <p14:creationId xmlns:p14="http://schemas.microsoft.com/office/powerpoint/2010/main" val="3907957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Introduction</a:t>
            </a:r>
            <a:r>
              <a:rPr lang="en-US" b="1" dirty="0"/>
              <a:t>:</a:t>
            </a:r>
            <a:r>
              <a:rPr lang="en-US" dirty="0"/>
              <a:t> </a:t>
            </a:r>
            <a:endParaRPr lang="en-GB" dirty="0"/>
          </a:p>
        </p:txBody>
      </p:sp>
      <p:sp>
        <p:nvSpPr>
          <p:cNvPr id="3" name="Content Placeholder 2"/>
          <p:cNvSpPr>
            <a:spLocks noGrp="1"/>
          </p:cNvSpPr>
          <p:nvPr>
            <p:ph sz="quarter" idx="13"/>
          </p:nvPr>
        </p:nvSpPr>
        <p:spPr>
          <a:xfrm>
            <a:off x="838200" y="1825625"/>
            <a:ext cx="10515600" cy="1843405"/>
          </a:xfrm>
        </p:spPr>
        <p:txBody>
          <a:bodyPr/>
          <a:lstStyle/>
          <a:p>
            <a:r>
              <a:rPr lang="en-US" cap="none" dirty="0" smtClean="0"/>
              <a:t>In august 2018, the infectious diseases institute, under the global health security project, carried out a preparedness risk mapping after the </a:t>
            </a:r>
            <a:r>
              <a:rPr lang="en-US" cap="none" dirty="0" err="1" smtClean="0"/>
              <a:t>ebola</a:t>
            </a:r>
            <a:r>
              <a:rPr lang="en-US" cap="none" dirty="0" smtClean="0"/>
              <a:t> outbreak in DR Congo's north kivu province, which borders Uganda</a:t>
            </a:r>
            <a:endParaRPr lang="en-GB" cap="none" dirty="0"/>
          </a:p>
        </p:txBody>
      </p:sp>
    </p:spTree>
    <p:extLst>
      <p:ext uri="{BB962C8B-B14F-4D97-AF65-F5344CB8AC3E}">
        <p14:creationId xmlns:p14="http://schemas.microsoft.com/office/powerpoint/2010/main" val="1209772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Aim</a:t>
            </a:r>
            <a:endParaRPr lang="en-GB" dirty="0"/>
          </a:p>
        </p:txBody>
      </p:sp>
      <p:sp>
        <p:nvSpPr>
          <p:cNvPr id="3" name="Content Placeholder 2"/>
          <p:cNvSpPr>
            <a:spLocks noGrp="1"/>
          </p:cNvSpPr>
          <p:nvPr>
            <p:ph sz="quarter" idx="13"/>
          </p:nvPr>
        </p:nvSpPr>
        <p:spPr/>
        <p:txBody>
          <a:bodyPr/>
          <a:lstStyle/>
          <a:p>
            <a:r>
              <a:rPr lang="en-US" cap="none" dirty="0" smtClean="0"/>
              <a:t>The control of emerging epidemic diseases requires strong linkages across a cascade of prevention, testing, and treatment services that can be resource intensive and unaffordable in a resource-limited country like Uganda. Using GIS and mobile technologies, a risk assessment was made of the threat the Ebola outbreak in </a:t>
            </a:r>
            <a:r>
              <a:rPr lang="en-US" cap="none" dirty="0" err="1" smtClean="0"/>
              <a:t>dr</a:t>
            </a:r>
            <a:r>
              <a:rPr lang="en-US" cap="none" dirty="0" smtClean="0"/>
              <a:t> Congo posed to Uganda to provide the necessary information for preparedness. </a:t>
            </a:r>
            <a:endParaRPr lang="en-GB" cap="none" dirty="0"/>
          </a:p>
        </p:txBody>
      </p:sp>
    </p:spTree>
    <p:extLst>
      <p:ext uri="{BB962C8B-B14F-4D97-AF65-F5344CB8AC3E}">
        <p14:creationId xmlns:p14="http://schemas.microsoft.com/office/powerpoint/2010/main" val="797073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a:t>
            </a:r>
            <a:endParaRPr lang="en-GB" dirty="0"/>
          </a:p>
        </p:txBody>
      </p:sp>
      <p:sp>
        <p:nvSpPr>
          <p:cNvPr id="3" name="Content Placeholder 2"/>
          <p:cNvSpPr>
            <a:spLocks noGrp="1"/>
          </p:cNvSpPr>
          <p:nvPr>
            <p:ph sz="quarter" idx="13"/>
          </p:nvPr>
        </p:nvSpPr>
        <p:spPr>
          <a:xfrm>
            <a:off x="838200" y="1825625"/>
            <a:ext cx="10515600" cy="2403475"/>
          </a:xfrm>
        </p:spPr>
        <p:txBody>
          <a:bodyPr/>
          <a:lstStyle/>
          <a:p>
            <a:r>
              <a:rPr lang="en-US" cap="none" dirty="0" smtClean="0"/>
              <a:t>6 </a:t>
            </a:r>
            <a:r>
              <a:rPr lang="en-US" cap="none" dirty="0" err="1" smtClean="0"/>
              <a:t>uganda</a:t>
            </a:r>
            <a:r>
              <a:rPr lang="en-US" cap="none" dirty="0" smtClean="0"/>
              <a:t> border districts were visited; 30 key informant interviews and 18 focus group discussions, 50 motor cyclists, 40 traders, 25 health workers, were conducted and the identified areas (hospitals, schools, markets, markets, landing sites) mapped by the team.</a:t>
            </a:r>
            <a:endParaRPr lang="en-GB" cap="none" dirty="0"/>
          </a:p>
        </p:txBody>
      </p:sp>
    </p:spTree>
    <p:extLst>
      <p:ext uri="{BB962C8B-B14F-4D97-AF65-F5344CB8AC3E}">
        <p14:creationId xmlns:p14="http://schemas.microsoft.com/office/powerpoint/2010/main" val="465739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Findings</a:t>
            </a:r>
            <a:endParaRPr lang="en-GB" dirty="0"/>
          </a:p>
        </p:txBody>
      </p:sp>
      <p:sp>
        <p:nvSpPr>
          <p:cNvPr id="3" name="Content Placeholder 2"/>
          <p:cNvSpPr>
            <a:spLocks noGrp="1"/>
          </p:cNvSpPr>
          <p:nvPr>
            <p:ph sz="quarter" idx="13"/>
          </p:nvPr>
        </p:nvSpPr>
        <p:spPr>
          <a:xfrm>
            <a:off x="838200" y="1825625"/>
            <a:ext cx="10515600" cy="2540635"/>
          </a:xfrm>
        </p:spPr>
        <p:txBody>
          <a:bodyPr/>
          <a:lstStyle/>
          <a:p>
            <a:r>
              <a:rPr lang="en-US" cap="none" dirty="0" smtClean="0"/>
              <a:t>Population movement across the border; 30% refugees, 50% traders of which 50% from Ebola hotspots and 20% farmers. During outbreaks, 40% visit traditional healers in </a:t>
            </a:r>
            <a:r>
              <a:rPr lang="en-US" cap="none" dirty="0" err="1"/>
              <a:t>D</a:t>
            </a:r>
            <a:r>
              <a:rPr lang="en-US" cap="none" dirty="0" err="1" smtClean="0"/>
              <a:t>r</a:t>
            </a:r>
            <a:r>
              <a:rPr lang="en-US" cap="none" dirty="0" smtClean="0"/>
              <a:t> Congo for divine intervention. 90% of the respondents emphasized that the movement into Uganda is through illegal porous routes.</a:t>
            </a:r>
            <a:endParaRPr lang="en-GB" cap="none" dirty="0"/>
          </a:p>
        </p:txBody>
      </p:sp>
    </p:spTree>
    <p:extLst>
      <p:ext uri="{BB962C8B-B14F-4D97-AF65-F5344CB8AC3E}">
        <p14:creationId xmlns:p14="http://schemas.microsoft.com/office/powerpoint/2010/main" val="3249776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Contribution</a:t>
            </a:r>
            <a:endParaRPr lang="en-GB" dirty="0"/>
          </a:p>
        </p:txBody>
      </p:sp>
      <p:sp>
        <p:nvSpPr>
          <p:cNvPr id="3" name="Content Placeholder 2"/>
          <p:cNvSpPr>
            <a:spLocks noGrp="1"/>
          </p:cNvSpPr>
          <p:nvPr>
            <p:ph sz="quarter" idx="13"/>
          </p:nvPr>
        </p:nvSpPr>
        <p:spPr/>
        <p:txBody>
          <a:bodyPr>
            <a:normAutofit fontScale="85000" lnSpcReduction="20000"/>
          </a:bodyPr>
          <a:lstStyle/>
          <a:p>
            <a:r>
              <a:rPr lang="en-US" cap="none" dirty="0" smtClean="0"/>
              <a:t>GIS and mobile technologies help to mark the areas at risk from the Ebola outbreak in </a:t>
            </a:r>
            <a:r>
              <a:rPr lang="en-US" cap="none" dirty="0" err="1" smtClean="0"/>
              <a:t>Dr</a:t>
            </a:r>
            <a:r>
              <a:rPr lang="en-US" cap="none" dirty="0" smtClean="0"/>
              <a:t> Congo by tracking population movements across the border. </a:t>
            </a:r>
          </a:p>
          <a:p>
            <a:endParaRPr lang="en-US" cap="none" dirty="0"/>
          </a:p>
          <a:p>
            <a:endParaRPr lang="en-US" cap="none" dirty="0" smtClean="0"/>
          </a:p>
          <a:p>
            <a:endParaRPr lang="en-US" cap="none" dirty="0"/>
          </a:p>
          <a:p>
            <a:endParaRPr lang="en-US" cap="none" dirty="0" smtClean="0"/>
          </a:p>
          <a:p>
            <a:endParaRPr lang="en-US" cap="none" dirty="0"/>
          </a:p>
          <a:p>
            <a:endParaRPr lang="en-US" cap="none" dirty="0" smtClean="0"/>
          </a:p>
          <a:p>
            <a:pPr marL="0" indent="0">
              <a:buNone/>
            </a:pPr>
            <a:r>
              <a:rPr lang="en-US" cap="none" dirty="0" smtClean="0"/>
              <a:t>STELLA NABATYANGA.</a:t>
            </a:r>
            <a:endParaRPr lang="en-GB" cap="none" dirty="0"/>
          </a:p>
        </p:txBody>
      </p:sp>
    </p:spTree>
    <p:extLst>
      <p:ext uri="{BB962C8B-B14F-4D97-AF65-F5344CB8AC3E}">
        <p14:creationId xmlns:p14="http://schemas.microsoft.com/office/powerpoint/2010/main" val="180299618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15</TotalTime>
  <Words>258</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Tw Cen MT</vt:lpstr>
      <vt:lpstr>Droplet</vt:lpstr>
      <vt:lpstr>CROSS BORDER EBOLA PREPAREDNESS RISK   MAPPING AT THE DR CONGO-UGANDA BORDER USING GIS AND MOBILE TECHNOLOGIES</vt:lpstr>
      <vt:lpstr>  Introduction: </vt:lpstr>
      <vt:lpstr>Aim</vt:lpstr>
      <vt:lpstr>Methodology</vt:lpstr>
      <vt:lpstr>Findings</vt:lpstr>
      <vt:lpstr>Contribution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BORDER EBOLA PREPAREDNESS RISK   MAPPING AT THE DR CONGO-UGANDA BORDER USING GIS AND MOBILE TECHNOLOGIES</dc:title>
  <dc:creator>Stella Nabatyanga</dc:creator>
  <cp:lastModifiedBy>Darlington Senoga</cp:lastModifiedBy>
  <cp:revision>3</cp:revision>
  <dcterms:created xsi:type="dcterms:W3CDTF">2019-01-28T06:44:38Z</dcterms:created>
  <dcterms:modified xsi:type="dcterms:W3CDTF">2019-01-28T08:42:46Z</dcterms:modified>
</cp:coreProperties>
</file>